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04" r:id="rId18"/>
    <p:sldId id="303" r:id="rId19"/>
    <p:sldId id="302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21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21548" y="3260552"/>
            <a:ext cx="317418" cy="31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21548" y="3728720"/>
            <a:ext cx="317418" cy="317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21548" y="4196887"/>
            <a:ext cx="317418" cy="31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722126" y="3260552"/>
            <a:ext cx="317411" cy="31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722126" y="3728720"/>
            <a:ext cx="317411" cy="317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9305" y="1947735"/>
            <a:ext cx="54253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77226"/>
            <a:ext cx="9144000" cy="2160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42249" y="258229"/>
            <a:ext cx="7259497" cy="4391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76200" y="-45720"/>
            <a:ext cx="9601200" cy="55130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253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6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7" Type="http://schemas.openxmlformats.org/officeDocument/2006/relationships/image" Target="../media/image12.png"/><Relationship Id="rId12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38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43.png"/><Relationship Id="rId17" Type="http://schemas.openxmlformats.org/officeDocument/2006/relationships/image" Target="../media/image15.png"/><Relationship Id="rId2" Type="http://schemas.openxmlformats.org/officeDocument/2006/relationships/image" Target="../media/image36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22.png"/><Relationship Id="rId5" Type="http://schemas.openxmlformats.org/officeDocument/2006/relationships/image" Target="../media/image38.png"/><Relationship Id="rId15" Type="http://schemas.openxmlformats.org/officeDocument/2006/relationships/image" Target="../media/image13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3.png"/><Relationship Id="rId18" Type="http://schemas.openxmlformats.org/officeDocument/2006/relationships/image" Target="../media/image1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22.png"/><Relationship Id="rId17" Type="http://schemas.openxmlformats.org/officeDocument/2006/relationships/image" Target="../media/image14.png"/><Relationship Id="rId2" Type="http://schemas.openxmlformats.org/officeDocument/2006/relationships/image" Target="../media/image4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12.png"/><Relationship Id="rId10" Type="http://schemas.openxmlformats.org/officeDocument/2006/relationships/image" Target="../media/image41.png"/><Relationship Id="rId19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47.png"/><Relationship Id="rId21" Type="http://schemas.openxmlformats.org/officeDocument/2006/relationships/image" Target="../media/image14.png"/><Relationship Id="rId7" Type="http://schemas.openxmlformats.org/officeDocument/2006/relationships/image" Target="../media/image36.png"/><Relationship Id="rId12" Type="http://schemas.openxmlformats.org/officeDocument/2006/relationships/image" Target="../media/image20.png"/><Relationship Id="rId17" Type="http://schemas.openxmlformats.org/officeDocument/2006/relationships/image" Target="../media/image43.png"/><Relationship Id="rId2" Type="http://schemas.openxmlformats.org/officeDocument/2006/relationships/image" Target="../media/image46.png"/><Relationship Id="rId16" Type="http://schemas.openxmlformats.org/officeDocument/2006/relationships/image" Target="../media/image22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40.png"/><Relationship Id="rId5" Type="http://schemas.openxmlformats.org/officeDocument/2006/relationships/image" Target="../media/image49.png"/><Relationship Id="rId15" Type="http://schemas.openxmlformats.org/officeDocument/2006/relationships/image" Target="../media/image42.png"/><Relationship Id="rId23" Type="http://schemas.openxmlformats.org/officeDocument/2006/relationships/image" Target="../media/image16.png"/><Relationship Id="rId10" Type="http://schemas.openxmlformats.org/officeDocument/2006/relationships/image" Target="../media/image38.png"/><Relationship Id="rId19" Type="http://schemas.openxmlformats.org/officeDocument/2006/relationships/image" Target="../media/image12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Relationship Id="rId2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26" Type="http://schemas.openxmlformats.org/officeDocument/2006/relationships/image" Target="../media/image15.png"/><Relationship Id="rId3" Type="http://schemas.openxmlformats.org/officeDocument/2006/relationships/image" Target="../media/image51.png"/><Relationship Id="rId21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17.png"/><Relationship Id="rId17" Type="http://schemas.openxmlformats.org/officeDocument/2006/relationships/image" Target="../media/image39.png"/><Relationship Id="rId25" Type="http://schemas.openxmlformats.org/officeDocument/2006/relationships/image" Target="../media/image14.png"/><Relationship Id="rId2" Type="http://schemas.openxmlformats.org/officeDocument/2006/relationships/image" Target="../media/image50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36.png"/><Relationship Id="rId24" Type="http://schemas.openxmlformats.org/officeDocument/2006/relationships/image" Target="../media/image13.png"/><Relationship Id="rId5" Type="http://schemas.openxmlformats.org/officeDocument/2006/relationships/image" Target="../media/image53.png"/><Relationship Id="rId15" Type="http://schemas.openxmlformats.org/officeDocument/2006/relationships/image" Target="../media/image40.png"/><Relationship Id="rId23" Type="http://schemas.openxmlformats.org/officeDocument/2006/relationships/image" Target="../media/image12.png"/><Relationship Id="rId10" Type="http://schemas.openxmlformats.org/officeDocument/2006/relationships/image" Target="../media/image45.png"/><Relationship Id="rId19" Type="http://schemas.openxmlformats.org/officeDocument/2006/relationships/image" Target="../media/image42.png"/><Relationship Id="rId4" Type="http://schemas.openxmlformats.org/officeDocument/2006/relationships/image" Target="../media/image52.png"/><Relationship Id="rId9" Type="http://schemas.openxmlformats.org/officeDocument/2006/relationships/image" Target="../media/image49.png"/><Relationship Id="rId14" Type="http://schemas.openxmlformats.org/officeDocument/2006/relationships/image" Target="../media/image38.png"/><Relationship Id="rId22" Type="http://schemas.openxmlformats.org/officeDocument/2006/relationships/image" Target="../media/image44.png"/><Relationship Id="rId27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15.png"/><Relationship Id="rId3" Type="http://schemas.openxmlformats.org/officeDocument/2006/relationships/image" Target="../media/image51.png"/><Relationship Id="rId21" Type="http://schemas.openxmlformats.org/officeDocument/2006/relationships/image" Target="../media/image41.png"/><Relationship Id="rId7" Type="http://schemas.openxmlformats.org/officeDocument/2006/relationships/image" Target="../media/image47.png"/><Relationship Id="rId12" Type="http://schemas.openxmlformats.org/officeDocument/2006/relationships/image" Target="../media/image17.png"/><Relationship Id="rId17" Type="http://schemas.openxmlformats.org/officeDocument/2006/relationships/image" Target="../media/image38.png"/><Relationship Id="rId25" Type="http://schemas.openxmlformats.org/officeDocument/2006/relationships/image" Target="../media/image14.png"/><Relationship Id="rId2" Type="http://schemas.openxmlformats.org/officeDocument/2006/relationships/image" Target="../media/image50.png"/><Relationship Id="rId16" Type="http://schemas.openxmlformats.org/officeDocument/2006/relationships/image" Target="../media/image42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36.png"/><Relationship Id="rId24" Type="http://schemas.openxmlformats.org/officeDocument/2006/relationships/image" Target="../media/image13.png"/><Relationship Id="rId5" Type="http://schemas.openxmlformats.org/officeDocument/2006/relationships/image" Target="../media/image53.png"/><Relationship Id="rId15" Type="http://schemas.openxmlformats.org/officeDocument/2006/relationships/image" Target="../media/image40.png"/><Relationship Id="rId23" Type="http://schemas.openxmlformats.org/officeDocument/2006/relationships/image" Target="../media/image12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4" Type="http://schemas.openxmlformats.org/officeDocument/2006/relationships/image" Target="../media/image52.png"/><Relationship Id="rId9" Type="http://schemas.openxmlformats.org/officeDocument/2006/relationships/image" Target="../media/image49.png"/><Relationship Id="rId14" Type="http://schemas.openxmlformats.org/officeDocument/2006/relationships/image" Target="../media/image43.png"/><Relationship Id="rId22" Type="http://schemas.openxmlformats.org/officeDocument/2006/relationships/image" Target="../media/image22.png"/><Relationship Id="rId27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3726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00" y="2319110"/>
            <a:ext cx="541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0" dirty="0">
                <a:solidFill>
                  <a:srgbClr val="FFFFFF"/>
                </a:solidFill>
                <a:latin typeface="Trebuchet MS"/>
                <a:cs typeface="Trebuchet MS"/>
              </a:rPr>
              <a:t>OPENSHIFT</a:t>
            </a:r>
            <a:r>
              <a:rPr lang="en-US" sz="32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b="1" spc="114" dirty="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38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863" y="290363"/>
            <a:ext cx="6025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ORCHESTRATION </a:t>
            </a:r>
            <a:r>
              <a:rPr spc="-40" dirty="0"/>
              <a:t>AND</a:t>
            </a:r>
            <a:r>
              <a:rPr spc="-145" dirty="0"/>
              <a:t> </a:t>
            </a:r>
            <a:r>
              <a:rPr spc="-114" dirty="0"/>
              <a:t>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9826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1628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3430" y="2807097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29826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1628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3430" y="2807097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53430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2983" y="4065366"/>
            <a:ext cx="4668520" cy="509270"/>
          </a:xfrm>
          <a:custGeom>
            <a:avLst/>
            <a:gdLst/>
            <a:ahLst/>
            <a:cxnLst/>
            <a:rect l="l" t="t" r="r" b="b"/>
            <a:pathLst>
              <a:path w="4668520" h="509270">
                <a:moveTo>
                  <a:pt x="0" y="0"/>
                </a:moveTo>
                <a:lnTo>
                  <a:pt x="4667978" y="0"/>
                </a:lnTo>
                <a:lnTo>
                  <a:pt x="4667978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16043" y="4201991"/>
            <a:ext cx="278274" cy="11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98091" y="4153191"/>
            <a:ext cx="301269" cy="20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41889" y="4153191"/>
            <a:ext cx="301269" cy="20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85688" y="4153191"/>
            <a:ext cx="301269" cy="20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6867" y="4181791"/>
            <a:ext cx="318696" cy="151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8546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20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20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20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20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20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20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20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20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20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20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20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20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20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20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20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20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20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20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0139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75250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49137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8417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5863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82890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654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701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47182" y="2248760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709"/>
                </a:lnTo>
                <a:lnTo>
                  <a:pt x="0" y="272709"/>
                </a:lnTo>
                <a:lnTo>
                  <a:pt x="0" y="0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76690" y="2359132"/>
            <a:ext cx="928369" cy="60960"/>
          </a:xfrm>
          <a:custGeom>
            <a:avLst/>
            <a:gdLst/>
            <a:ahLst/>
            <a:cxnLst/>
            <a:rect l="l" t="t" r="r" b="b"/>
            <a:pathLst>
              <a:path w="928370" h="60960">
                <a:moveTo>
                  <a:pt x="13840" y="58935"/>
                </a:moveTo>
                <a:lnTo>
                  <a:pt x="0" y="58935"/>
                </a:lnTo>
                <a:lnTo>
                  <a:pt x="22175" y="1785"/>
                </a:lnTo>
                <a:lnTo>
                  <a:pt x="37355" y="1785"/>
                </a:lnTo>
                <a:lnTo>
                  <a:pt x="42058" y="13989"/>
                </a:lnTo>
                <a:lnTo>
                  <a:pt x="29765" y="13989"/>
                </a:lnTo>
                <a:lnTo>
                  <a:pt x="20835" y="38545"/>
                </a:lnTo>
                <a:lnTo>
                  <a:pt x="51522" y="38545"/>
                </a:lnTo>
                <a:lnTo>
                  <a:pt x="55652" y="49261"/>
                </a:lnTo>
                <a:lnTo>
                  <a:pt x="17561" y="49261"/>
                </a:lnTo>
                <a:lnTo>
                  <a:pt x="13840" y="58935"/>
                </a:lnTo>
                <a:close/>
              </a:path>
              <a:path w="928370" h="60960">
                <a:moveTo>
                  <a:pt x="51522" y="38545"/>
                </a:moveTo>
                <a:lnTo>
                  <a:pt x="38695" y="38545"/>
                </a:lnTo>
                <a:lnTo>
                  <a:pt x="29765" y="13989"/>
                </a:lnTo>
                <a:lnTo>
                  <a:pt x="42058" y="13989"/>
                </a:lnTo>
                <a:lnTo>
                  <a:pt x="51522" y="38545"/>
                </a:lnTo>
                <a:close/>
              </a:path>
              <a:path w="928370" h="60960">
                <a:moveTo>
                  <a:pt x="59381" y="58935"/>
                </a:moveTo>
                <a:lnTo>
                  <a:pt x="45540" y="58935"/>
                </a:lnTo>
                <a:lnTo>
                  <a:pt x="41968" y="49261"/>
                </a:lnTo>
                <a:lnTo>
                  <a:pt x="55652" y="49261"/>
                </a:lnTo>
                <a:lnTo>
                  <a:pt x="59381" y="58935"/>
                </a:lnTo>
                <a:close/>
              </a:path>
              <a:path w="928370" h="60960">
                <a:moveTo>
                  <a:pt x="79079" y="58935"/>
                </a:moveTo>
                <a:lnTo>
                  <a:pt x="66874" y="58935"/>
                </a:lnTo>
                <a:lnTo>
                  <a:pt x="66874" y="1785"/>
                </a:lnTo>
                <a:lnTo>
                  <a:pt x="99418" y="1785"/>
                </a:lnTo>
                <a:lnTo>
                  <a:pt x="104031" y="3471"/>
                </a:lnTo>
                <a:lnTo>
                  <a:pt x="107504" y="6845"/>
                </a:lnTo>
                <a:lnTo>
                  <a:pt x="111076" y="10219"/>
                </a:lnTo>
                <a:lnTo>
                  <a:pt x="111989" y="12501"/>
                </a:lnTo>
                <a:lnTo>
                  <a:pt x="79079" y="12501"/>
                </a:lnTo>
                <a:lnTo>
                  <a:pt x="79079" y="27830"/>
                </a:lnTo>
                <a:lnTo>
                  <a:pt x="111959" y="27830"/>
                </a:lnTo>
                <a:lnTo>
                  <a:pt x="111076" y="30013"/>
                </a:lnTo>
                <a:lnTo>
                  <a:pt x="107504" y="33486"/>
                </a:lnTo>
                <a:lnTo>
                  <a:pt x="103932" y="36859"/>
                </a:lnTo>
                <a:lnTo>
                  <a:pt x="99319" y="38545"/>
                </a:lnTo>
                <a:lnTo>
                  <a:pt x="79079" y="38545"/>
                </a:lnTo>
                <a:lnTo>
                  <a:pt x="79079" y="58935"/>
                </a:lnTo>
                <a:close/>
              </a:path>
              <a:path w="928370" h="60960">
                <a:moveTo>
                  <a:pt x="111959" y="27830"/>
                </a:moveTo>
                <a:lnTo>
                  <a:pt x="94407" y="27830"/>
                </a:lnTo>
                <a:lnTo>
                  <a:pt x="96392" y="27185"/>
                </a:lnTo>
                <a:lnTo>
                  <a:pt x="97979" y="25895"/>
                </a:lnTo>
                <a:lnTo>
                  <a:pt x="99567" y="24506"/>
                </a:lnTo>
                <a:lnTo>
                  <a:pt x="100360" y="22621"/>
                </a:lnTo>
                <a:lnTo>
                  <a:pt x="100360" y="17759"/>
                </a:lnTo>
                <a:lnTo>
                  <a:pt x="99567" y="15874"/>
                </a:lnTo>
                <a:lnTo>
                  <a:pt x="97979" y="14584"/>
                </a:lnTo>
                <a:lnTo>
                  <a:pt x="96392" y="13195"/>
                </a:lnTo>
                <a:lnTo>
                  <a:pt x="94407" y="12501"/>
                </a:lnTo>
                <a:lnTo>
                  <a:pt x="111989" y="12501"/>
                </a:lnTo>
                <a:lnTo>
                  <a:pt x="112822" y="14584"/>
                </a:lnTo>
                <a:lnTo>
                  <a:pt x="112742" y="25895"/>
                </a:lnTo>
                <a:lnTo>
                  <a:pt x="111959" y="27830"/>
                </a:lnTo>
                <a:close/>
              </a:path>
              <a:path w="928370" h="60960">
                <a:moveTo>
                  <a:pt x="134521" y="58935"/>
                </a:moveTo>
                <a:lnTo>
                  <a:pt x="122317" y="58935"/>
                </a:lnTo>
                <a:lnTo>
                  <a:pt x="122317" y="1785"/>
                </a:lnTo>
                <a:lnTo>
                  <a:pt x="134521" y="1785"/>
                </a:lnTo>
                <a:lnTo>
                  <a:pt x="134521" y="58935"/>
                </a:lnTo>
                <a:close/>
              </a:path>
              <a:path w="928370" h="60960">
                <a:moveTo>
                  <a:pt x="148894" y="60721"/>
                </a:moveTo>
                <a:lnTo>
                  <a:pt x="141006" y="60721"/>
                </a:lnTo>
                <a:lnTo>
                  <a:pt x="161396" y="0"/>
                </a:lnTo>
                <a:lnTo>
                  <a:pt x="169284" y="0"/>
                </a:lnTo>
                <a:lnTo>
                  <a:pt x="148894" y="60721"/>
                </a:lnTo>
                <a:close/>
              </a:path>
              <a:path w="928370" h="60960">
                <a:moveTo>
                  <a:pt x="183633" y="58935"/>
                </a:moveTo>
                <a:lnTo>
                  <a:pt x="169792" y="58935"/>
                </a:lnTo>
                <a:lnTo>
                  <a:pt x="191967" y="1785"/>
                </a:lnTo>
                <a:lnTo>
                  <a:pt x="207148" y="1785"/>
                </a:lnTo>
                <a:lnTo>
                  <a:pt x="211851" y="13989"/>
                </a:lnTo>
                <a:lnTo>
                  <a:pt x="199557" y="13989"/>
                </a:lnTo>
                <a:lnTo>
                  <a:pt x="190628" y="38545"/>
                </a:lnTo>
                <a:lnTo>
                  <a:pt x="221316" y="38545"/>
                </a:lnTo>
                <a:lnTo>
                  <a:pt x="225446" y="49261"/>
                </a:lnTo>
                <a:lnTo>
                  <a:pt x="187354" y="49261"/>
                </a:lnTo>
                <a:lnTo>
                  <a:pt x="183633" y="58935"/>
                </a:lnTo>
                <a:close/>
              </a:path>
              <a:path w="928370" h="60960">
                <a:moveTo>
                  <a:pt x="221316" y="38545"/>
                </a:moveTo>
                <a:lnTo>
                  <a:pt x="208487" y="38545"/>
                </a:lnTo>
                <a:lnTo>
                  <a:pt x="199557" y="13989"/>
                </a:lnTo>
                <a:lnTo>
                  <a:pt x="211851" y="13989"/>
                </a:lnTo>
                <a:lnTo>
                  <a:pt x="221316" y="38545"/>
                </a:lnTo>
                <a:close/>
              </a:path>
              <a:path w="928370" h="60960">
                <a:moveTo>
                  <a:pt x="229174" y="58935"/>
                </a:moveTo>
                <a:lnTo>
                  <a:pt x="215334" y="58935"/>
                </a:lnTo>
                <a:lnTo>
                  <a:pt x="211762" y="49261"/>
                </a:lnTo>
                <a:lnTo>
                  <a:pt x="225446" y="49261"/>
                </a:lnTo>
                <a:lnTo>
                  <a:pt x="229174" y="58935"/>
                </a:lnTo>
                <a:close/>
              </a:path>
              <a:path w="928370" h="60960">
                <a:moveTo>
                  <a:pt x="270749" y="59976"/>
                </a:moveTo>
                <a:lnTo>
                  <a:pt x="254377" y="59976"/>
                </a:lnTo>
                <a:lnTo>
                  <a:pt x="248078" y="57893"/>
                </a:lnTo>
                <a:lnTo>
                  <a:pt x="238949" y="49559"/>
                </a:lnTo>
                <a:lnTo>
                  <a:pt x="236668" y="43705"/>
                </a:lnTo>
                <a:lnTo>
                  <a:pt x="236668" y="1785"/>
                </a:lnTo>
                <a:lnTo>
                  <a:pt x="249020" y="1785"/>
                </a:lnTo>
                <a:lnTo>
                  <a:pt x="249020" y="39686"/>
                </a:lnTo>
                <a:lnTo>
                  <a:pt x="250111" y="42911"/>
                </a:lnTo>
                <a:lnTo>
                  <a:pt x="252294" y="45392"/>
                </a:lnTo>
                <a:lnTo>
                  <a:pt x="254577" y="47872"/>
                </a:lnTo>
                <a:lnTo>
                  <a:pt x="257949" y="49112"/>
                </a:lnTo>
                <a:lnTo>
                  <a:pt x="286210" y="49112"/>
                </a:lnTo>
                <a:lnTo>
                  <a:pt x="286078" y="49460"/>
                </a:lnTo>
                <a:lnTo>
                  <a:pt x="281613" y="53726"/>
                </a:lnTo>
                <a:lnTo>
                  <a:pt x="277149" y="57893"/>
                </a:lnTo>
                <a:lnTo>
                  <a:pt x="270749" y="59976"/>
                </a:lnTo>
                <a:close/>
              </a:path>
              <a:path w="928370" h="60960">
                <a:moveTo>
                  <a:pt x="286210" y="49112"/>
                </a:moveTo>
                <a:lnTo>
                  <a:pt x="266879" y="49112"/>
                </a:lnTo>
                <a:lnTo>
                  <a:pt x="270203" y="47872"/>
                </a:lnTo>
                <a:lnTo>
                  <a:pt x="272386" y="45392"/>
                </a:lnTo>
                <a:lnTo>
                  <a:pt x="274668" y="42911"/>
                </a:lnTo>
                <a:lnTo>
                  <a:pt x="275809" y="39686"/>
                </a:lnTo>
                <a:lnTo>
                  <a:pt x="275809" y="1785"/>
                </a:lnTo>
                <a:lnTo>
                  <a:pt x="288310" y="1785"/>
                </a:lnTo>
                <a:lnTo>
                  <a:pt x="288254" y="43705"/>
                </a:lnTo>
                <a:lnTo>
                  <a:pt x="286210" y="49112"/>
                </a:lnTo>
                <a:close/>
              </a:path>
              <a:path w="928370" h="60960">
                <a:moveTo>
                  <a:pt x="343913" y="12501"/>
                </a:moveTo>
                <a:lnTo>
                  <a:pt x="298223" y="12501"/>
                </a:lnTo>
                <a:lnTo>
                  <a:pt x="298223" y="1785"/>
                </a:lnTo>
                <a:lnTo>
                  <a:pt x="343913" y="1785"/>
                </a:lnTo>
                <a:lnTo>
                  <a:pt x="343913" y="12501"/>
                </a:lnTo>
                <a:close/>
              </a:path>
              <a:path w="928370" h="60960">
                <a:moveTo>
                  <a:pt x="327245" y="58935"/>
                </a:moveTo>
                <a:lnTo>
                  <a:pt x="315040" y="58935"/>
                </a:lnTo>
                <a:lnTo>
                  <a:pt x="315040" y="12501"/>
                </a:lnTo>
                <a:lnTo>
                  <a:pt x="327245" y="12501"/>
                </a:lnTo>
                <a:lnTo>
                  <a:pt x="327245" y="58935"/>
                </a:lnTo>
                <a:close/>
              </a:path>
              <a:path w="928370" h="60960">
                <a:moveTo>
                  <a:pt x="365709" y="58935"/>
                </a:moveTo>
                <a:lnTo>
                  <a:pt x="353506" y="58935"/>
                </a:lnTo>
                <a:lnTo>
                  <a:pt x="353506" y="1785"/>
                </a:lnTo>
                <a:lnTo>
                  <a:pt x="365709" y="1785"/>
                </a:lnTo>
                <a:lnTo>
                  <a:pt x="365709" y="24258"/>
                </a:lnTo>
                <a:lnTo>
                  <a:pt x="405000" y="24258"/>
                </a:lnTo>
                <a:lnTo>
                  <a:pt x="405000" y="34973"/>
                </a:lnTo>
                <a:lnTo>
                  <a:pt x="365709" y="34973"/>
                </a:lnTo>
                <a:lnTo>
                  <a:pt x="365709" y="58935"/>
                </a:lnTo>
                <a:close/>
              </a:path>
              <a:path w="928370" h="60960">
                <a:moveTo>
                  <a:pt x="405000" y="24258"/>
                </a:moveTo>
                <a:lnTo>
                  <a:pt x="392647" y="24258"/>
                </a:lnTo>
                <a:lnTo>
                  <a:pt x="392647" y="1785"/>
                </a:lnTo>
                <a:lnTo>
                  <a:pt x="405000" y="1785"/>
                </a:lnTo>
                <a:lnTo>
                  <a:pt x="405000" y="24258"/>
                </a:lnTo>
                <a:close/>
              </a:path>
              <a:path w="928370" h="60960">
                <a:moveTo>
                  <a:pt x="405000" y="58935"/>
                </a:moveTo>
                <a:lnTo>
                  <a:pt x="392647" y="58935"/>
                </a:lnTo>
                <a:lnTo>
                  <a:pt x="392647" y="34973"/>
                </a:lnTo>
                <a:lnTo>
                  <a:pt x="405000" y="34973"/>
                </a:lnTo>
                <a:lnTo>
                  <a:pt x="405000" y="58935"/>
                </a:lnTo>
                <a:close/>
              </a:path>
              <a:path w="928370" h="60960">
                <a:moveTo>
                  <a:pt x="458936" y="58935"/>
                </a:moveTo>
                <a:lnTo>
                  <a:pt x="418455" y="58935"/>
                </a:lnTo>
                <a:lnTo>
                  <a:pt x="418455" y="1785"/>
                </a:lnTo>
                <a:lnTo>
                  <a:pt x="458936" y="1785"/>
                </a:lnTo>
                <a:lnTo>
                  <a:pt x="458936" y="12501"/>
                </a:lnTo>
                <a:lnTo>
                  <a:pt x="430659" y="12501"/>
                </a:lnTo>
                <a:lnTo>
                  <a:pt x="430659" y="24556"/>
                </a:lnTo>
                <a:lnTo>
                  <a:pt x="458341" y="24556"/>
                </a:lnTo>
                <a:lnTo>
                  <a:pt x="458341" y="35271"/>
                </a:lnTo>
                <a:lnTo>
                  <a:pt x="430659" y="35271"/>
                </a:lnTo>
                <a:lnTo>
                  <a:pt x="430659" y="48220"/>
                </a:lnTo>
                <a:lnTo>
                  <a:pt x="458936" y="48220"/>
                </a:lnTo>
                <a:lnTo>
                  <a:pt x="458936" y="58935"/>
                </a:lnTo>
                <a:close/>
              </a:path>
              <a:path w="928370" h="60960">
                <a:moveTo>
                  <a:pt x="482459" y="58935"/>
                </a:moveTo>
                <a:lnTo>
                  <a:pt x="470254" y="58935"/>
                </a:lnTo>
                <a:lnTo>
                  <a:pt x="470254" y="1785"/>
                </a:lnTo>
                <a:lnTo>
                  <a:pt x="482756" y="1785"/>
                </a:lnTo>
                <a:lnTo>
                  <a:pt x="497376" y="21579"/>
                </a:lnTo>
                <a:lnTo>
                  <a:pt x="482459" y="21579"/>
                </a:lnTo>
                <a:lnTo>
                  <a:pt x="482459" y="58935"/>
                </a:lnTo>
                <a:close/>
              </a:path>
              <a:path w="928370" h="60960">
                <a:moveTo>
                  <a:pt x="521451" y="37653"/>
                </a:moveTo>
                <a:lnTo>
                  <a:pt x="509248" y="37653"/>
                </a:lnTo>
                <a:lnTo>
                  <a:pt x="509248" y="1785"/>
                </a:lnTo>
                <a:lnTo>
                  <a:pt x="521451" y="1785"/>
                </a:lnTo>
                <a:lnTo>
                  <a:pt x="521451" y="37653"/>
                </a:lnTo>
                <a:close/>
              </a:path>
              <a:path w="928370" h="60960">
                <a:moveTo>
                  <a:pt x="521451" y="58935"/>
                </a:moveTo>
                <a:lnTo>
                  <a:pt x="509694" y="58935"/>
                </a:lnTo>
                <a:lnTo>
                  <a:pt x="482459" y="21579"/>
                </a:lnTo>
                <a:lnTo>
                  <a:pt x="497376" y="21579"/>
                </a:lnTo>
                <a:lnTo>
                  <a:pt x="509248" y="37653"/>
                </a:lnTo>
                <a:lnTo>
                  <a:pt x="521451" y="37653"/>
                </a:lnTo>
                <a:lnTo>
                  <a:pt x="521451" y="58935"/>
                </a:lnTo>
                <a:close/>
              </a:path>
              <a:path w="928370" h="60960">
                <a:moveTo>
                  <a:pt x="577145" y="12501"/>
                </a:moveTo>
                <a:lnTo>
                  <a:pt x="531454" y="12501"/>
                </a:lnTo>
                <a:lnTo>
                  <a:pt x="531454" y="1785"/>
                </a:lnTo>
                <a:lnTo>
                  <a:pt x="577145" y="1785"/>
                </a:lnTo>
                <a:lnTo>
                  <a:pt x="577145" y="12501"/>
                </a:lnTo>
                <a:close/>
              </a:path>
              <a:path w="928370" h="60960">
                <a:moveTo>
                  <a:pt x="560476" y="58935"/>
                </a:moveTo>
                <a:lnTo>
                  <a:pt x="548272" y="58935"/>
                </a:lnTo>
                <a:lnTo>
                  <a:pt x="548272" y="12501"/>
                </a:lnTo>
                <a:lnTo>
                  <a:pt x="560476" y="12501"/>
                </a:lnTo>
                <a:lnTo>
                  <a:pt x="560476" y="58935"/>
                </a:lnTo>
                <a:close/>
              </a:path>
              <a:path w="928370" h="60960">
                <a:moveTo>
                  <a:pt x="598941" y="58935"/>
                </a:moveTo>
                <a:lnTo>
                  <a:pt x="586737" y="58935"/>
                </a:lnTo>
                <a:lnTo>
                  <a:pt x="586737" y="1785"/>
                </a:lnTo>
                <a:lnTo>
                  <a:pt x="598941" y="1785"/>
                </a:lnTo>
                <a:lnTo>
                  <a:pt x="598941" y="58935"/>
                </a:lnTo>
                <a:close/>
              </a:path>
              <a:path w="928370" h="60960">
                <a:moveTo>
                  <a:pt x="638764" y="59976"/>
                </a:moveTo>
                <a:lnTo>
                  <a:pt x="629934" y="59976"/>
                </a:lnTo>
                <a:lnTo>
                  <a:pt x="622641" y="57149"/>
                </a:lnTo>
                <a:lnTo>
                  <a:pt x="616887" y="51493"/>
                </a:lnTo>
                <a:lnTo>
                  <a:pt x="611231" y="45838"/>
                </a:lnTo>
                <a:lnTo>
                  <a:pt x="608403" y="38794"/>
                </a:lnTo>
                <a:lnTo>
                  <a:pt x="608403" y="24804"/>
                </a:lnTo>
                <a:lnTo>
                  <a:pt x="633208" y="743"/>
                </a:lnTo>
                <a:lnTo>
                  <a:pt x="638764" y="743"/>
                </a:lnTo>
                <a:lnTo>
                  <a:pt x="646177" y="1618"/>
                </a:lnTo>
                <a:lnTo>
                  <a:pt x="652642" y="4241"/>
                </a:lnTo>
                <a:lnTo>
                  <a:pt x="658158" y="8613"/>
                </a:lnTo>
                <a:lnTo>
                  <a:pt x="660393" y="11608"/>
                </a:lnTo>
                <a:lnTo>
                  <a:pt x="633605" y="11608"/>
                </a:lnTo>
                <a:lnTo>
                  <a:pt x="629339" y="13394"/>
                </a:lnTo>
                <a:lnTo>
                  <a:pt x="622591" y="20537"/>
                </a:lnTo>
                <a:lnTo>
                  <a:pt x="620980" y="24804"/>
                </a:lnTo>
                <a:lnTo>
                  <a:pt x="620904" y="35916"/>
                </a:lnTo>
                <a:lnTo>
                  <a:pt x="622591" y="40431"/>
                </a:lnTo>
                <a:lnTo>
                  <a:pt x="625965" y="43903"/>
                </a:lnTo>
                <a:lnTo>
                  <a:pt x="629438" y="47376"/>
                </a:lnTo>
                <a:lnTo>
                  <a:pt x="633704" y="49112"/>
                </a:lnTo>
                <a:lnTo>
                  <a:pt x="660308" y="49112"/>
                </a:lnTo>
                <a:lnTo>
                  <a:pt x="658159" y="52024"/>
                </a:lnTo>
                <a:lnTo>
                  <a:pt x="652643" y="56442"/>
                </a:lnTo>
                <a:lnTo>
                  <a:pt x="646178" y="59093"/>
                </a:lnTo>
                <a:lnTo>
                  <a:pt x="638764" y="59976"/>
                </a:lnTo>
                <a:close/>
              </a:path>
              <a:path w="928370" h="60960">
                <a:moveTo>
                  <a:pt x="652159" y="19942"/>
                </a:moveTo>
                <a:lnTo>
                  <a:pt x="650968" y="17561"/>
                </a:lnTo>
                <a:lnTo>
                  <a:pt x="649182" y="15577"/>
                </a:lnTo>
                <a:lnTo>
                  <a:pt x="644420" y="12401"/>
                </a:lnTo>
                <a:lnTo>
                  <a:pt x="641740" y="11608"/>
                </a:lnTo>
                <a:lnTo>
                  <a:pt x="660393" y="11608"/>
                </a:lnTo>
                <a:lnTo>
                  <a:pt x="662726" y="14733"/>
                </a:lnTo>
                <a:lnTo>
                  <a:pt x="652159" y="19942"/>
                </a:lnTo>
                <a:close/>
              </a:path>
              <a:path w="928370" h="60960">
                <a:moveTo>
                  <a:pt x="660308" y="49112"/>
                </a:moveTo>
                <a:lnTo>
                  <a:pt x="641740" y="49112"/>
                </a:lnTo>
                <a:lnTo>
                  <a:pt x="644420" y="48368"/>
                </a:lnTo>
                <a:lnTo>
                  <a:pt x="646801" y="46880"/>
                </a:lnTo>
                <a:lnTo>
                  <a:pt x="649182" y="45293"/>
                </a:lnTo>
                <a:lnTo>
                  <a:pt x="650968" y="43258"/>
                </a:lnTo>
                <a:lnTo>
                  <a:pt x="652159" y="40778"/>
                </a:lnTo>
                <a:lnTo>
                  <a:pt x="662726" y="45838"/>
                </a:lnTo>
                <a:lnTo>
                  <a:pt x="660308" y="49112"/>
                </a:lnTo>
                <a:close/>
              </a:path>
              <a:path w="928370" h="60960">
                <a:moveTo>
                  <a:pt x="679861" y="58935"/>
                </a:moveTo>
                <a:lnTo>
                  <a:pt x="666020" y="58935"/>
                </a:lnTo>
                <a:lnTo>
                  <a:pt x="688196" y="1785"/>
                </a:lnTo>
                <a:lnTo>
                  <a:pt x="703376" y="1785"/>
                </a:lnTo>
                <a:lnTo>
                  <a:pt x="708080" y="13989"/>
                </a:lnTo>
                <a:lnTo>
                  <a:pt x="695786" y="13989"/>
                </a:lnTo>
                <a:lnTo>
                  <a:pt x="686856" y="38545"/>
                </a:lnTo>
                <a:lnTo>
                  <a:pt x="717544" y="38545"/>
                </a:lnTo>
                <a:lnTo>
                  <a:pt x="721674" y="49261"/>
                </a:lnTo>
                <a:lnTo>
                  <a:pt x="683582" y="49261"/>
                </a:lnTo>
                <a:lnTo>
                  <a:pt x="679861" y="58935"/>
                </a:lnTo>
                <a:close/>
              </a:path>
              <a:path w="928370" h="60960">
                <a:moveTo>
                  <a:pt x="717544" y="38545"/>
                </a:moveTo>
                <a:lnTo>
                  <a:pt x="704716" y="38545"/>
                </a:lnTo>
                <a:lnTo>
                  <a:pt x="695786" y="13989"/>
                </a:lnTo>
                <a:lnTo>
                  <a:pt x="708080" y="13989"/>
                </a:lnTo>
                <a:lnTo>
                  <a:pt x="717544" y="38545"/>
                </a:lnTo>
                <a:close/>
              </a:path>
              <a:path w="928370" h="60960">
                <a:moveTo>
                  <a:pt x="725403" y="58935"/>
                </a:moveTo>
                <a:lnTo>
                  <a:pt x="711561" y="58935"/>
                </a:lnTo>
                <a:lnTo>
                  <a:pt x="707989" y="49261"/>
                </a:lnTo>
                <a:lnTo>
                  <a:pt x="721674" y="49261"/>
                </a:lnTo>
                <a:lnTo>
                  <a:pt x="725403" y="58935"/>
                </a:lnTo>
                <a:close/>
              </a:path>
              <a:path w="928370" h="60960">
                <a:moveTo>
                  <a:pt x="775014" y="12501"/>
                </a:moveTo>
                <a:lnTo>
                  <a:pt x="729323" y="12501"/>
                </a:lnTo>
                <a:lnTo>
                  <a:pt x="729323" y="1785"/>
                </a:lnTo>
                <a:lnTo>
                  <a:pt x="775014" y="1785"/>
                </a:lnTo>
                <a:lnTo>
                  <a:pt x="775014" y="12501"/>
                </a:lnTo>
                <a:close/>
              </a:path>
              <a:path w="928370" h="60960">
                <a:moveTo>
                  <a:pt x="758345" y="58935"/>
                </a:moveTo>
                <a:lnTo>
                  <a:pt x="746142" y="58935"/>
                </a:lnTo>
                <a:lnTo>
                  <a:pt x="746142" y="12501"/>
                </a:lnTo>
                <a:lnTo>
                  <a:pt x="758345" y="12501"/>
                </a:lnTo>
                <a:lnTo>
                  <a:pt x="758345" y="58935"/>
                </a:lnTo>
                <a:close/>
              </a:path>
              <a:path w="928370" h="60960">
                <a:moveTo>
                  <a:pt x="796811" y="58935"/>
                </a:moveTo>
                <a:lnTo>
                  <a:pt x="784606" y="58935"/>
                </a:lnTo>
                <a:lnTo>
                  <a:pt x="784606" y="1785"/>
                </a:lnTo>
                <a:lnTo>
                  <a:pt x="796811" y="1785"/>
                </a:lnTo>
                <a:lnTo>
                  <a:pt x="796811" y="58935"/>
                </a:lnTo>
                <a:close/>
              </a:path>
              <a:path w="928370" h="60960">
                <a:moveTo>
                  <a:pt x="844765" y="59976"/>
                </a:moveTo>
                <a:lnTo>
                  <a:pt x="827306" y="59976"/>
                </a:lnTo>
                <a:lnTo>
                  <a:pt x="820163" y="57199"/>
                </a:lnTo>
                <a:lnTo>
                  <a:pt x="809050" y="46086"/>
                </a:lnTo>
                <a:lnTo>
                  <a:pt x="806273" y="38992"/>
                </a:lnTo>
                <a:lnTo>
                  <a:pt x="806273" y="21827"/>
                </a:lnTo>
                <a:lnTo>
                  <a:pt x="809050" y="14782"/>
                </a:lnTo>
                <a:lnTo>
                  <a:pt x="814607" y="9226"/>
                </a:lnTo>
                <a:lnTo>
                  <a:pt x="820163" y="3571"/>
                </a:lnTo>
                <a:lnTo>
                  <a:pt x="827306" y="743"/>
                </a:lnTo>
                <a:lnTo>
                  <a:pt x="844765" y="743"/>
                </a:lnTo>
                <a:lnTo>
                  <a:pt x="851909" y="3571"/>
                </a:lnTo>
                <a:lnTo>
                  <a:pt x="857472" y="9226"/>
                </a:lnTo>
                <a:lnTo>
                  <a:pt x="859897" y="11608"/>
                </a:lnTo>
                <a:lnTo>
                  <a:pt x="830783" y="11608"/>
                </a:lnTo>
                <a:lnTo>
                  <a:pt x="826563" y="13394"/>
                </a:lnTo>
                <a:lnTo>
                  <a:pt x="820312" y="20438"/>
                </a:lnTo>
                <a:lnTo>
                  <a:pt x="818775" y="24903"/>
                </a:lnTo>
                <a:lnTo>
                  <a:pt x="818844" y="36015"/>
                </a:lnTo>
                <a:lnTo>
                  <a:pt x="820361" y="40331"/>
                </a:lnTo>
                <a:lnTo>
                  <a:pt x="823534" y="43903"/>
                </a:lnTo>
                <a:lnTo>
                  <a:pt x="826715" y="47376"/>
                </a:lnTo>
                <a:lnTo>
                  <a:pt x="830878" y="49112"/>
                </a:lnTo>
                <a:lnTo>
                  <a:pt x="860048" y="49112"/>
                </a:lnTo>
                <a:lnTo>
                  <a:pt x="857472" y="51642"/>
                </a:lnTo>
                <a:lnTo>
                  <a:pt x="851909" y="57199"/>
                </a:lnTo>
                <a:lnTo>
                  <a:pt x="844765" y="59976"/>
                </a:lnTo>
                <a:close/>
              </a:path>
              <a:path w="928370" h="60960">
                <a:moveTo>
                  <a:pt x="860048" y="49112"/>
                </a:moveTo>
                <a:lnTo>
                  <a:pt x="841098" y="49112"/>
                </a:lnTo>
                <a:lnTo>
                  <a:pt x="845270" y="47425"/>
                </a:lnTo>
                <a:lnTo>
                  <a:pt x="848537" y="44053"/>
                </a:lnTo>
                <a:lnTo>
                  <a:pt x="851814" y="40580"/>
                </a:lnTo>
                <a:lnTo>
                  <a:pt x="853452" y="36015"/>
                </a:lnTo>
                <a:lnTo>
                  <a:pt x="853452" y="24903"/>
                </a:lnTo>
                <a:lnTo>
                  <a:pt x="851861" y="20438"/>
                </a:lnTo>
                <a:lnTo>
                  <a:pt x="848690" y="16965"/>
                </a:lnTo>
                <a:lnTo>
                  <a:pt x="845518" y="13394"/>
                </a:lnTo>
                <a:lnTo>
                  <a:pt x="841298" y="11608"/>
                </a:lnTo>
                <a:lnTo>
                  <a:pt x="859897" y="11608"/>
                </a:lnTo>
                <a:lnTo>
                  <a:pt x="863129" y="14782"/>
                </a:lnTo>
                <a:lnTo>
                  <a:pt x="865949" y="21827"/>
                </a:lnTo>
                <a:lnTo>
                  <a:pt x="865949" y="38992"/>
                </a:lnTo>
                <a:lnTo>
                  <a:pt x="863129" y="46086"/>
                </a:lnTo>
                <a:lnTo>
                  <a:pt x="860048" y="49112"/>
                </a:lnTo>
                <a:close/>
              </a:path>
              <a:path w="928370" h="60960">
                <a:moveTo>
                  <a:pt x="889123" y="58935"/>
                </a:moveTo>
                <a:lnTo>
                  <a:pt x="876922" y="58935"/>
                </a:lnTo>
                <a:lnTo>
                  <a:pt x="876922" y="1785"/>
                </a:lnTo>
                <a:lnTo>
                  <a:pt x="889428" y="1785"/>
                </a:lnTo>
                <a:lnTo>
                  <a:pt x="904046" y="21579"/>
                </a:lnTo>
                <a:lnTo>
                  <a:pt x="889123" y="21579"/>
                </a:lnTo>
                <a:lnTo>
                  <a:pt x="889123" y="58935"/>
                </a:lnTo>
                <a:close/>
              </a:path>
              <a:path w="928370" h="60960">
                <a:moveTo>
                  <a:pt x="928118" y="37653"/>
                </a:moveTo>
                <a:lnTo>
                  <a:pt x="915917" y="37653"/>
                </a:lnTo>
                <a:lnTo>
                  <a:pt x="915917" y="1785"/>
                </a:lnTo>
                <a:lnTo>
                  <a:pt x="928118" y="1785"/>
                </a:lnTo>
                <a:lnTo>
                  <a:pt x="928118" y="37653"/>
                </a:lnTo>
                <a:close/>
              </a:path>
              <a:path w="928370" h="60960">
                <a:moveTo>
                  <a:pt x="928118" y="58935"/>
                </a:moveTo>
                <a:lnTo>
                  <a:pt x="916365" y="58935"/>
                </a:lnTo>
                <a:lnTo>
                  <a:pt x="889123" y="21579"/>
                </a:lnTo>
                <a:lnTo>
                  <a:pt x="904046" y="21579"/>
                </a:lnTo>
                <a:lnTo>
                  <a:pt x="915917" y="37653"/>
                </a:lnTo>
                <a:lnTo>
                  <a:pt x="928118" y="37653"/>
                </a:lnTo>
                <a:lnTo>
                  <a:pt x="928118" y="58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47182" y="2569144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79728" y="2680259"/>
            <a:ext cx="530860" cy="59690"/>
          </a:xfrm>
          <a:custGeom>
            <a:avLst/>
            <a:gdLst/>
            <a:ahLst/>
            <a:cxnLst/>
            <a:rect l="l" t="t" r="r" b="b"/>
            <a:pathLst>
              <a:path w="530860" h="59689">
                <a:moveTo>
                  <a:pt x="31650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1650" y="1042"/>
                </a:lnTo>
                <a:lnTo>
                  <a:pt x="38942" y="3670"/>
                </a:lnTo>
                <a:lnTo>
                  <a:pt x="47487" y="11757"/>
                </a:lnTo>
                <a:lnTo>
                  <a:pt x="12203" y="11757"/>
                </a:lnTo>
                <a:lnTo>
                  <a:pt x="12203" y="47476"/>
                </a:lnTo>
                <a:lnTo>
                  <a:pt x="47487" y="47476"/>
                </a:lnTo>
                <a:lnTo>
                  <a:pt x="38942" y="55562"/>
                </a:lnTo>
                <a:lnTo>
                  <a:pt x="31650" y="58191"/>
                </a:lnTo>
                <a:close/>
              </a:path>
              <a:path w="530860" h="59689">
                <a:moveTo>
                  <a:pt x="47487" y="47476"/>
                </a:moveTo>
                <a:lnTo>
                  <a:pt x="27879" y="47476"/>
                </a:lnTo>
                <a:lnTo>
                  <a:pt x="32146" y="45838"/>
                </a:lnTo>
                <a:lnTo>
                  <a:pt x="38794" y="39191"/>
                </a:lnTo>
                <a:lnTo>
                  <a:pt x="40481" y="34874"/>
                </a:lnTo>
                <a:lnTo>
                  <a:pt x="40481" y="24159"/>
                </a:lnTo>
                <a:lnTo>
                  <a:pt x="38893" y="19843"/>
                </a:lnTo>
                <a:lnTo>
                  <a:pt x="35718" y="16668"/>
                </a:lnTo>
                <a:lnTo>
                  <a:pt x="32543" y="13394"/>
                </a:lnTo>
                <a:lnTo>
                  <a:pt x="28177" y="11757"/>
                </a:lnTo>
                <a:lnTo>
                  <a:pt x="47487" y="11757"/>
                </a:lnTo>
                <a:lnTo>
                  <a:pt x="50055" y="14188"/>
                </a:lnTo>
                <a:lnTo>
                  <a:pt x="52833" y="21083"/>
                </a:lnTo>
                <a:lnTo>
                  <a:pt x="52833" y="38149"/>
                </a:lnTo>
                <a:lnTo>
                  <a:pt x="50055" y="45045"/>
                </a:lnTo>
                <a:lnTo>
                  <a:pt x="47487" y="47476"/>
                </a:lnTo>
                <a:close/>
              </a:path>
              <a:path w="530860" h="59689">
                <a:moveTo>
                  <a:pt x="71533" y="58191"/>
                </a:moveTo>
                <a:lnTo>
                  <a:pt x="57691" y="58191"/>
                </a:lnTo>
                <a:lnTo>
                  <a:pt x="79867" y="1042"/>
                </a:lnTo>
                <a:lnTo>
                  <a:pt x="95047" y="1042"/>
                </a:lnTo>
                <a:lnTo>
                  <a:pt x="99751" y="13245"/>
                </a:lnTo>
                <a:lnTo>
                  <a:pt x="87457" y="13245"/>
                </a:lnTo>
                <a:lnTo>
                  <a:pt x="78527" y="37801"/>
                </a:lnTo>
                <a:lnTo>
                  <a:pt x="109215" y="37801"/>
                </a:lnTo>
                <a:lnTo>
                  <a:pt x="113345" y="48517"/>
                </a:lnTo>
                <a:lnTo>
                  <a:pt x="75254" y="48517"/>
                </a:lnTo>
                <a:lnTo>
                  <a:pt x="71533" y="58191"/>
                </a:lnTo>
                <a:close/>
              </a:path>
              <a:path w="530860" h="59689">
                <a:moveTo>
                  <a:pt x="109215" y="37801"/>
                </a:moveTo>
                <a:lnTo>
                  <a:pt x="96387" y="37801"/>
                </a:lnTo>
                <a:lnTo>
                  <a:pt x="87457" y="13245"/>
                </a:lnTo>
                <a:lnTo>
                  <a:pt x="99751" y="13245"/>
                </a:lnTo>
                <a:lnTo>
                  <a:pt x="109215" y="37801"/>
                </a:lnTo>
                <a:close/>
              </a:path>
              <a:path w="530860" h="59689">
                <a:moveTo>
                  <a:pt x="117074" y="58191"/>
                </a:moveTo>
                <a:lnTo>
                  <a:pt x="103233" y="58191"/>
                </a:lnTo>
                <a:lnTo>
                  <a:pt x="99661" y="48517"/>
                </a:lnTo>
                <a:lnTo>
                  <a:pt x="113345" y="48517"/>
                </a:lnTo>
                <a:lnTo>
                  <a:pt x="117074" y="58191"/>
                </a:lnTo>
                <a:close/>
              </a:path>
              <a:path w="530860" h="59689">
                <a:moveTo>
                  <a:pt x="166686" y="11757"/>
                </a:moveTo>
                <a:lnTo>
                  <a:pt x="120995" y="11757"/>
                </a:lnTo>
                <a:lnTo>
                  <a:pt x="120995" y="1042"/>
                </a:lnTo>
                <a:lnTo>
                  <a:pt x="166686" y="1042"/>
                </a:lnTo>
                <a:lnTo>
                  <a:pt x="166686" y="11757"/>
                </a:lnTo>
                <a:close/>
              </a:path>
              <a:path w="530860" h="59689">
                <a:moveTo>
                  <a:pt x="150017" y="58191"/>
                </a:moveTo>
                <a:lnTo>
                  <a:pt x="137813" y="58191"/>
                </a:lnTo>
                <a:lnTo>
                  <a:pt x="137813" y="11757"/>
                </a:lnTo>
                <a:lnTo>
                  <a:pt x="150017" y="11757"/>
                </a:lnTo>
                <a:lnTo>
                  <a:pt x="150017" y="58191"/>
                </a:lnTo>
                <a:close/>
              </a:path>
              <a:path w="530860" h="59689">
                <a:moveTo>
                  <a:pt x="184017" y="58191"/>
                </a:moveTo>
                <a:lnTo>
                  <a:pt x="170176" y="58191"/>
                </a:lnTo>
                <a:lnTo>
                  <a:pt x="192352" y="1042"/>
                </a:lnTo>
                <a:lnTo>
                  <a:pt x="207532" y="1042"/>
                </a:lnTo>
                <a:lnTo>
                  <a:pt x="212235" y="13245"/>
                </a:lnTo>
                <a:lnTo>
                  <a:pt x="199941" y="13245"/>
                </a:lnTo>
                <a:lnTo>
                  <a:pt x="191012" y="37801"/>
                </a:lnTo>
                <a:lnTo>
                  <a:pt x="221700" y="37801"/>
                </a:lnTo>
                <a:lnTo>
                  <a:pt x="225829" y="48517"/>
                </a:lnTo>
                <a:lnTo>
                  <a:pt x="187738" y="48517"/>
                </a:lnTo>
                <a:lnTo>
                  <a:pt x="184017" y="58191"/>
                </a:lnTo>
                <a:close/>
              </a:path>
              <a:path w="530860" h="59689">
                <a:moveTo>
                  <a:pt x="221700" y="37801"/>
                </a:moveTo>
                <a:lnTo>
                  <a:pt x="208871" y="37801"/>
                </a:lnTo>
                <a:lnTo>
                  <a:pt x="199941" y="13245"/>
                </a:lnTo>
                <a:lnTo>
                  <a:pt x="212235" y="13245"/>
                </a:lnTo>
                <a:lnTo>
                  <a:pt x="221700" y="37801"/>
                </a:lnTo>
                <a:close/>
              </a:path>
              <a:path w="530860" h="59689">
                <a:moveTo>
                  <a:pt x="229558" y="58191"/>
                </a:moveTo>
                <a:lnTo>
                  <a:pt x="215717" y="58191"/>
                </a:lnTo>
                <a:lnTo>
                  <a:pt x="212146" y="48517"/>
                </a:lnTo>
                <a:lnTo>
                  <a:pt x="225829" y="48517"/>
                </a:lnTo>
                <a:lnTo>
                  <a:pt x="229558" y="58191"/>
                </a:lnTo>
                <a:close/>
              </a:path>
              <a:path w="530860" h="59689">
                <a:moveTo>
                  <a:pt x="302076" y="48517"/>
                </a:moveTo>
                <a:lnTo>
                  <a:pt x="284155" y="48517"/>
                </a:lnTo>
                <a:lnTo>
                  <a:pt x="286636" y="47922"/>
                </a:lnTo>
                <a:lnTo>
                  <a:pt x="288224" y="46731"/>
                </a:lnTo>
                <a:lnTo>
                  <a:pt x="289810" y="45441"/>
                </a:lnTo>
                <a:lnTo>
                  <a:pt x="290605" y="43953"/>
                </a:lnTo>
                <a:lnTo>
                  <a:pt x="290605" y="40580"/>
                </a:lnTo>
                <a:lnTo>
                  <a:pt x="289662" y="39241"/>
                </a:lnTo>
                <a:lnTo>
                  <a:pt x="285892" y="37256"/>
                </a:lnTo>
                <a:lnTo>
                  <a:pt x="281377" y="35916"/>
                </a:lnTo>
                <a:lnTo>
                  <a:pt x="263220" y="31551"/>
                </a:lnTo>
                <a:lnTo>
                  <a:pt x="257714" y="25995"/>
                </a:lnTo>
                <a:lnTo>
                  <a:pt x="257714" y="12600"/>
                </a:lnTo>
                <a:lnTo>
                  <a:pt x="259698" y="8482"/>
                </a:lnTo>
                <a:lnTo>
                  <a:pt x="263667" y="5209"/>
                </a:lnTo>
                <a:lnTo>
                  <a:pt x="267635" y="1835"/>
                </a:lnTo>
                <a:lnTo>
                  <a:pt x="272894" y="148"/>
                </a:lnTo>
                <a:lnTo>
                  <a:pt x="288570" y="148"/>
                </a:lnTo>
                <a:lnTo>
                  <a:pt x="296012" y="2827"/>
                </a:lnTo>
                <a:lnTo>
                  <a:pt x="301767" y="8185"/>
                </a:lnTo>
                <a:lnTo>
                  <a:pt x="299827" y="10715"/>
                </a:lnTo>
                <a:lnTo>
                  <a:pt x="275672" y="10715"/>
                </a:lnTo>
                <a:lnTo>
                  <a:pt x="273687" y="11261"/>
                </a:lnTo>
                <a:lnTo>
                  <a:pt x="270910" y="13443"/>
                </a:lnTo>
                <a:lnTo>
                  <a:pt x="270216" y="14833"/>
                </a:lnTo>
                <a:lnTo>
                  <a:pt x="270216" y="18007"/>
                </a:lnTo>
                <a:lnTo>
                  <a:pt x="297500" y="26888"/>
                </a:lnTo>
                <a:lnTo>
                  <a:pt x="302958" y="32493"/>
                </a:lnTo>
                <a:lnTo>
                  <a:pt x="302890" y="46731"/>
                </a:lnTo>
                <a:lnTo>
                  <a:pt x="302076" y="48517"/>
                </a:lnTo>
                <a:close/>
              </a:path>
              <a:path w="530860" h="59689">
                <a:moveTo>
                  <a:pt x="294921" y="17115"/>
                </a:moveTo>
                <a:lnTo>
                  <a:pt x="290456" y="12848"/>
                </a:lnTo>
                <a:lnTo>
                  <a:pt x="284899" y="10715"/>
                </a:lnTo>
                <a:lnTo>
                  <a:pt x="299827" y="10715"/>
                </a:lnTo>
                <a:lnTo>
                  <a:pt x="294921" y="17115"/>
                </a:lnTo>
                <a:close/>
              </a:path>
              <a:path w="530860" h="59689">
                <a:moveTo>
                  <a:pt x="287330" y="59233"/>
                </a:moveTo>
                <a:lnTo>
                  <a:pt x="280186" y="59233"/>
                </a:lnTo>
                <a:lnTo>
                  <a:pt x="272922" y="58665"/>
                </a:lnTo>
                <a:lnTo>
                  <a:pt x="266457" y="56963"/>
                </a:lnTo>
                <a:lnTo>
                  <a:pt x="260792" y="54126"/>
                </a:lnTo>
                <a:lnTo>
                  <a:pt x="255927" y="50154"/>
                </a:lnTo>
                <a:lnTo>
                  <a:pt x="262477" y="40927"/>
                </a:lnTo>
                <a:lnTo>
                  <a:pt x="264560" y="43011"/>
                </a:lnTo>
                <a:lnTo>
                  <a:pt x="267139" y="44796"/>
                </a:lnTo>
                <a:lnTo>
                  <a:pt x="273291" y="47773"/>
                </a:lnTo>
                <a:lnTo>
                  <a:pt x="276814" y="48517"/>
                </a:lnTo>
                <a:lnTo>
                  <a:pt x="302076" y="48517"/>
                </a:lnTo>
                <a:lnTo>
                  <a:pt x="300923" y="51048"/>
                </a:lnTo>
                <a:lnTo>
                  <a:pt x="296855" y="54321"/>
                </a:lnTo>
                <a:lnTo>
                  <a:pt x="292887" y="57596"/>
                </a:lnTo>
                <a:lnTo>
                  <a:pt x="287330" y="59233"/>
                </a:lnTo>
                <a:close/>
              </a:path>
              <a:path w="530860" h="59689">
                <a:moveTo>
                  <a:pt x="355226" y="11757"/>
                </a:moveTo>
                <a:lnTo>
                  <a:pt x="309536" y="11757"/>
                </a:lnTo>
                <a:lnTo>
                  <a:pt x="309536" y="1042"/>
                </a:lnTo>
                <a:lnTo>
                  <a:pt x="355226" y="1042"/>
                </a:lnTo>
                <a:lnTo>
                  <a:pt x="355226" y="11757"/>
                </a:lnTo>
                <a:close/>
              </a:path>
              <a:path w="530860" h="59689">
                <a:moveTo>
                  <a:pt x="338557" y="58191"/>
                </a:moveTo>
                <a:lnTo>
                  <a:pt x="326353" y="58191"/>
                </a:lnTo>
                <a:lnTo>
                  <a:pt x="326353" y="11757"/>
                </a:lnTo>
                <a:lnTo>
                  <a:pt x="338557" y="11757"/>
                </a:lnTo>
                <a:lnTo>
                  <a:pt x="338557" y="58191"/>
                </a:lnTo>
                <a:close/>
              </a:path>
              <a:path w="530860" h="59689">
                <a:moveTo>
                  <a:pt x="400636" y="59233"/>
                </a:moveTo>
                <a:lnTo>
                  <a:pt x="383173" y="59233"/>
                </a:lnTo>
                <a:lnTo>
                  <a:pt x="376030" y="56455"/>
                </a:lnTo>
                <a:lnTo>
                  <a:pt x="364918" y="45342"/>
                </a:lnTo>
                <a:lnTo>
                  <a:pt x="362139" y="38248"/>
                </a:lnTo>
                <a:lnTo>
                  <a:pt x="362139" y="21083"/>
                </a:lnTo>
                <a:lnTo>
                  <a:pt x="364918" y="14038"/>
                </a:lnTo>
                <a:lnTo>
                  <a:pt x="370474" y="8482"/>
                </a:lnTo>
                <a:lnTo>
                  <a:pt x="376030" y="2827"/>
                </a:lnTo>
                <a:lnTo>
                  <a:pt x="383173" y="0"/>
                </a:lnTo>
                <a:lnTo>
                  <a:pt x="400636" y="0"/>
                </a:lnTo>
                <a:lnTo>
                  <a:pt x="407780" y="2827"/>
                </a:lnTo>
                <a:lnTo>
                  <a:pt x="413336" y="8482"/>
                </a:lnTo>
                <a:lnTo>
                  <a:pt x="415760" y="10864"/>
                </a:lnTo>
                <a:lnTo>
                  <a:pt x="386646" y="10864"/>
                </a:lnTo>
                <a:lnTo>
                  <a:pt x="382429" y="12650"/>
                </a:lnTo>
                <a:lnTo>
                  <a:pt x="376179" y="19694"/>
                </a:lnTo>
                <a:lnTo>
                  <a:pt x="374641" y="24159"/>
                </a:lnTo>
                <a:lnTo>
                  <a:pt x="374711" y="35271"/>
                </a:lnTo>
                <a:lnTo>
                  <a:pt x="376229" y="39587"/>
                </a:lnTo>
                <a:lnTo>
                  <a:pt x="379403" y="43159"/>
                </a:lnTo>
                <a:lnTo>
                  <a:pt x="382578" y="46632"/>
                </a:lnTo>
                <a:lnTo>
                  <a:pt x="386745" y="48368"/>
                </a:lnTo>
                <a:lnTo>
                  <a:pt x="415911" y="48368"/>
                </a:lnTo>
                <a:lnTo>
                  <a:pt x="413336" y="50898"/>
                </a:lnTo>
                <a:lnTo>
                  <a:pt x="407780" y="56455"/>
                </a:lnTo>
                <a:lnTo>
                  <a:pt x="400636" y="59233"/>
                </a:lnTo>
                <a:close/>
              </a:path>
              <a:path w="530860" h="59689">
                <a:moveTo>
                  <a:pt x="415911" y="48368"/>
                </a:moveTo>
                <a:lnTo>
                  <a:pt x="396965" y="48368"/>
                </a:lnTo>
                <a:lnTo>
                  <a:pt x="401133" y="46681"/>
                </a:lnTo>
                <a:lnTo>
                  <a:pt x="404406" y="43309"/>
                </a:lnTo>
                <a:lnTo>
                  <a:pt x="407681" y="39836"/>
                </a:lnTo>
                <a:lnTo>
                  <a:pt x="409317" y="35271"/>
                </a:lnTo>
                <a:lnTo>
                  <a:pt x="409317" y="24159"/>
                </a:lnTo>
                <a:lnTo>
                  <a:pt x="407731" y="19694"/>
                </a:lnTo>
                <a:lnTo>
                  <a:pt x="404555" y="16221"/>
                </a:lnTo>
                <a:lnTo>
                  <a:pt x="401380" y="12650"/>
                </a:lnTo>
                <a:lnTo>
                  <a:pt x="397164" y="10864"/>
                </a:lnTo>
                <a:lnTo>
                  <a:pt x="415760" y="10864"/>
                </a:lnTo>
                <a:lnTo>
                  <a:pt x="418992" y="14038"/>
                </a:lnTo>
                <a:lnTo>
                  <a:pt x="421819" y="21083"/>
                </a:lnTo>
                <a:lnTo>
                  <a:pt x="421819" y="38248"/>
                </a:lnTo>
                <a:lnTo>
                  <a:pt x="418992" y="45342"/>
                </a:lnTo>
                <a:lnTo>
                  <a:pt x="415911" y="48368"/>
                </a:lnTo>
                <a:close/>
              </a:path>
              <a:path w="530860" h="59689">
                <a:moveTo>
                  <a:pt x="444992" y="58191"/>
                </a:moveTo>
                <a:lnTo>
                  <a:pt x="432789" y="58191"/>
                </a:lnTo>
                <a:lnTo>
                  <a:pt x="432789" y="1042"/>
                </a:lnTo>
                <a:lnTo>
                  <a:pt x="465332" y="1042"/>
                </a:lnTo>
                <a:lnTo>
                  <a:pt x="469946" y="2778"/>
                </a:lnTo>
                <a:lnTo>
                  <a:pt x="473419" y="6250"/>
                </a:lnTo>
                <a:lnTo>
                  <a:pt x="476991" y="9723"/>
                </a:lnTo>
                <a:lnTo>
                  <a:pt x="477813" y="11757"/>
                </a:lnTo>
                <a:lnTo>
                  <a:pt x="444992" y="11757"/>
                </a:lnTo>
                <a:lnTo>
                  <a:pt x="444992" y="27086"/>
                </a:lnTo>
                <a:lnTo>
                  <a:pt x="477790" y="27086"/>
                </a:lnTo>
                <a:lnTo>
                  <a:pt x="477586" y="27731"/>
                </a:lnTo>
                <a:lnTo>
                  <a:pt x="475205" y="30807"/>
                </a:lnTo>
                <a:lnTo>
                  <a:pt x="472823" y="33784"/>
                </a:lnTo>
                <a:lnTo>
                  <a:pt x="469847" y="35669"/>
                </a:lnTo>
                <a:lnTo>
                  <a:pt x="466275" y="36462"/>
                </a:lnTo>
                <a:lnTo>
                  <a:pt x="467064" y="37801"/>
                </a:lnTo>
                <a:lnTo>
                  <a:pt x="444992" y="37801"/>
                </a:lnTo>
                <a:lnTo>
                  <a:pt x="444992" y="58191"/>
                </a:lnTo>
                <a:close/>
              </a:path>
              <a:path w="530860" h="59689">
                <a:moveTo>
                  <a:pt x="477790" y="27086"/>
                </a:moveTo>
                <a:lnTo>
                  <a:pt x="460173" y="27086"/>
                </a:lnTo>
                <a:lnTo>
                  <a:pt x="462157" y="26441"/>
                </a:lnTo>
                <a:lnTo>
                  <a:pt x="465432" y="23762"/>
                </a:lnTo>
                <a:lnTo>
                  <a:pt x="466275" y="21877"/>
                </a:lnTo>
                <a:lnTo>
                  <a:pt x="466275" y="17015"/>
                </a:lnTo>
                <a:lnTo>
                  <a:pt x="465432" y="15130"/>
                </a:lnTo>
                <a:lnTo>
                  <a:pt x="463745" y="13840"/>
                </a:lnTo>
                <a:lnTo>
                  <a:pt x="462157" y="12452"/>
                </a:lnTo>
                <a:lnTo>
                  <a:pt x="460173" y="11757"/>
                </a:lnTo>
                <a:lnTo>
                  <a:pt x="477813" y="11757"/>
                </a:lnTo>
                <a:lnTo>
                  <a:pt x="478656" y="13840"/>
                </a:lnTo>
                <a:lnTo>
                  <a:pt x="478776" y="23961"/>
                </a:lnTo>
                <a:lnTo>
                  <a:pt x="477790" y="27086"/>
                </a:lnTo>
                <a:close/>
              </a:path>
              <a:path w="530860" h="59689">
                <a:moveTo>
                  <a:pt x="479074" y="58191"/>
                </a:moveTo>
                <a:lnTo>
                  <a:pt x="465084" y="58191"/>
                </a:lnTo>
                <a:lnTo>
                  <a:pt x="453922" y="37801"/>
                </a:lnTo>
                <a:lnTo>
                  <a:pt x="467064" y="37801"/>
                </a:lnTo>
                <a:lnTo>
                  <a:pt x="479074" y="58191"/>
                </a:lnTo>
                <a:close/>
              </a:path>
              <a:path w="530860" h="59689">
                <a:moveTo>
                  <a:pt x="530401" y="58191"/>
                </a:moveTo>
                <a:lnTo>
                  <a:pt x="489919" y="58191"/>
                </a:lnTo>
                <a:lnTo>
                  <a:pt x="489919" y="1042"/>
                </a:lnTo>
                <a:lnTo>
                  <a:pt x="530401" y="1042"/>
                </a:lnTo>
                <a:lnTo>
                  <a:pt x="530401" y="11757"/>
                </a:lnTo>
                <a:lnTo>
                  <a:pt x="502123" y="11757"/>
                </a:lnTo>
                <a:lnTo>
                  <a:pt x="502123" y="23812"/>
                </a:lnTo>
                <a:lnTo>
                  <a:pt x="529806" y="23812"/>
                </a:lnTo>
                <a:lnTo>
                  <a:pt x="529806" y="34528"/>
                </a:lnTo>
                <a:lnTo>
                  <a:pt x="502123" y="34528"/>
                </a:lnTo>
                <a:lnTo>
                  <a:pt x="502123" y="47476"/>
                </a:lnTo>
                <a:lnTo>
                  <a:pt x="530401" y="47476"/>
                </a:lnTo>
                <a:lnTo>
                  <a:pt x="530401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47182" y="2889519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89008" y="3000641"/>
            <a:ext cx="508634" cy="59690"/>
          </a:xfrm>
          <a:custGeom>
            <a:avLst/>
            <a:gdLst/>
            <a:ahLst/>
            <a:cxnLst/>
            <a:rect l="l" t="t" r="r" b="b"/>
            <a:pathLst>
              <a:path w="508635" h="59689">
                <a:moveTo>
                  <a:pt x="46148" y="48517"/>
                </a:moveTo>
                <a:lnTo>
                  <a:pt x="28227" y="48517"/>
                </a:lnTo>
                <a:lnTo>
                  <a:pt x="30707" y="47922"/>
                </a:lnTo>
                <a:lnTo>
                  <a:pt x="32295" y="46731"/>
                </a:lnTo>
                <a:lnTo>
                  <a:pt x="33883" y="45441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3" y="39241"/>
                </a:lnTo>
                <a:lnTo>
                  <a:pt x="29963" y="37256"/>
                </a:lnTo>
                <a:lnTo>
                  <a:pt x="25448" y="35916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69" y="8482"/>
                </a:lnTo>
                <a:lnTo>
                  <a:pt x="7739" y="5209"/>
                </a:lnTo>
                <a:lnTo>
                  <a:pt x="11707" y="1835"/>
                </a:lnTo>
                <a:lnTo>
                  <a:pt x="16965" y="148"/>
                </a:lnTo>
                <a:lnTo>
                  <a:pt x="32642" y="148"/>
                </a:lnTo>
                <a:lnTo>
                  <a:pt x="40083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1" y="26888"/>
                </a:lnTo>
                <a:lnTo>
                  <a:pt x="47029" y="32493"/>
                </a:lnTo>
                <a:lnTo>
                  <a:pt x="46961" y="46731"/>
                </a:lnTo>
                <a:lnTo>
                  <a:pt x="46148" y="48517"/>
                </a:lnTo>
                <a:close/>
              </a:path>
              <a:path w="508635" h="59689">
                <a:moveTo>
                  <a:pt x="38992" y="17115"/>
                </a:moveTo>
                <a:lnTo>
                  <a:pt x="34528" y="12848"/>
                </a:lnTo>
                <a:lnTo>
                  <a:pt x="28971" y="10715"/>
                </a:lnTo>
                <a:lnTo>
                  <a:pt x="43899" y="10715"/>
                </a:lnTo>
                <a:lnTo>
                  <a:pt x="38992" y="17115"/>
                </a:lnTo>
                <a:close/>
              </a:path>
              <a:path w="508635" h="59689">
                <a:moveTo>
                  <a:pt x="31401" y="59233"/>
                </a:moveTo>
                <a:lnTo>
                  <a:pt x="24258" y="59233"/>
                </a:lnTo>
                <a:lnTo>
                  <a:pt x="16993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8" y="40927"/>
                </a:lnTo>
                <a:lnTo>
                  <a:pt x="8631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7"/>
                </a:lnTo>
                <a:lnTo>
                  <a:pt x="46148" y="48517"/>
                </a:lnTo>
                <a:lnTo>
                  <a:pt x="44995" y="51048"/>
                </a:lnTo>
                <a:lnTo>
                  <a:pt x="40926" y="54321"/>
                </a:lnTo>
                <a:lnTo>
                  <a:pt x="36958" y="57596"/>
                </a:lnTo>
                <a:lnTo>
                  <a:pt x="31401" y="59233"/>
                </a:lnTo>
                <a:close/>
              </a:path>
              <a:path w="508635" h="59689">
                <a:moveTo>
                  <a:pt x="84860" y="59233"/>
                </a:moveTo>
                <a:lnTo>
                  <a:pt x="76031" y="59233"/>
                </a:lnTo>
                <a:lnTo>
                  <a:pt x="68737" y="56405"/>
                </a:lnTo>
                <a:lnTo>
                  <a:pt x="62983" y="50750"/>
                </a:lnTo>
                <a:lnTo>
                  <a:pt x="57328" y="45095"/>
                </a:lnTo>
                <a:lnTo>
                  <a:pt x="54500" y="38050"/>
                </a:lnTo>
                <a:lnTo>
                  <a:pt x="54500" y="24060"/>
                </a:lnTo>
                <a:lnTo>
                  <a:pt x="79304" y="0"/>
                </a:lnTo>
                <a:lnTo>
                  <a:pt x="84860" y="0"/>
                </a:lnTo>
                <a:lnTo>
                  <a:pt x="92274" y="874"/>
                </a:lnTo>
                <a:lnTo>
                  <a:pt x="98739" y="3497"/>
                </a:lnTo>
                <a:lnTo>
                  <a:pt x="104255" y="7869"/>
                </a:lnTo>
                <a:lnTo>
                  <a:pt x="106490" y="10864"/>
                </a:lnTo>
                <a:lnTo>
                  <a:pt x="79702" y="10864"/>
                </a:lnTo>
                <a:lnTo>
                  <a:pt x="75435" y="12650"/>
                </a:lnTo>
                <a:lnTo>
                  <a:pt x="68688" y="19793"/>
                </a:lnTo>
                <a:lnTo>
                  <a:pt x="67076" y="24060"/>
                </a:lnTo>
                <a:lnTo>
                  <a:pt x="67001" y="35172"/>
                </a:lnTo>
                <a:lnTo>
                  <a:pt x="68688" y="39687"/>
                </a:lnTo>
                <a:lnTo>
                  <a:pt x="72062" y="43159"/>
                </a:lnTo>
                <a:lnTo>
                  <a:pt x="75535" y="46632"/>
                </a:lnTo>
                <a:lnTo>
                  <a:pt x="79801" y="48368"/>
                </a:lnTo>
                <a:lnTo>
                  <a:pt x="106405" y="48368"/>
                </a:lnTo>
                <a:lnTo>
                  <a:pt x="104255" y="51280"/>
                </a:lnTo>
                <a:lnTo>
                  <a:pt x="98739" y="55698"/>
                </a:lnTo>
                <a:lnTo>
                  <a:pt x="92274" y="58349"/>
                </a:lnTo>
                <a:lnTo>
                  <a:pt x="84860" y="59233"/>
                </a:lnTo>
                <a:close/>
              </a:path>
              <a:path w="508635" h="59689">
                <a:moveTo>
                  <a:pt x="98255" y="19198"/>
                </a:moveTo>
                <a:lnTo>
                  <a:pt x="97065" y="16817"/>
                </a:lnTo>
                <a:lnTo>
                  <a:pt x="95279" y="14833"/>
                </a:lnTo>
                <a:lnTo>
                  <a:pt x="90516" y="11657"/>
                </a:lnTo>
                <a:lnTo>
                  <a:pt x="87837" y="10864"/>
                </a:lnTo>
                <a:lnTo>
                  <a:pt x="106490" y="10864"/>
                </a:lnTo>
                <a:lnTo>
                  <a:pt x="108822" y="13989"/>
                </a:lnTo>
                <a:lnTo>
                  <a:pt x="98255" y="19198"/>
                </a:lnTo>
                <a:close/>
              </a:path>
              <a:path w="508635" h="59689">
                <a:moveTo>
                  <a:pt x="106405" y="48368"/>
                </a:moveTo>
                <a:lnTo>
                  <a:pt x="87837" y="48368"/>
                </a:lnTo>
                <a:lnTo>
                  <a:pt x="90516" y="47624"/>
                </a:lnTo>
                <a:lnTo>
                  <a:pt x="92898" y="46136"/>
                </a:lnTo>
                <a:lnTo>
                  <a:pt x="95279" y="44549"/>
                </a:lnTo>
                <a:lnTo>
                  <a:pt x="97065" y="42514"/>
                </a:lnTo>
                <a:lnTo>
                  <a:pt x="98255" y="40034"/>
                </a:lnTo>
                <a:lnTo>
                  <a:pt x="108822" y="45095"/>
                </a:lnTo>
                <a:lnTo>
                  <a:pt x="106405" y="48368"/>
                </a:lnTo>
                <a:close/>
              </a:path>
              <a:path w="508635" h="59689">
                <a:moveTo>
                  <a:pt x="130423" y="58191"/>
                </a:moveTo>
                <a:lnTo>
                  <a:pt x="118219" y="58191"/>
                </a:lnTo>
                <a:lnTo>
                  <a:pt x="118219" y="1042"/>
                </a:lnTo>
                <a:lnTo>
                  <a:pt x="130423" y="1042"/>
                </a:lnTo>
                <a:lnTo>
                  <a:pt x="130423" y="23514"/>
                </a:lnTo>
                <a:lnTo>
                  <a:pt x="169714" y="23514"/>
                </a:lnTo>
                <a:lnTo>
                  <a:pt x="169714" y="34229"/>
                </a:lnTo>
                <a:lnTo>
                  <a:pt x="130423" y="34229"/>
                </a:lnTo>
                <a:lnTo>
                  <a:pt x="130423" y="58191"/>
                </a:lnTo>
                <a:close/>
              </a:path>
              <a:path w="508635" h="59689">
                <a:moveTo>
                  <a:pt x="169714" y="23514"/>
                </a:moveTo>
                <a:lnTo>
                  <a:pt x="157361" y="23514"/>
                </a:lnTo>
                <a:lnTo>
                  <a:pt x="157361" y="1042"/>
                </a:lnTo>
                <a:lnTo>
                  <a:pt x="169714" y="1042"/>
                </a:lnTo>
                <a:lnTo>
                  <a:pt x="169714" y="23514"/>
                </a:lnTo>
                <a:close/>
              </a:path>
              <a:path w="508635" h="59689">
                <a:moveTo>
                  <a:pt x="169714" y="58191"/>
                </a:moveTo>
                <a:lnTo>
                  <a:pt x="157361" y="58191"/>
                </a:lnTo>
                <a:lnTo>
                  <a:pt x="157361" y="34229"/>
                </a:lnTo>
                <a:lnTo>
                  <a:pt x="169714" y="34229"/>
                </a:lnTo>
                <a:lnTo>
                  <a:pt x="169714" y="58191"/>
                </a:lnTo>
                <a:close/>
              </a:path>
              <a:path w="508635" h="59689">
                <a:moveTo>
                  <a:pt x="223650" y="58191"/>
                </a:moveTo>
                <a:lnTo>
                  <a:pt x="183169" y="58191"/>
                </a:lnTo>
                <a:lnTo>
                  <a:pt x="183169" y="1042"/>
                </a:lnTo>
                <a:lnTo>
                  <a:pt x="223650" y="1042"/>
                </a:lnTo>
                <a:lnTo>
                  <a:pt x="223650" y="11757"/>
                </a:lnTo>
                <a:lnTo>
                  <a:pt x="195372" y="11757"/>
                </a:lnTo>
                <a:lnTo>
                  <a:pt x="195372" y="23812"/>
                </a:lnTo>
                <a:lnTo>
                  <a:pt x="223055" y="23812"/>
                </a:lnTo>
                <a:lnTo>
                  <a:pt x="223055" y="34528"/>
                </a:lnTo>
                <a:lnTo>
                  <a:pt x="195372" y="34528"/>
                </a:lnTo>
                <a:lnTo>
                  <a:pt x="195372" y="47476"/>
                </a:lnTo>
                <a:lnTo>
                  <a:pt x="223650" y="47476"/>
                </a:lnTo>
                <a:lnTo>
                  <a:pt x="223650" y="58191"/>
                </a:lnTo>
                <a:close/>
              </a:path>
              <a:path w="508635" h="59689">
                <a:moveTo>
                  <a:pt x="266619" y="58191"/>
                </a:moveTo>
                <a:lnTo>
                  <a:pt x="234968" y="58191"/>
                </a:lnTo>
                <a:lnTo>
                  <a:pt x="234968" y="1042"/>
                </a:lnTo>
                <a:lnTo>
                  <a:pt x="266619" y="1042"/>
                </a:lnTo>
                <a:lnTo>
                  <a:pt x="273911" y="3670"/>
                </a:lnTo>
                <a:lnTo>
                  <a:pt x="282456" y="11757"/>
                </a:lnTo>
                <a:lnTo>
                  <a:pt x="247172" y="11757"/>
                </a:lnTo>
                <a:lnTo>
                  <a:pt x="247172" y="47476"/>
                </a:lnTo>
                <a:lnTo>
                  <a:pt x="282455" y="47476"/>
                </a:lnTo>
                <a:lnTo>
                  <a:pt x="273911" y="55562"/>
                </a:lnTo>
                <a:lnTo>
                  <a:pt x="266619" y="58191"/>
                </a:lnTo>
                <a:close/>
              </a:path>
              <a:path w="508635" h="59689">
                <a:moveTo>
                  <a:pt x="282455" y="47476"/>
                </a:moveTo>
                <a:lnTo>
                  <a:pt x="262849" y="47476"/>
                </a:lnTo>
                <a:lnTo>
                  <a:pt x="267115" y="45838"/>
                </a:lnTo>
                <a:lnTo>
                  <a:pt x="273763" y="39191"/>
                </a:lnTo>
                <a:lnTo>
                  <a:pt x="275450" y="34874"/>
                </a:lnTo>
                <a:lnTo>
                  <a:pt x="275450" y="24159"/>
                </a:lnTo>
                <a:lnTo>
                  <a:pt x="273862" y="19843"/>
                </a:lnTo>
                <a:lnTo>
                  <a:pt x="270687" y="16668"/>
                </a:lnTo>
                <a:lnTo>
                  <a:pt x="267511" y="13394"/>
                </a:lnTo>
                <a:lnTo>
                  <a:pt x="263146" y="11757"/>
                </a:lnTo>
                <a:lnTo>
                  <a:pt x="282456" y="11757"/>
                </a:lnTo>
                <a:lnTo>
                  <a:pt x="285024" y="14188"/>
                </a:lnTo>
                <a:lnTo>
                  <a:pt x="287802" y="21083"/>
                </a:lnTo>
                <a:lnTo>
                  <a:pt x="287802" y="38149"/>
                </a:lnTo>
                <a:lnTo>
                  <a:pt x="285024" y="45045"/>
                </a:lnTo>
                <a:lnTo>
                  <a:pt x="282455" y="47476"/>
                </a:lnTo>
                <a:close/>
              </a:path>
              <a:path w="508635" h="59689">
                <a:moveTo>
                  <a:pt x="332844" y="59233"/>
                </a:moveTo>
                <a:lnTo>
                  <a:pt x="316473" y="59233"/>
                </a:lnTo>
                <a:lnTo>
                  <a:pt x="310173" y="57149"/>
                </a:lnTo>
                <a:lnTo>
                  <a:pt x="301045" y="48815"/>
                </a:lnTo>
                <a:lnTo>
                  <a:pt x="298763" y="42961"/>
                </a:lnTo>
                <a:lnTo>
                  <a:pt x="298763" y="1042"/>
                </a:lnTo>
                <a:lnTo>
                  <a:pt x="311115" y="1042"/>
                </a:lnTo>
                <a:lnTo>
                  <a:pt x="311115" y="38942"/>
                </a:lnTo>
                <a:lnTo>
                  <a:pt x="312206" y="42168"/>
                </a:lnTo>
                <a:lnTo>
                  <a:pt x="314390" y="44648"/>
                </a:lnTo>
                <a:lnTo>
                  <a:pt x="316672" y="47128"/>
                </a:lnTo>
                <a:lnTo>
                  <a:pt x="320046" y="48368"/>
                </a:lnTo>
                <a:lnTo>
                  <a:pt x="348305" y="48368"/>
                </a:lnTo>
                <a:lnTo>
                  <a:pt x="348174" y="48716"/>
                </a:lnTo>
                <a:lnTo>
                  <a:pt x="343708" y="52982"/>
                </a:lnTo>
                <a:lnTo>
                  <a:pt x="339244" y="57149"/>
                </a:lnTo>
                <a:lnTo>
                  <a:pt x="332844" y="59233"/>
                </a:lnTo>
                <a:close/>
              </a:path>
              <a:path w="508635" h="59689">
                <a:moveTo>
                  <a:pt x="348305" y="48368"/>
                </a:moveTo>
                <a:lnTo>
                  <a:pt x="328974" y="48368"/>
                </a:lnTo>
                <a:lnTo>
                  <a:pt x="332298" y="47128"/>
                </a:lnTo>
                <a:lnTo>
                  <a:pt x="334482" y="44648"/>
                </a:lnTo>
                <a:lnTo>
                  <a:pt x="336764" y="42168"/>
                </a:lnTo>
                <a:lnTo>
                  <a:pt x="337904" y="38942"/>
                </a:lnTo>
                <a:lnTo>
                  <a:pt x="337904" y="1042"/>
                </a:lnTo>
                <a:lnTo>
                  <a:pt x="350405" y="1042"/>
                </a:lnTo>
                <a:lnTo>
                  <a:pt x="350349" y="42961"/>
                </a:lnTo>
                <a:lnTo>
                  <a:pt x="348305" y="48368"/>
                </a:lnTo>
                <a:close/>
              </a:path>
              <a:path w="508635" h="59689">
                <a:moveTo>
                  <a:pt x="400204" y="58191"/>
                </a:moveTo>
                <a:lnTo>
                  <a:pt x="363890" y="58191"/>
                </a:lnTo>
                <a:lnTo>
                  <a:pt x="363890" y="1042"/>
                </a:lnTo>
                <a:lnTo>
                  <a:pt x="376093" y="1042"/>
                </a:lnTo>
                <a:lnTo>
                  <a:pt x="376093" y="47476"/>
                </a:lnTo>
                <a:lnTo>
                  <a:pt x="400204" y="47476"/>
                </a:lnTo>
                <a:lnTo>
                  <a:pt x="400204" y="58191"/>
                </a:lnTo>
                <a:close/>
              </a:path>
              <a:path w="508635" h="59689">
                <a:moveTo>
                  <a:pt x="450840" y="58191"/>
                </a:moveTo>
                <a:lnTo>
                  <a:pt x="410359" y="58191"/>
                </a:lnTo>
                <a:lnTo>
                  <a:pt x="410359" y="1042"/>
                </a:lnTo>
                <a:lnTo>
                  <a:pt x="450840" y="1042"/>
                </a:lnTo>
                <a:lnTo>
                  <a:pt x="450840" y="11757"/>
                </a:lnTo>
                <a:lnTo>
                  <a:pt x="422563" y="11757"/>
                </a:lnTo>
                <a:lnTo>
                  <a:pt x="422563" y="23812"/>
                </a:lnTo>
                <a:lnTo>
                  <a:pt x="450244" y="23812"/>
                </a:lnTo>
                <a:lnTo>
                  <a:pt x="450244" y="34528"/>
                </a:lnTo>
                <a:lnTo>
                  <a:pt x="422563" y="34528"/>
                </a:lnTo>
                <a:lnTo>
                  <a:pt x="422563" y="47476"/>
                </a:lnTo>
                <a:lnTo>
                  <a:pt x="450840" y="47476"/>
                </a:lnTo>
                <a:lnTo>
                  <a:pt x="450840" y="58191"/>
                </a:lnTo>
                <a:close/>
              </a:path>
              <a:path w="508635" h="59689">
                <a:moveTo>
                  <a:pt x="474363" y="58191"/>
                </a:moveTo>
                <a:lnTo>
                  <a:pt x="462158" y="58191"/>
                </a:lnTo>
                <a:lnTo>
                  <a:pt x="462158" y="1042"/>
                </a:lnTo>
                <a:lnTo>
                  <a:pt x="494702" y="1042"/>
                </a:lnTo>
                <a:lnTo>
                  <a:pt x="499315" y="2778"/>
                </a:lnTo>
                <a:lnTo>
                  <a:pt x="502788" y="6250"/>
                </a:lnTo>
                <a:lnTo>
                  <a:pt x="506360" y="9723"/>
                </a:lnTo>
                <a:lnTo>
                  <a:pt x="507183" y="11757"/>
                </a:lnTo>
                <a:lnTo>
                  <a:pt x="474363" y="11757"/>
                </a:lnTo>
                <a:lnTo>
                  <a:pt x="474363" y="27086"/>
                </a:lnTo>
                <a:lnTo>
                  <a:pt x="507159" y="27086"/>
                </a:lnTo>
                <a:lnTo>
                  <a:pt x="506955" y="27731"/>
                </a:lnTo>
                <a:lnTo>
                  <a:pt x="504574" y="30807"/>
                </a:lnTo>
                <a:lnTo>
                  <a:pt x="502193" y="33784"/>
                </a:lnTo>
                <a:lnTo>
                  <a:pt x="499216" y="35669"/>
                </a:lnTo>
                <a:lnTo>
                  <a:pt x="495644" y="36462"/>
                </a:lnTo>
                <a:lnTo>
                  <a:pt x="496433" y="37801"/>
                </a:lnTo>
                <a:lnTo>
                  <a:pt x="474363" y="37801"/>
                </a:lnTo>
                <a:lnTo>
                  <a:pt x="474363" y="58191"/>
                </a:lnTo>
                <a:close/>
              </a:path>
              <a:path w="508635" h="59689">
                <a:moveTo>
                  <a:pt x="507159" y="27086"/>
                </a:moveTo>
                <a:lnTo>
                  <a:pt x="489543" y="27086"/>
                </a:lnTo>
                <a:lnTo>
                  <a:pt x="491527" y="26441"/>
                </a:lnTo>
                <a:lnTo>
                  <a:pt x="494801" y="23762"/>
                </a:lnTo>
                <a:lnTo>
                  <a:pt x="495644" y="21877"/>
                </a:lnTo>
                <a:lnTo>
                  <a:pt x="495644" y="17015"/>
                </a:lnTo>
                <a:lnTo>
                  <a:pt x="494801" y="15130"/>
                </a:lnTo>
                <a:lnTo>
                  <a:pt x="493114" y="13840"/>
                </a:lnTo>
                <a:lnTo>
                  <a:pt x="491527" y="12452"/>
                </a:lnTo>
                <a:lnTo>
                  <a:pt x="489543" y="11757"/>
                </a:lnTo>
                <a:lnTo>
                  <a:pt x="507183" y="11757"/>
                </a:lnTo>
                <a:lnTo>
                  <a:pt x="508025" y="13840"/>
                </a:lnTo>
                <a:lnTo>
                  <a:pt x="508146" y="23961"/>
                </a:lnTo>
                <a:lnTo>
                  <a:pt x="507159" y="27086"/>
                </a:lnTo>
                <a:close/>
              </a:path>
              <a:path w="508635" h="59689">
                <a:moveTo>
                  <a:pt x="508444" y="58191"/>
                </a:moveTo>
                <a:lnTo>
                  <a:pt x="494454" y="58191"/>
                </a:lnTo>
                <a:lnTo>
                  <a:pt x="483292" y="37801"/>
                </a:lnTo>
                <a:lnTo>
                  <a:pt x="496433" y="37801"/>
                </a:lnTo>
                <a:lnTo>
                  <a:pt x="508444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83291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38617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16667" y="2091460"/>
            <a:ext cx="144274" cy="77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63466" y="2429380"/>
            <a:ext cx="144274" cy="77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94167" y="2176840"/>
            <a:ext cx="189299" cy="189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40966" y="2514769"/>
            <a:ext cx="189299" cy="189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32712" y="2956369"/>
            <a:ext cx="657860" cy="1075690"/>
          </a:xfrm>
          <a:custGeom>
            <a:avLst/>
            <a:gdLst/>
            <a:ahLst/>
            <a:cxnLst/>
            <a:rect l="l" t="t" r="r" b="b"/>
            <a:pathLst>
              <a:path w="657859" h="1075689">
                <a:moveTo>
                  <a:pt x="0" y="0"/>
                </a:moveTo>
                <a:lnTo>
                  <a:pt x="657573" y="0"/>
                </a:lnTo>
                <a:lnTo>
                  <a:pt x="657573" y="1075197"/>
                </a:lnTo>
                <a:lnTo>
                  <a:pt x="0" y="10751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58801" y="3069249"/>
            <a:ext cx="409575" cy="59690"/>
          </a:xfrm>
          <a:custGeom>
            <a:avLst/>
            <a:gdLst/>
            <a:ahLst/>
            <a:cxnLst/>
            <a:rect l="l" t="t" r="r" b="b"/>
            <a:pathLst>
              <a:path w="409575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78"/>
                </a:lnTo>
                <a:lnTo>
                  <a:pt x="40629" y="6251"/>
                </a:lnTo>
                <a:lnTo>
                  <a:pt x="44201" y="9724"/>
                </a:lnTo>
                <a:lnTo>
                  <a:pt x="4502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00" y="27087"/>
                </a:lnTo>
                <a:lnTo>
                  <a:pt x="44796" y="27731"/>
                </a:lnTo>
                <a:lnTo>
                  <a:pt x="42415" y="30807"/>
                </a:lnTo>
                <a:lnTo>
                  <a:pt x="40034" y="33784"/>
                </a:lnTo>
                <a:lnTo>
                  <a:pt x="37057" y="35669"/>
                </a:lnTo>
                <a:lnTo>
                  <a:pt x="33486" y="36462"/>
                </a:lnTo>
                <a:lnTo>
                  <a:pt x="34275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409575" h="59689">
                <a:moveTo>
                  <a:pt x="45000" y="27087"/>
                </a:moveTo>
                <a:lnTo>
                  <a:pt x="27384" y="27087"/>
                </a:lnTo>
                <a:lnTo>
                  <a:pt x="29368" y="26442"/>
                </a:lnTo>
                <a:lnTo>
                  <a:pt x="32643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43" y="15131"/>
                </a:lnTo>
                <a:lnTo>
                  <a:pt x="30956" y="13840"/>
                </a:lnTo>
                <a:lnTo>
                  <a:pt x="29368" y="12452"/>
                </a:lnTo>
                <a:lnTo>
                  <a:pt x="27384" y="11757"/>
                </a:lnTo>
                <a:lnTo>
                  <a:pt x="45024" y="11757"/>
                </a:lnTo>
                <a:lnTo>
                  <a:pt x="45866" y="13840"/>
                </a:lnTo>
                <a:lnTo>
                  <a:pt x="45987" y="23961"/>
                </a:lnTo>
                <a:lnTo>
                  <a:pt x="45000" y="27087"/>
                </a:lnTo>
                <a:close/>
              </a:path>
              <a:path w="409575" h="59689">
                <a:moveTo>
                  <a:pt x="46285" y="58191"/>
                </a:moveTo>
                <a:lnTo>
                  <a:pt x="32295" y="58191"/>
                </a:lnTo>
                <a:lnTo>
                  <a:pt x="21133" y="37802"/>
                </a:lnTo>
                <a:lnTo>
                  <a:pt x="34275" y="37802"/>
                </a:lnTo>
                <a:lnTo>
                  <a:pt x="46285" y="58191"/>
                </a:lnTo>
                <a:close/>
              </a:path>
              <a:path w="409575" h="59689">
                <a:moveTo>
                  <a:pt x="97612" y="58191"/>
                </a:moveTo>
                <a:lnTo>
                  <a:pt x="57130" y="58191"/>
                </a:lnTo>
                <a:lnTo>
                  <a:pt x="57130" y="1042"/>
                </a:lnTo>
                <a:lnTo>
                  <a:pt x="97612" y="1042"/>
                </a:lnTo>
                <a:lnTo>
                  <a:pt x="97612" y="11757"/>
                </a:lnTo>
                <a:lnTo>
                  <a:pt x="69334" y="11757"/>
                </a:lnTo>
                <a:lnTo>
                  <a:pt x="69334" y="23812"/>
                </a:lnTo>
                <a:lnTo>
                  <a:pt x="97016" y="23812"/>
                </a:lnTo>
                <a:lnTo>
                  <a:pt x="97016" y="34528"/>
                </a:lnTo>
                <a:lnTo>
                  <a:pt x="69334" y="34528"/>
                </a:lnTo>
                <a:lnTo>
                  <a:pt x="69334" y="47476"/>
                </a:lnTo>
                <a:lnTo>
                  <a:pt x="97612" y="47476"/>
                </a:lnTo>
                <a:lnTo>
                  <a:pt x="97612" y="58191"/>
                </a:lnTo>
                <a:close/>
              </a:path>
              <a:path w="409575" h="59689">
                <a:moveTo>
                  <a:pt x="136612" y="59233"/>
                </a:moveTo>
                <a:lnTo>
                  <a:pt x="127980" y="59233"/>
                </a:lnTo>
                <a:lnTo>
                  <a:pt x="120736" y="56505"/>
                </a:lnTo>
                <a:lnTo>
                  <a:pt x="114883" y="51048"/>
                </a:lnTo>
                <a:lnTo>
                  <a:pt x="109128" y="45492"/>
                </a:lnTo>
                <a:lnTo>
                  <a:pt x="106251" y="38348"/>
                </a:lnTo>
                <a:lnTo>
                  <a:pt x="106251" y="20984"/>
                </a:lnTo>
                <a:lnTo>
                  <a:pt x="109079" y="13891"/>
                </a:lnTo>
                <a:lnTo>
                  <a:pt x="114734" y="8334"/>
                </a:lnTo>
                <a:lnTo>
                  <a:pt x="120489" y="2778"/>
                </a:lnTo>
                <a:lnTo>
                  <a:pt x="127781" y="0"/>
                </a:lnTo>
                <a:lnTo>
                  <a:pt x="136612" y="0"/>
                </a:lnTo>
                <a:lnTo>
                  <a:pt x="143951" y="799"/>
                </a:lnTo>
                <a:lnTo>
                  <a:pt x="150341" y="3199"/>
                </a:lnTo>
                <a:lnTo>
                  <a:pt x="155783" y="7199"/>
                </a:lnTo>
                <a:lnTo>
                  <a:pt x="158723" y="10864"/>
                </a:lnTo>
                <a:lnTo>
                  <a:pt x="131452" y="10864"/>
                </a:lnTo>
                <a:lnTo>
                  <a:pt x="127186" y="12650"/>
                </a:lnTo>
                <a:lnTo>
                  <a:pt x="120439" y="19793"/>
                </a:lnTo>
                <a:lnTo>
                  <a:pt x="118752" y="24259"/>
                </a:lnTo>
                <a:lnTo>
                  <a:pt x="118752" y="35172"/>
                </a:lnTo>
                <a:lnTo>
                  <a:pt x="120439" y="39687"/>
                </a:lnTo>
                <a:lnTo>
                  <a:pt x="123813" y="43160"/>
                </a:lnTo>
                <a:lnTo>
                  <a:pt x="127285" y="46633"/>
                </a:lnTo>
                <a:lnTo>
                  <a:pt x="131552" y="48368"/>
                </a:lnTo>
                <a:lnTo>
                  <a:pt x="161019" y="48368"/>
                </a:lnTo>
                <a:lnTo>
                  <a:pt x="161019" y="48518"/>
                </a:lnTo>
                <a:lnTo>
                  <a:pt x="155866" y="53206"/>
                </a:lnTo>
                <a:lnTo>
                  <a:pt x="150081" y="56555"/>
                </a:lnTo>
                <a:lnTo>
                  <a:pt x="143662" y="58564"/>
                </a:lnTo>
                <a:lnTo>
                  <a:pt x="136612" y="59233"/>
                </a:lnTo>
                <a:close/>
              </a:path>
              <a:path w="409575" h="59689">
                <a:moveTo>
                  <a:pt x="150155" y="18306"/>
                </a:moveTo>
                <a:lnTo>
                  <a:pt x="148865" y="16322"/>
                </a:lnTo>
                <a:lnTo>
                  <a:pt x="147030" y="14585"/>
                </a:lnTo>
                <a:lnTo>
                  <a:pt x="144649" y="13096"/>
                </a:lnTo>
                <a:lnTo>
                  <a:pt x="142367" y="11609"/>
                </a:lnTo>
                <a:lnTo>
                  <a:pt x="139687" y="10864"/>
                </a:lnTo>
                <a:lnTo>
                  <a:pt x="158723" y="10864"/>
                </a:lnTo>
                <a:lnTo>
                  <a:pt x="160275" y="12799"/>
                </a:lnTo>
                <a:lnTo>
                  <a:pt x="150155" y="18306"/>
                </a:lnTo>
                <a:close/>
              </a:path>
              <a:path w="409575" h="59689">
                <a:moveTo>
                  <a:pt x="161019" y="48368"/>
                </a:moveTo>
                <a:lnTo>
                  <a:pt x="139191" y="48368"/>
                </a:lnTo>
                <a:lnTo>
                  <a:pt x="141572" y="47923"/>
                </a:lnTo>
                <a:lnTo>
                  <a:pt x="145938" y="46137"/>
                </a:lnTo>
                <a:lnTo>
                  <a:pt x="147625" y="45144"/>
                </a:lnTo>
                <a:lnTo>
                  <a:pt x="148816" y="44053"/>
                </a:lnTo>
                <a:lnTo>
                  <a:pt x="148816" y="37207"/>
                </a:lnTo>
                <a:lnTo>
                  <a:pt x="133635" y="37207"/>
                </a:lnTo>
                <a:lnTo>
                  <a:pt x="133635" y="26491"/>
                </a:lnTo>
                <a:lnTo>
                  <a:pt x="161019" y="26491"/>
                </a:lnTo>
                <a:lnTo>
                  <a:pt x="161019" y="48368"/>
                </a:lnTo>
                <a:close/>
              </a:path>
              <a:path w="409575" h="59689">
                <a:moveTo>
                  <a:pt x="185106" y="58191"/>
                </a:moveTo>
                <a:lnTo>
                  <a:pt x="172902" y="58191"/>
                </a:lnTo>
                <a:lnTo>
                  <a:pt x="172902" y="1042"/>
                </a:lnTo>
                <a:lnTo>
                  <a:pt x="185106" y="1042"/>
                </a:lnTo>
                <a:lnTo>
                  <a:pt x="185106" y="58191"/>
                </a:lnTo>
                <a:close/>
              </a:path>
              <a:path w="409575" h="59689">
                <a:moveTo>
                  <a:pt x="239526" y="48518"/>
                </a:moveTo>
                <a:lnTo>
                  <a:pt x="221605" y="48518"/>
                </a:lnTo>
                <a:lnTo>
                  <a:pt x="224085" y="47923"/>
                </a:lnTo>
                <a:lnTo>
                  <a:pt x="225673" y="46732"/>
                </a:lnTo>
                <a:lnTo>
                  <a:pt x="227261" y="45442"/>
                </a:lnTo>
                <a:lnTo>
                  <a:pt x="228054" y="43953"/>
                </a:lnTo>
                <a:lnTo>
                  <a:pt x="228054" y="40580"/>
                </a:lnTo>
                <a:lnTo>
                  <a:pt x="227111" y="39241"/>
                </a:lnTo>
                <a:lnTo>
                  <a:pt x="223341" y="37256"/>
                </a:lnTo>
                <a:lnTo>
                  <a:pt x="218826" y="35917"/>
                </a:lnTo>
                <a:lnTo>
                  <a:pt x="200670" y="31551"/>
                </a:lnTo>
                <a:lnTo>
                  <a:pt x="195164" y="25995"/>
                </a:lnTo>
                <a:lnTo>
                  <a:pt x="195164" y="12600"/>
                </a:lnTo>
                <a:lnTo>
                  <a:pt x="197148" y="8482"/>
                </a:lnTo>
                <a:lnTo>
                  <a:pt x="201117" y="5209"/>
                </a:lnTo>
                <a:lnTo>
                  <a:pt x="205085" y="1835"/>
                </a:lnTo>
                <a:lnTo>
                  <a:pt x="210343" y="148"/>
                </a:lnTo>
                <a:lnTo>
                  <a:pt x="226020" y="148"/>
                </a:lnTo>
                <a:lnTo>
                  <a:pt x="233462" y="2827"/>
                </a:lnTo>
                <a:lnTo>
                  <a:pt x="239217" y="8185"/>
                </a:lnTo>
                <a:lnTo>
                  <a:pt x="237277" y="10715"/>
                </a:lnTo>
                <a:lnTo>
                  <a:pt x="213122" y="10715"/>
                </a:lnTo>
                <a:lnTo>
                  <a:pt x="211137" y="11261"/>
                </a:lnTo>
                <a:lnTo>
                  <a:pt x="208359" y="13444"/>
                </a:lnTo>
                <a:lnTo>
                  <a:pt x="207665" y="14833"/>
                </a:lnTo>
                <a:lnTo>
                  <a:pt x="207665" y="18007"/>
                </a:lnTo>
                <a:lnTo>
                  <a:pt x="234949" y="26888"/>
                </a:lnTo>
                <a:lnTo>
                  <a:pt x="240407" y="32494"/>
                </a:lnTo>
                <a:lnTo>
                  <a:pt x="240339" y="46732"/>
                </a:lnTo>
                <a:lnTo>
                  <a:pt x="239526" y="48518"/>
                </a:lnTo>
                <a:close/>
              </a:path>
              <a:path w="409575" h="59689">
                <a:moveTo>
                  <a:pt x="232370" y="17115"/>
                </a:moveTo>
                <a:lnTo>
                  <a:pt x="227906" y="12849"/>
                </a:lnTo>
                <a:lnTo>
                  <a:pt x="222349" y="10715"/>
                </a:lnTo>
                <a:lnTo>
                  <a:pt x="237277" y="10715"/>
                </a:lnTo>
                <a:lnTo>
                  <a:pt x="232370" y="17115"/>
                </a:lnTo>
                <a:close/>
              </a:path>
              <a:path w="409575" h="59689">
                <a:moveTo>
                  <a:pt x="224780" y="59233"/>
                </a:moveTo>
                <a:lnTo>
                  <a:pt x="217636" y="59233"/>
                </a:lnTo>
                <a:lnTo>
                  <a:pt x="210371" y="58666"/>
                </a:lnTo>
                <a:lnTo>
                  <a:pt x="203907" y="56964"/>
                </a:lnTo>
                <a:lnTo>
                  <a:pt x="198242" y="54127"/>
                </a:lnTo>
                <a:lnTo>
                  <a:pt x="193378" y="50155"/>
                </a:lnTo>
                <a:lnTo>
                  <a:pt x="199926" y="40927"/>
                </a:lnTo>
                <a:lnTo>
                  <a:pt x="202009" y="43011"/>
                </a:lnTo>
                <a:lnTo>
                  <a:pt x="204588" y="44797"/>
                </a:lnTo>
                <a:lnTo>
                  <a:pt x="210741" y="47774"/>
                </a:lnTo>
                <a:lnTo>
                  <a:pt x="214263" y="48518"/>
                </a:lnTo>
                <a:lnTo>
                  <a:pt x="239526" y="48518"/>
                </a:lnTo>
                <a:lnTo>
                  <a:pt x="238373" y="51048"/>
                </a:lnTo>
                <a:lnTo>
                  <a:pt x="234305" y="54322"/>
                </a:lnTo>
                <a:lnTo>
                  <a:pt x="230336" y="57596"/>
                </a:lnTo>
                <a:lnTo>
                  <a:pt x="224780" y="59233"/>
                </a:lnTo>
                <a:close/>
              </a:path>
              <a:path w="409575" h="59689">
                <a:moveTo>
                  <a:pt x="292676" y="11757"/>
                </a:moveTo>
                <a:lnTo>
                  <a:pt x="246985" y="11757"/>
                </a:lnTo>
                <a:lnTo>
                  <a:pt x="246985" y="1042"/>
                </a:lnTo>
                <a:lnTo>
                  <a:pt x="292676" y="1042"/>
                </a:lnTo>
                <a:lnTo>
                  <a:pt x="292676" y="11757"/>
                </a:lnTo>
                <a:close/>
              </a:path>
              <a:path w="409575" h="59689">
                <a:moveTo>
                  <a:pt x="276007" y="58191"/>
                </a:moveTo>
                <a:lnTo>
                  <a:pt x="263802" y="58191"/>
                </a:lnTo>
                <a:lnTo>
                  <a:pt x="263802" y="11757"/>
                </a:lnTo>
                <a:lnTo>
                  <a:pt x="276007" y="11757"/>
                </a:lnTo>
                <a:lnTo>
                  <a:pt x="276007" y="58191"/>
                </a:lnTo>
                <a:close/>
              </a:path>
              <a:path w="409575" h="59689">
                <a:moveTo>
                  <a:pt x="314472" y="58191"/>
                </a:moveTo>
                <a:lnTo>
                  <a:pt x="302268" y="58191"/>
                </a:lnTo>
                <a:lnTo>
                  <a:pt x="302268" y="1042"/>
                </a:lnTo>
                <a:lnTo>
                  <a:pt x="334811" y="1042"/>
                </a:lnTo>
                <a:lnTo>
                  <a:pt x="339425" y="2778"/>
                </a:lnTo>
                <a:lnTo>
                  <a:pt x="342898" y="6251"/>
                </a:lnTo>
                <a:lnTo>
                  <a:pt x="346470" y="9724"/>
                </a:lnTo>
                <a:lnTo>
                  <a:pt x="347292" y="11757"/>
                </a:lnTo>
                <a:lnTo>
                  <a:pt x="314472" y="11757"/>
                </a:lnTo>
                <a:lnTo>
                  <a:pt x="314472" y="27087"/>
                </a:lnTo>
                <a:lnTo>
                  <a:pt x="347269" y="27087"/>
                </a:lnTo>
                <a:lnTo>
                  <a:pt x="347065" y="27731"/>
                </a:lnTo>
                <a:lnTo>
                  <a:pt x="344684" y="30807"/>
                </a:lnTo>
                <a:lnTo>
                  <a:pt x="342303" y="33784"/>
                </a:lnTo>
                <a:lnTo>
                  <a:pt x="339326" y="35669"/>
                </a:lnTo>
                <a:lnTo>
                  <a:pt x="335754" y="36462"/>
                </a:lnTo>
                <a:lnTo>
                  <a:pt x="336543" y="37802"/>
                </a:lnTo>
                <a:lnTo>
                  <a:pt x="314472" y="37802"/>
                </a:lnTo>
                <a:lnTo>
                  <a:pt x="314472" y="58191"/>
                </a:lnTo>
                <a:close/>
              </a:path>
              <a:path w="409575" h="59689">
                <a:moveTo>
                  <a:pt x="347269" y="27087"/>
                </a:moveTo>
                <a:lnTo>
                  <a:pt x="329652" y="27087"/>
                </a:lnTo>
                <a:lnTo>
                  <a:pt x="331636" y="26442"/>
                </a:lnTo>
                <a:lnTo>
                  <a:pt x="334910" y="23762"/>
                </a:lnTo>
                <a:lnTo>
                  <a:pt x="335754" y="21877"/>
                </a:lnTo>
                <a:lnTo>
                  <a:pt x="335754" y="17016"/>
                </a:lnTo>
                <a:lnTo>
                  <a:pt x="334910" y="15131"/>
                </a:lnTo>
                <a:lnTo>
                  <a:pt x="333224" y="13840"/>
                </a:lnTo>
                <a:lnTo>
                  <a:pt x="331636" y="12452"/>
                </a:lnTo>
                <a:lnTo>
                  <a:pt x="329652" y="11757"/>
                </a:lnTo>
                <a:lnTo>
                  <a:pt x="347292" y="11757"/>
                </a:lnTo>
                <a:lnTo>
                  <a:pt x="348135" y="13840"/>
                </a:lnTo>
                <a:lnTo>
                  <a:pt x="348256" y="23961"/>
                </a:lnTo>
                <a:lnTo>
                  <a:pt x="347269" y="27087"/>
                </a:lnTo>
                <a:close/>
              </a:path>
              <a:path w="409575" h="59689">
                <a:moveTo>
                  <a:pt x="348553" y="58191"/>
                </a:moveTo>
                <a:lnTo>
                  <a:pt x="334564" y="58191"/>
                </a:lnTo>
                <a:lnTo>
                  <a:pt x="323401" y="37802"/>
                </a:lnTo>
                <a:lnTo>
                  <a:pt x="336543" y="37802"/>
                </a:lnTo>
                <a:lnTo>
                  <a:pt x="348553" y="58191"/>
                </a:lnTo>
                <a:close/>
              </a:path>
              <a:path w="409575" h="59689">
                <a:moveTo>
                  <a:pt x="387527" y="58191"/>
                </a:moveTo>
                <a:lnTo>
                  <a:pt x="375323" y="58191"/>
                </a:lnTo>
                <a:lnTo>
                  <a:pt x="375323" y="34826"/>
                </a:lnTo>
                <a:lnTo>
                  <a:pt x="353296" y="1042"/>
                </a:lnTo>
                <a:lnTo>
                  <a:pt x="367137" y="1042"/>
                </a:lnTo>
                <a:lnTo>
                  <a:pt x="381425" y="23961"/>
                </a:lnTo>
                <a:lnTo>
                  <a:pt x="394563" y="23961"/>
                </a:lnTo>
                <a:lnTo>
                  <a:pt x="387527" y="34826"/>
                </a:lnTo>
                <a:lnTo>
                  <a:pt x="387527" y="58191"/>
                </a:lnTo>
                <a:close/>
              </a:path>
              <a:path w="409575" h="59689">
                <a:moveTo>
                  <a:pt x="394563" y="23961"/>
                </a:moveTo>
                <a:lnTo>
                  <a:pt x="381425" y="23961"/>
                </a:lnTo>
                <a:lnTo>
                  <a:pt x="395563" y="1042"/>
                </a:lnTo>
                <a:lnTo>
                  <a:pt x="409404" y="1042"/>
                </a:lnTo>
                <a:lnTo>
                  <a:pt x="394563" y="23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81912" y="3365968"/>
            <a:ext cx="343324" cy="4103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53430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10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0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671" y="290363"/>
            <a:ext cx="3961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PLACEMENT </a:t>
            </a:r>
            <a:r>
              <a:rPr spc="-55" dirty="0"/>
              <a:t>BY</a:t>
            </a:r>
            <a:r>
              <a:rPr spc="-215" dirty="0"/>
              <a:t> </a:t>
            </a:r>
            <a:r>
              <a:rPr spc="-85" dirty="0"/>
              <a:t>POLICY</a:t>
            </a:r>
          </a:p>
        </p:txBody>
      </p:sp>
      <p:sp>
        <p:nvSpPr>
          <p:cNvPr id="3" name="object 3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9826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1628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3430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2983" y="4065366"/>
            <a:ext cx="4668520" cy="509270"/>
          </a:xfrm>
          <a:custGeom>
            <a:avLst/>
            <a:gdLst/>
            <a:ahLst/>
            <a:cxnLst/>
            <a:rect l="l" t="t" r="r" b="b"/>
            <a:pathLst>
              <a:path w="4668520" h="509270">
                <a:moveTo>
                  <a:pt x="0" y="0"/>
                </a:moveTo>
                <a:lnTo>
                  <a:pt x="4667978" y="0"/>
                </a:lnTo>
                <a:lnTo>
                  <a:pt x="4667978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6043" y="4201991"/>
            <a:ext cx="278274" cy="11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8091" y="4153191"/>
            <a:ext cx="301269" cy="20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1889" y="4153191"/>
            <a:ext cx="301269" cy="20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85688" y="4153191"/>
            <a:ext cx="301269" cy="20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36867" y="4181791"/>
            <a:ext cx="318696" cy="151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8546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20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20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20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20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20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20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20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20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20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20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20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20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20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20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20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20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20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20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20139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5250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49137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88417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15863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82890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2654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701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47182" y="2248760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709"/>
                </a:lnTo>
                <a:lnTo>
                  <a:pt x="0" y="272709"/>
                </a:lnTo>
                <a:lnTo>
                  <a:pt x="0" y="0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76690" y="2359132"/>
            <a:ext cx="928369" cy="60960"/>
          </a:xfrm>
          <a:custGeom>
            <a:avLst/>
            <a:gdLst/>
            <a:ahLst/>
            <a:cxnLst/>
            <a:rect l="l" t="t" r="r" b="b"/>
            <a:pathLst>
              <a:path w="928370" h="60960">
                <a:moveTo>
                  <a:pt x="13840" y="58935"/>
                </a:moveTo>
                <a:lnTo>
                  <a:pt x="0" y="58935"/>
                </a:lnTo>
                <a:lnTo>
                  <a:pt x="22175" y="1785"/>
                </a:lnTo>
                <a:lnTo>
                  <a:pt x="37355" y="1785"/>
                </a:lnTo>
                <a:lnTo>
                  <a:pt x="42058" y="13989"/>
                </a:lnTo>
                <a:lnTo>
                  <a:pt x="29765" y="13989"/>
                </a:lnTo>
                <a:lnTo>
                  <a:pt x="20835" y="38545"/>
                </a:lnTo>
                <a:lnTo>
                  <a:pt x="51522" y="38545"/>
                </a:lnTo>
                <a:lnTo>
                  <a:pt x="55652" y="49261"/>
                </a:lnTo>
                <a:lnTo>
                  <a:pt x="17561" y="49261"/>
                </a:lnTo>
                <a:lnTo>
                  <a:pt x="13840" y="58935"/>
                </a:lnTo>
                <a:close/>
              </a:path>
              <a:path w="928370" h="60960">
                <a:moveTo>
                  <a:pt x="51522" y="38545"/>
                </a:moveTo>
                <a:lnTo>
                  <a:pt x="38695" y="38545"/>
                </a:lnTo>
                <a:lnTo>
                  <a:pt x="29765" y="13989"/>
                </a:lnTo>
                <a:lnTo>
                  <a:pt x="42058" y="13989"/>
                </a:lnTo>
                <a:lnTo>
                  <a:pt x="51522" y="38545"/>
                </a:lnTo>
                <a:close/>
              </a:path>
              <a:path w="928370" h="60960">
                <a:moveTo>
                  <a:pt x="59381" y="58935"/>
                </a:moveTo>
                <a:lnTo>
                  <a:pt x="45540" y="58935"/>
                </a:lnTo>
                <a:lnTo>
                  <a:pt x="41968" y="49261"/>
                </a:lnTo>
                <a:lnTo>
                  <a:pt x="55652" y="49261"/>
                </a:lnTo>
                <a:lnTo>
                  <a:pt x="59381" y="58935"/>
                </a:lnTo>
                <a:close/>
              </a:path>
              <a:path w="928370" h="60960">
                <a:moveTo>
                  <a:pt x="79079" y="58935"/>
                </a:moveTo>
                <a:lnTo>
                  <a:pt x="66874" y="58935"/>
                </a:lnTo>
                <a:lnTo>
                  <a:pt x="66874" y="1785"/>
                </a:lnTo>
                <a:lnTo>
                  <a:pt x="99418" y="1785"/>
                </a:lnTo>
                <a:lnTo>
                  <a:pt x="104031" y="3471"/>
                </a:lnTo>
                <a:lnTo>
                  <a:pt x="107504" y="6845"/>
                </a:lnTo>
                <a:lnTo>
                  <a:pt x="111076" y="10219"/>
                </a:lnTo>
                <a:lnTo>
                  <a:pt x="111989" y="12501"/>
                </a:lnTo>
                <a:lnTo>
                  <a:pt x="79079" y="12501"/>
                </a:lnTo>
                <a:lnTo>
                  <a:pt x="79079" y="27830"/>
                </a:lnTo>
                <a:lnTo>
                  <a:pt x="111959" y="27830"/>
                </a:lnTo>
                <a:lnTo>
                  <a:pt x="111076" y="30013"/>
                </a:lnTo>
                <a:lnTo>
                  <a:pt x="107504" y="33486"/>
                </a:lnTo>
                <a:lnTo>
                  <a:pt x="103932" y="36859"/>
                </a:lnTo>
                <a:lnTo>
                  <a:pt x="99319" y="38545"/>
                </a:lnTo>
                <a:lnTo>
                  <a:pt x="79079" y="38545"/>
                </a:lnTo>
                <a:lnTo>
                  <a:pt x="79079" y="58935"/>
                </a:lnTo>
                <a:close/>
              </a:path>
              <a:path w="928370" h="60960">
                <a:moveTo>
                  <a:pt x="111959" y="27830"/>
                </a:moveTo>
                <a:lnTo>
                  <a:pt x="94407" y="27830"/>
                </a:lnTo>
                <a:lnTo>
                  <a:pt x="96392" y="27185"/>
                </a:lnTo>
                <a:lnTo>
                  <a:pt x="97979" y="25895"/>
                </a:lnTo>
                <a:lnTo>
                  <a:pt x="99567" y="24506"/>
                </a:lnTo>
                <a:lnTo>
                  <a:pt x="100360" y="22621"/>
                </a:lnTo>
                <a:lnTo>
                  <a:pt x="100360" y="17759"/>
                </a:lnTo>
                <a:lnTo>
                  <a:pt x="99567" y="15874"/>
                </a:lnTo>
                <a:lnTo>
                  <a:pt x="97979" y="14584"/>
                </a:lnTo>
                <a:lnTo>
                  <a:pt x="96392" y="13195"/>
                </a:lnTo>
                <a:lnTo>
                  <a:pt x="94407" y="12501"/>
                </a:lnTo>
                <a:lnTo>
                  <a:pt x="111989" y="12501"/>
                </a:lnTo>
                <a:lnTo>
                  <a:pt x="112822" y="14584"/>
                </a:lnTo>
                <a:lnTo>
                  <a:pt x="112742" y="25895"/>
                </a:lnTo>
                <a:lnTo>
                  <a:pt x="111959" y="27830"/>
                </a:lnTo>
                <a:close/>
              </a:path>
              <a:path w="928370" h="60960">
                <a:moveTo>
                  <a:pt x="134521" y="58935"/>
                </a:moveTo>
                <a:lnTo>
                  <a:pt x="122317" y="58935"/>
                </a:lnTo>
                <a:lnTo>
                  <a:pt x="122317" y="1785"/>
                </a:lnTo>
                <a:lnTo>
                  <a:pt x="134521" y="1785"/>
                </a:lnTo>
                <a:lnTo>
                  <a:pt x="134521" y="58935"/>
                </a:lnTo>
                <a:close/>
              </a:path>
              <a:path w="928370" h="60960">
                <a:moveTo>
                  <a:pt x="148894" y="60721"/>
                </a:moveTo>
                <a:lnTo>
                  <a:pt x="141006" y="60721"/>
                </a:lnTo>
                <a:lnTo>
                  <a:pt x="161396" y="0"/>
                </a:lnTo>
                <a:lnTo>
                  <a:pt x="169284" y="0"/>
                </a:lnTo>
                <a:lnTo>
                  <a:pt x="148894" y="60721"/>
                </a:lnTo>
                <a:close/>
              </a:path>
              <a:path w="928370" h="60960">
                <a:moveTo>
                  <a:pt x="183633" y="58935"/>
                </a:moveTo>
                <a:lnTo>
                  <a:pt x="169792" y="58935"/>
                </a:lnTo>
                <a:lnTo>
                  <a:pt x="191967" y="1785"/>
                </a:lnTo>
                <a:lnTo>
                  <a:pt x="207148" y="1785"/>
                </a:lnTo>
                <a:lnTo>
                  <a:pt x="211851" y="13989"/>
                </a:lnTo>
                <a:lnTo>
                  <a:pt x="199557" y="13989"/>
                </a:lnTo>
                <a:lnTo>
                  <a:pt x="190628" y="38545"/>
                </a:lnTo>
                <a:lnTo>
                  <a:pt x="221316" y="38545"/>
                </a:lnTo>
                <a:lnTo>
                  <a:pt x="225446" y="49261"/>
                </a:lnTo>
                <a:lnTo>
                  <a:pt x="187354" y="49261"/>
                </a:lnTo>
                <a:lnTo>
                  <a:pt x="183633" y="58935"/>
                </a:lnTo>
                <a:close/>
              </a:path>
              <a:path w="928370" h="60960">
                <a:moveTo>
                  <a:pt x="221316" y="38545"/>
                </a:moveTo>
                <a:lnTo>
                  <a:pt x="208487" y="38545"/>
                </a:lnTo>
                <a:lnTo>
                  <a:pt x="199557" y="13989"/>
                </a:lnTo>
                <a:lnTo>
                  <a:pt x="211851" y="13989"/>
                </a:lnTo>
                <a:lnTo>
                  <a:pt x="221316" y="38545"/>
                </a:lnTo>
                <a:close/>
              </a:path>
              <a:path w="928370" h="60960">
                <a:moveTo>
                  <a:pt x="229174" y="58935"/>
                </a:moveTo>
                <a:lnTo>
                  <a:pt x="215334" y="58935"/>
                </a:lnTo>
                <a:lnTo>
                  <a:pt x="211762" y="49261"/>
                </a:lnTo>
                <a:lnTo>
                  <a:pt x="225446" y="49261"/>
                </a:lnTo>
                <a:lnTo>
                  <a:pt x="229174" y="58935"/>
                </a:lnTo>
                <a:close/>
              </a:path>
              <a:path w="928370" h="60960">
                <a:moveTo>
                  <a:pt x="270749" y="59976"/>
                </a:moveTo>
                <a:lnTo>
                  <a:pt x="254377" y="59976"/>
                </a:lnTo>
                <a:lnTo>
                  <a:pt x="248078" y="57893"/>
                </a:lnTo>
                <a:lnTo>
                  <a:pt x="238949" y="49559"/>
                </a:lnTo>
                <a:lnTo>
                  <a:pt x="236668" y="43705"/>
                </a:lnTo>
                <a:lnTo>
                  <a:pt x="236668" y="1785"/>
                </a:lnTo>
                <a:lnTo>
                  <a:pt x="249020" y="1785"/>
                </a:lnTo>
                <a:lnTo>
                  <a:pt x="249020" y="39686"/>
                </a:lnTo>
                <a:lnTo>
                  <a:pt x="250111" y="42911"/>
                </a:lnTo>
                <a:lnTo>
                  <a:pt x="252294" y="45392"/>
                </a:lnTo>
                <a:lnTo>
                  <a:pt x="254577" y="47872"/>
                </a:lnTo>
                <a:lnTo>
                  <a:pt x="257949" y="49112"/>
                </a:lnTo>
                <a:lnTo>
                  <a:pt x="286210" y="49112"/>
                </a:lnTo>
                <a:lnTo>
                  <a:pt x="286078" y="49460"/>
                </a:lnTo>
                <a:lnTo>
                  <a:pt x="281613" y="53726"/>
                </a:lnTo>
                <a:lnTo>
                  <a:pt x="277149" y="57893"/>
                </a:lnTo>
                <a:lnTo>
                  <a:pt x="270749" y="59976"/>
                </a:lnTo>
                <a:close/>
              </a:path>
              <a:path w="928370" h="60960">
                <a:moveTo>
                  <a:pt x="286210" y="49112"/>
                </a:moveTo>
                <a:lnTo>
                  <a:pt x="266879" y="49112"/>
                </a:lnTo>
                <a:lnTo>
                  <a:pt x="270203" y="47872"/>
                </a:lnTo>
                <a:lnTo>
                  <a:pt x="272386" y="45392"/>
                </a:lnTo>
                <a:lnTo>
                  <a:pt x="274668" y="42911"/>
                </a:lnTo>
                <a:lnTo>
                  <a:pt x="275809" y="39686"/>
                </a:lnTo>
                <a:lnTo>
                  <a:pt x="275809" y="1785"/>
                </a:lnTo>
                <a:lnTo>
                  <a:pt x="288310" y="1785"/>
                </a:lnTo>
                <a:lnTo>
                  <a:pt x="288254" y="43705"/>
                </a:lnTo>
                <a:lnTo>
                  <a:pt x="286210" y="49112"/>
                </a:lnTo>
                <a:close/>
              </a:path>
              <a:path w="928370" h="60960">
                <a:moveTo>
                  <a:pt x="343913" y="12501"/>
                </a:moveTo>
                <a:lnTo>
                  <a:pt x="298223" y="12501"/>
                </a:lnTo>
                <a:lnTo>
                  <a:pt x="298223" y="1785"/>
                </a:lnTo>
                <a:lnTo>
                  <a:pt x="343913" y="1785"/>
                </a:lnTo>
                <a:lnTo>
                  <a:pt x="343913" y="12501"/>
                </a:lnTo>
                <a:close/>
              </a:path>
              <a:path w="928370" h="60960">
                <a:moveTo>
                  <a:pt x="327245" y="58935"/>
                </a:moveTo>
                <a:lnTo>
                  <a:pt x="315040" y="58935"/>
                </a:lnTo>
                <a:lnTo>
                  <a:pt x="315040" y="12501"/>
                </a:lnTo>
                <a:lnTo>
                  <a:pt x="327245" y="12501"/>
                </a:lnTo>
                <a:lnTo>
                  <a:pt x="327245" y="58935"/>
                </a:lnTo>
                <a:close/>
              </a:path>
              <a:path w="928370" h="60960">
                <a:moveTo>
                  <a:pt x="365709" y="58935"/>
                </a:moveTo>
                <a:lnTo>
                  <a:pt x="353506" y="58935"/>
                </a:lnTo>
                <a:lnTo>
                  <a:pt x="353506" y="1785"/>
                </a:lnTo>
                <a:lnTo>
                  <a:pt x="365709" y="1785"/>
                </a:lnTo>
                <a:lnTo>
                  <a:pt x="365709" y="24258"/>
                </a:lnTo>
                <a:lnTo>
                  <a:pt x="405000" y="24258"/>
                </a:lnTo>
                <a:lnTo>
                  <a:pt x="405000" y="34973"/>
                </a:lnTo>
                <a:lnTo>
                  <a:pt x="365709" y="34973"/>
                </a:lnTo>
                <a:lnTo>
                  <a:pt x="365709" y="58935"/>
                </a:lnTo>
                <a:close/>
              </a:path>
              <a:path w="928370" h="60960">
                <a:moveTo>
                  <a:pt x="405000" y="24258"/>
                </a:moveTo>
                <a:lnTo>
                  <a:pt x="392647" y="24258"/>
                </a:lnTo>
                <a:lnTo>
                  <a:pt x="392647" y="1785"/>
                </a:lnTo>
                <a:lnTo>
                  <a:pt x="405000" y="1785"/>
                </a:lnTo>
                <a:lnTo>
                  <a:pt x="405000" y="24258"/>
                </a:lnTo>
                <a:close/>
              </a:path>
              <a:path w="928370" h="60960">
                <a:moveTo>
                  <a:pt x="405000" y="58935"/>
                </a:moveTo>
                <a:lnTo>
                  <a:pt x="392647" y="58935"/>
                </a:lnTo>
                <a:lnTo>
                  <a:pt x="392647" y="34973"/>
                </a:lnTo>
                <a:lnTo>
                  <a:pt x="405000" y="34973"/>
                </a:lnTo>
                <a:lnTo>
                  <a:pt x="405000" y="58935"/>
                </a:lnTo>
                <a:close/>
              </a:path>
              <a:path w="928370" h="60960">
                <a:moveTo>
                  <a:pt x="458936" y="58935"/>
                </a:moveTo>
                <a:lnTo>
                  <a:pt x="418455" y="58935"/>
                </a:lnTo>
                <a:lnTo>
                  <a:pt x="418455" y="1785"/>
                </a:lnTo>
                <a:lnTo>
                  <a:pt x="458936" y="1785"/>
                </a:lnTo>
                <a:lnTo>
                  <a:pt x="458936" y="12501"/>
                </a:lnTo>
                <a:lnTo>
                  <a:pt x="430659" y="12501"/>
                </a:lnTo>
                <a:lnTo>
                  <a:pt x="430659" y="24556"/>
                </a:lnTo>
                <a:lnTo>
                  <a:pt x="458341" y="24556"/>
                </a:lnTo>
                <a:lnTo>
                  <a:pt x="458341" y="35271"/>
                </a:lnTo>
                <a:lnTo>
                  <a:pt x="430659" y="35271"/>
                </a:lnTo>
                <a:lnTo>
                  <a:pt x="430659" y="48220"/>
                </a:lnTo>
                <a:lnTo>
                  <a:pt x="458936" y="48220"/>
                </a:lnTo>
                <a:lnTo>
                  <a:pt x="458936" y="58935"/>
                </a:lnTo>
                <a:close/>
              </a:path>
              <a:path w="928370" h="60960">
                <a:moveTo>
                  <a:pt x="482459" y="58935"/>
                </a:moveTo>
                <a:lnTo>
                  <a:pt x="470254" y="58935"/>
                </a:lnTo>
                <a:lnTo>
                  <a:pt x="470254" y="1785"/>
                </a:lnTo>
                <a:lnTo>
                  <a:pt x="482756" y="1785"/>
                </a:lnTo>
                <a:lnTo>
                  <a:pt x="497376" y="21579"/>
                </a:lnTo>
                <a:lnTo>
                  <a:pt x="482459" y="21579"/>
                </a:lnTo>
                <a:lnTo>
                  <a:pt x="482459" y="58935"/>
                </a:lnTo>
                <a:close/>
              </a:path>
              <a:path w="928370" h="60960">
                <a:moveTo>
                  <a:pt x="521451" y="37653"/>
                </a:moveTo>
                <a:lnTo>
                  <a:pt x="509248" y="37653"/>
                </a:lnTo>
                <a:lnTo>
                  <a:pt x="509248" y="1785"/>
                </a:lnTo>
                <a:lnTo>
                  <a:pt x="521451" y="1785"/>
                </a:lnTo>
                <a:lnTo>
                  <a:pt x="521451" y="37653"/>
                </a:lnTo>
                <a:close/>
              </a:path>
              <a:path w="928370" h="60960">
                <a:moveTo>
                  <a:pt x="521451" y="58935"/>
                </a:moveTo>
                <a:lnTo>
                  <a:pt x="509694" y="58935"/>
                </a:lnTo>
                <a:lnTo>
                  <a:pt x="482459" y="21579"/>
                </a:lnTo>
                <a:lnTo>
                  <a:pt x="497376" y="21579"/>
                </a:lnTo>
                <a:lnTo>
                  <a:pt x="509248" y="37653"/>
                </a:lnTo>
                <a:lnTo>
                  <a:pt x="521451" y="37653"/>
                </a:lnTo>
                <a:lnTo>
                  <a:pt x="521451" y="58935"/>
                </a:lnTo>
                <a:close/>
              </a:path>
              <a:path w="928370" h="60960">
                <a:moveTo>
                  <a:pt x="577145" y="12501"/>
                </a:moveTo>
                <a:lnTo>
                  <a:pt x="531454" y="12501"/>
                </a:lnTo>
                <a:lnTo>
                  <a:pt x="531454" y="1785"/>
                </a:lnTo>
                <a:lnTo>
                  <a:pt x="577145" y="1785"/>
                </a:lnTo>
                <a:lnTo>
                  <a:pt x="577145" y="12501"/>
                </a:lnTo>
                <a:close/>
              </a:path>
              <a:path w="928370" h="60960">
                <a:moveTo>
                  <a:pt x="560476" y="58935"/>
                </a:moveTo>
                <a:lnTo>
                  <a:pt x="548272" y="58935"/>
                </a:lnTo>
                <a:lnTo>
                  <a:pt x="548272" y="12501"/>
                </a:lnTo>
                <a:lnTo>
                  <a:pt x="560476" y="12501"/>
                </a:lnTo>
                <a:lnTo>
                  <a:pt x="560476" y="58935"/>
                </a:lnTo>
                <a:close/>
              </a:path>
              <a:path w="928370" h="60960">
                <a:moveTo>
                  <a:pt x="598941" y="58935"/>
                </a:moveTo>
                <a:lnTo>
                  <a:pt x="586737" y="58935"/>
                </a:lnTo>
                <a:lnTo>
                  <a:pt x="586737" y="1785"/>
                </a:lnTo>
                <a:lnTo>
                  <a:pt x="598941" y="1785"/>
                </a:lnTo>
                <a:lnTo>
                  <a:pt x="598941" y="58935"/>
                </a:lnTo>
                <a:close/>
              </a:path>
              <a:path w="928370" h="60960">
                <a:moveTo>
                  <a:pt x="638764" y="59976"/>
                </a:moveTo>
                <a:lnTo>
                  <a:pt x="629934" y="59976"/>
                </a:lnTo>
                <a:lnTo>
                  <a:pt x="622641" y="57149"/>
                </a:lnTo>
                <a:lnTo>
                  <a:pt x="616887" y="51493"/>
                </a:lnTo>
                <a:lnTo>
                  <a:pt x="611231" y="45838"/>
                </a:lnTo>
                <a:lnTo>
                  <a:pt x="608403" y="38794"/>
                </a:lnTo>
                <a:lnTo>
                  <a:pt x="608403" y="24804"/>
                </a:lnTo>
                <a:lnTo>
                  <a:pt x="633208" y="743"/>
                </a:lnTo>
                <a:lnTo>
                  <a:pt x="638764" y="743"/>
                </a:lnTo>
                <a:lnTo>
                  <a:pt x="646177" y="1618"/>
                </a:lnTo>
                <a:lnTo>
                  <a:pt x="652642" y="4241"/>
                </a:lnTo>
                <a:lnTo>
                  <a:pt x="658158" y="8613"/>
                </a:lnTo>
                <a:lnTo>
                  <a:pt x="660393" y="11608"/>
                </a:lnTo>
                <a:lnTo>
                  <a:pt x="633605" y="11608"/>
                </a:lnTo>
                <a:lnTo>
                  <a:pt x="629339" y="13394"/>
                </a:lnTo>
                <a:lnTo>
                  <a:pt x="622591" y="20537"/>
                </a:lnTo>
                <a:lnTo>
                  <a:pt x="620980" y="24804"/>
                </a:lnTo>
                <a:lnTo>
                  <a:pt x="620904" y="35916"/>
                </a:lnTo>
                <a:lnTo>
                  <a:pt x="622591" y="40431"/>
                </a:lnTo>
                <a:lnTo>
                  <a:pt x="625965" y="43903"/>
                </a:lnTo>
                <a:lnTo>
                  <a:pt x="629438" y="47376"/>
                </a:lnTo>
                <a:lnTo>
                  <a:pt x="633704" y="49112"/>
                </a:lnTo>
                <a:lnTo>
                  <a:pt x="660308" y="49112"/>
                </a:lnTo>
                <a:lnTo>
                  <a:pt x="658159" y="52024"/>
                </a:lnTo>
                <a:lnTo>
                  <a:pt x="652643" y="56442"/>
                </a:lnTo>
                <a:lnTo>
                  <a:pt x="646178" y="59093"/>
                </a:lnTo>
                <a:lnTo>
                  <a:pt x="638764" y="59976"/>
                </a:lnTo>
                <a:close/>
              </a:path>
              <a:path w="928370" h="60960">
                <a:moveTo>
                  <a:pt x="652159" y="19942"/>
                </a:moveTo>
                <a:lnTo>
                  <a:pt x="650968" y="17561"/>
                </a:lnTo>
                <a:lnTo>
                  <a:pt x="649182" y="15577"/>
                </a:lnTo>
                <a:lnTo>
                  <a:pt x="644420" y="12401"/>
                </a:lnTo>
                <a:lnTo>
                  <a:pt x="641740" y="11608"/>
                </a:lnTo>
                <a:lnTo>
                  <a:pt x="660393" y="11608"/>
                </a:lnTo>
                <a:lnTo>
                  <a:pt x="662726" y="14733"/>
                </a:lnTo>
                <a:lnTo>
                  <a:pt x="652159" y="19942"/>
                </a:lnTo>
                <a:close/>
              </a:path>
              <a:path w="928370" h="60960">
                <a:moveTo>
                  <a:pt x="660308" y="49112"/>
                </a:moveTo>
                <a:lnTo>
                  <a:pt x="641740" y="49112"/>
                </a:lnTo>
                <a:lnTo>
                  <a:pt x="644420" y="48368"/>
                </a:lnTo>
                <a:lnTo>
                  <a:pt x="646801" y="46880"/>
                </a:lnTo>
                <a:lnTo>
                  <a:pt x="649182" y="45293"/>
                </a:lnTo>
                <a:lnTo>
                  <a:pt x="650968" y="43258"/>
                </a:lnTo>
                <a:lnTo>
                  <a:pt x="652159" y="40778"/>
                </a:lnTo>
                <a:lnTo>
                  <a:pt x="662726" y="45838"/>
                </a:lnTo>
                <a:lnTo>
                  <a:pt x="660308" y="49112"/>
                </a:lnTo>
                <a:close/>
              </a:path>
              <a:path w="928370" h="60960">
                <a:moveTo>
                  <a:pt x="679861" y="58935"/>
                </a:moveTo>
                <a:lnTo>
                  <a:pt x="666020" y="58935"/>
                </a:lnTo>
                <a:lnTo>
                  <a:pt x="688196" y="1785"/>
                </a:lnTo>
                <a:lnTo>
                  <a:pt x="703376" y="1785"/>
                </a:lnTo>
                <a:lnTo>
                  <a:pt x="708080" y="13989"/>
                </a:lnTo>
                <a:lnTo>
                  <a:pt x="695786" y="13989"/>
                </a:lnTo>
                <a:lnTo>
                  <a:pt x="686856" y="38545"/>
                </a:lnTo>
                <a:lnTo>
                  <a:pt x="717544" y="38545"/>
                </a:lnTo>
                <a:lnTo>
                  <a:pt x="721674" y="49261"/>
                </a:lnTo>
                <a:lnTo>
                  <a:pt x="683582" y="49261"/>
                </a:lnTo>
                <a:lnTo>
                  <a:pt x="679861" y="58935"/>
                </a:lnTo>
                <a:close/>
              </a:path>
              <a:path w="928370" h="60960">
                <a:moveTo>
                  <a:pt x="717544" y="38545"/>
                </a:moveTo>
                <a:lnTo>
                  <a:pt x="704716" y="38545"/>
                </a:lnTo>
                <a:lnTo>
                  <a:pt x="695786" y="13989"/>
                </a:lnTo>
                <a:lnTo>
                  <a:pt x="708080" y="13989"/>
                </a:lnTo>
                <a:lnTo>
                  <a:pt x="717544" y="38545"/>
                </a:lnTo>
                <a:close/>
              </a:path>
              <a:path w="928370" h="60960">
                <a:moveTo>
                  <a:pt x="725403" y="58935"/>
                </a:moveTo>
                <a:lnTo>
                  <a:pt x="711561" y="58935"/>
                </a:lnTo>
                <a:lnTo>
                  <a:pt x="707989" y="49261"/>
                </a:lnTo>
                <a:lnTo>
                  <a:pt x="721674" y="49261"/>
                </a:lnTo>
                <a:lnTo>
                  <a:pt x="725403" y="58935"/>
                </a:lnTo>
                <a:close/>
              </a:path>
              <a:path w="928370" h="60960">
                <a:moveTo>
                  <a:pt x="775014" y="12501"/>
                </a:moveTo>
                <a:lnTo>
                  <a:pt x="729323" y="12501"/>
                </a:lnTo>
                <a:lnTo>
                  <a:pt x="729323" y="1785"/>
                </a:lnTo>
                <a:lnTo>
                  <a:pt x="775014" y="1785"/>
                </a:lnTo>
                <a:lnTo>
                  <a:pt x="775014" y="12501"/>
                </a:lnTo>
                <a:close/>
              </a:path>
              <a:path w="928370" h="60960">
                <a:moveTo>
                  <a:pt x="758345" y="58935"/>
                </a:moveTo>
                <a:lnTo>
                  <a:pt x="746142" y="58935"/>
                </a:lnTo>
                <a:lnTo>
                  <a:pt x="746142" y="12501"/>
                </a:lnTo>
                <a:lnTo>
                  <a:pt x="758345" y="12501"/>
                </a:lnTo>
                <a:lnTo>
                  <a:pt x="758345" y="58935"/>
                </a:lnTo>
                <a:close/>
              </a:path>
              <a:path w="928370" h="60960">
                <a:moveTo>
                  <a:pt x="796811" y="58935"/>
                </a:moveTo>
                <a:lnTo>
                  <a:pt x="784606" y="58935"/>
                </a:lnTo>
                <a:lnTo>
                  <a:pt x="784606" y="1785"/>
                </a:lnTo>
                <a:lnTo>
                  <a:pt x="796811" y="1785"/>
                </a:lnTo>
                <a:lnTo>
                  <a:pt x="796811" y="58935"/>
                </a:lnTo>
                <a:close/>
              </a:path>
              <a:path w="928370" h="60960">
                <a:moveTo>
                  <a:pt x="844765" y="59976"/>
                </a:moveTo>
                <a:lnTo>
                  <a:pt x="827306" y="59976"/>
                </a:lnTo>
                <a:lnTo>
                  <a:pt x="820163" y="57199"/>
                </a:lnTo>
                <a:lnTo>
                  <a:pt x="809050" y="46086"/>
                </a:lnTo>
                <a:lnTo>
                  <a:pt x="806273" y="38992"/>
                </a:lnTo>
                <a:lnTo>
                  <a:pt x="806273" y="21827"/>
                </a:lnTo>
                <a:lnTo>
                  <a:pt x="809050" y="14782"/>
                </a:lnTo>
                <a:lnTo>
                  <a:pt x="814607" y="9226"/>
                </a:lnTo>
                <a:lnTo>
                  <a:pt x="820163" y="3571"/>
                </a:lnTo>
                <a:lnTo>
                  <a:pt x="827306" y="743"/>
                </a:lnTo>
                <a:lnTo>
                  <a:pt x="844765" y="743"/>
                </a:lnTo>
                <a:lnTo>
                  <a:pt x="851909" y="3571"/>
                </a:lnTo>
                <a:lnTo>
                  <a:pt x="857472" y="9226"/>
                </a:lnTo>
                <a:lnTo>
                  <a:pt x="859897" y="11608"/>
                </a:lnTo>
                <a:lnTo>
                  <a:pt x="830783" y="11608"/>
                </a:lnTo>
                <a:lnTo>
                  <a:pt x="826563" y="13394"/>
                </a:lnTo>
                <a:lnTo>
                  <a:pt x="820312" y="20438"/>
                </a:lnTo>
                <a:lnTo>
                  <a:pt x="818775" y="24903"/>
                </a:lnTo>
                <a:lnTo>
                  <a:pt x="818844" y="36015"/>
                </a:lnTo>
                <a:lnTo>
                  <a:pt x="820361" y="40331"/>
                </a:lnTo>
                <a:lnTo>
                  <a:pt x="823534" y="43903"/>
                </a:lnTo>
                <a:lnTo>
                  <a:pt x="826715" y="47376"/>
                </a:lnTo>
                <a:lnTo>
                  <a:pt x="830878" y="49112"/>
                </a:lnTo>
                <a:lnTo>
                  <a:pt x="860048" y="49112"/>
                </a:lnTo>
                <a:lnTo>
                  <a:pt x="857472" y="51642"/>
                </a:lnTo>
                <a:lnTo>
                  <a:pt x="851909" y="57199"/>
                </a:lnTo>
                <a:lnTo>
                  <a:pt x="844765" y="59976"/>
                </a:lnTo>
                <a:close/>
              </a:path>
              <a:path w="928370" h="60960">
                <a:moveTo>
                  <a:pt x="860048" y="49112"/>
                </a:moveTo>
                <a:lnTo>
                  <a:pt x="841098" y="49112"/>
                </a:lnTo>
                <a:lnTo>
                  <a:pt x="845270" y="47425"/>
                </a:lnTo>
                <a:lnTo>
                  <a:pt x="848537" y="44053"/>
                </a:lnTo>
                <a:lnTo>
                  <a:pt x="851814" y="40580"/>
                </a:lnTo>
                <a:lnTo>
                  <a:pt x="853452" y="36015"/>
                </a:lnTo>
                <a:lnTo>
                  <a:pt x="853452" y="24903"/>
                </a:lnTo>
                <a:lnTo>
                  <a:pt x="851861" y="20438"/>
                </a:lnTo>
                <a:lnTo>
                  <a:pt x="848690" y="16965"/>
                </a:lnTo>
                <a:lnTo>
                  <a:pt x="845518" y="13394"/>
                </a:lnTo>
                <a:lnTo>
                  <a:pt x="841298" y="11608"/>
                </a:lnTo>
                <a:lnTo>
                  <a:pt x="859897" y="11608"/>
                </a:lnTo>
                <a:lnTo>
                  <a:pt x="863129" y="14782"/>
                </a:lnTo>
                <a:lnTo>
                  <a:pt x="865949" y="21827"/>
                </a:lnTo>
                <a:lnTo>
                  <a:pt x="865949" y="38992"/>
                </a:lnTo>
                <a:lnTo>
                  <a:pt x="863129" y="46086"/>
                </a:lnTo>
                <a:lnTo>
                  <a:pt x="860048" y="49112"/>
                </a:lnTo>
                <a:close/>
              </a:path>
              <a:path w="928370" h="60960">
                <a:moveTo>
                  <a:pt x="889123" y="58935"/>
                </a:moveTo>
                <a:lnTo>
                  <a:pt x="876922" y="58935"/>
                </a:lnTo>
                <a:lnTo>
                  <a:pt x="876922" y="1785"/>
                </a:lnTo>
                <a:lnTo>
                  <a:pt x="889428" y="1785"/>
                </a:lnTo>
                <a:lnTo>
                  <a:pt x="904046" y="21579"/>
                </a:lnTo>
                <a:lnTo>
                  <a:pt x="889123" y="21579"/>
                </a:lnTo>
                <a:lnTo>
                  <a:pt x="889123" y="58935"/>
                </a:lnTo>
                <a:close/>
              </a:path>
              <a:path w="928370" h="60960">
                <a:moveTo>
                  <a:pt x="928118" y="37653"/>
                </a:moveTo>
                <a:lnTo>
                  <a:pt x="915917" y="37653"/>
                </a:lnTo>
                <a:lnTo>
                  <a:pt x="915917" y="1785"/>
                </a:lnTo>
                <a:lnTo>
                  <a:pt x="928118" y="1785"/>
                </a:lnTo>
                <a:lnTo>
                  <a:pt x="928118" y="37653"/>
                </a:lnTo>
                <a:close/>
              </a:path>
              <a:path w="928370" h="60960">
                <a:moveTo>
                  <a:pt x="928118" y="58935"/>
                </a:moveTo>
                <a:lnTo>
                  <a:pt x="916365" y="58935"/>
                </a:lnTo>
                <a:lnTo>
                  <a:pt x="889123" y="21579"/>
                </a:lnTo>
                <a:lnTo>
                  <a:pt x="904046" y="21579"/>
                </a:lnTo>
                <a:lnTo>
                  <a:pt x="915917" y="37653"/>
                </a:lnTo>
                <a:lnTo>
                  <a:pt x="928118" y="37653"/>
                </a:lnTo>
                <a:lnTo>
                  <a:pt x="928118" y="58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47182" y="2569144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79728" y="2680259"/>
            <a:ext cx="530860" cy="59690"/>
          </a:xfrm>
          <a:custGeom>
            <a:avLst/>
            <a:gdLst/>
            <a:ahLst/>
            <a:cxnLst/>
            <a:rect l="l" t="t" r="r" b="b"/>
            <a:pathLst>
              <a:path w="530860" h="59689">
                <a:moveTo>
                  <a:pt x="31650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1650" y="1042"/>
                </a:lnTo>
                <a:lnTo>
                  <a:pt x="38942" y="3670"/>
                </a:lnTo>
                <a:lnTo>
                  <a:pt x="47487" y="11757"/>
                </a:lnTo>
                <a:lnTo>
                  <a:pt x="12203" y="11757"/>
                </a:lnTo>
                <a:lnTo>
                  <a:pt x="12203" y="47476"/>
                </a:lnTo>
                <a:lnTo>
                  <a:pt x="47487" y="47476"/>
                </a:lnTo>
                <a:lnTo>
                  <a:pt x="38942" y="55562"/>
                </a:lnTo>
                <a:lnTo>
                  <a:pt x="31650" y="58191"/>
                </a:lnTo>
                <a:close/>
              </a:path>
              <a:path w="530860" h="59689">
                <a:moveTo>
                  <a:pt x="47487" y="47476"/>
                </a:moveTo>
                <a:lnTo>
                  <a:pt x="27879" y="47476"/>
                </a:lnTo>
                <a:lnTo>
                  <a:pt x="32146" y="45838"/>
                </a:lnTo>
                <a:lnTo>
                  <a:pt x="38794" y="39191"/>
                </a:lnTo>
                <a:lnTo>
                  <a:pt x="40481" y="34874"/>
                </a:lnTo>
                <a:lnTo>
                  <a:pt x="40481" y="24159"/>
                </a:lnTo>
                <a:lnTo>
                  <a:pt x="38893" y="19843"/>
                </a:lnTo>
                <a:lnTo>
                  <a:pt x="35718" y="16668"/>
                </a:lnTo>
                <a:lnTo>
                  <a:pt x="32543" y="13394"/>
                </a:lnTo>
                <a:lnTo>
                  <a:pt x="28177" y="11757"/>
                </a:lnTo>
                <a:lnTo>
                  <a:pt x="47487" y="11757"/>
                </a:lnTo>
                <a:lnTo>
                  <a:pt x="50055" y="14188"/>
                </a:lnTo>
                <a:lnTo>
                  <a:pt x="52833" y="21083"/>
                </a:lnTo>
                <a:lnTo>
                  <a:pt x="52833" y="38149"/>
                </a:lnTo>
                <a:lnTo>
                  <a:pt x="50055" y="45045"/>
                </a:lnTo>
                <a:lnTo>
                  <a:pt x="47487" y="47476"/>
                </a:lnTo>
                <a:close/>
              </a:path>
              <a:path w="530860" h="59689">
                <a:moveTo>
                  <a:pt x="71533" y="58191"/>
                </a:moveTo>
                <a:lnTo>
                  <a:pt x="57691" y="58191"/>
                </a:lnTo>
                <a:lnTo>
                  <a:pt x="79867" y="1042"/>
                </a:lnTo>
                <a:lnTo>
                  <a:pt x="95047" y="1042"/>
                </a:lnTo>
                <a:lnTo>
                  <a:pt x="99751" y="13245"/>
                </a:lnTo>
                <a:lnTo>
                  <a:pt x="87457" y="13245"/>
                </a:lnTo>
                <a:lnTo>
                  <a:pt x="78527" y="37801"/>
                </a:lnTo>
                <a:lnTo>
                  <a:pt x="109215" y="37801"/>
                </a:lnTo>
                <a:lnTo>
                  <a:pt x="113345" y="48517"/>
                </a:lnTo>
                <a:lnTo>
                  <a:pt x="75254" y="48517"/>
                </a:lnTo>
                <a:lnTo>
                  <a:pt x="71533" y="58191"/>
                </a:lnTo>
                <a:close/>
              </a:path>
              <a:path w="530860" h="59689">
                <a:moveTo>
                  <a:pt x="109215" y="37801"/>
                </a:moveTo>
                <a:lnTo>
                  <a:pt x="96387" y="37801"/>
                </a:lnTo>
                <a:lnTo>
                  <a:pt x="87457" y="13245"/>
                </a:lnTo>
                <a:lnTo>
                  <a:pt x="99751" y="13245"/>
                </a:lnTo>
                <a:lnTo>
                  <a:pt x="109215" y="37801"/>
                </a:lnTo>
                <a:close/>
              </a:path>
              <a:path w="530860" h="59689">
                <a:moveTo>
                  <a:pt x="117074" y="58191"/>
                </a:moveTo>
                <a:lnTo>
                  <a:pt x="103233" y="58191"/>
                </a:lnTo>
                <a:lnTo>
                  <a:pt x="99661" y="48517"/>
                </a:lnTo>
                <a:lnTo>
                  <a:pt x="113345" y="48517"/>
                </a:lnTo>
                <a:lnTo>
                  <a:pt x="117074" y="58191"/>
                </a:lnTo>
                <a:close/>
              </a:path>
              <a:path w="530860" h="59689">
                <a:moveTo>
                  <a:pt x="166686" y="11757"/>
                </a:moveTo>
                <a:lnTo>
                  <a:pt x="120995" y="11757"/>
                </a:lnTo>
                <a:lnTo>
                  <a:pt x="120995" y="1042"/>
                </a:lnTo>
                <a:lnTo>
                  <a:pt x="166686" y="1042"/>
                </a:lnTo>
                <a:lnTo>
                  <a:pt x="166686" y="11757"/>
                </a:lnTo>
                <a:close/>
              </a:path>
              <a:path w="530860" h="59689">
                <a:moveTo>
                  <a:pt x="150017" y="58191"/>
                </a:moveTo>
                <a:lnTo>
                  <a:pt x="137813" y="58191"/>
                </a:lnTo>
                <a:lnTo>
                  <a:pt x="137813" y="11757"/>
                </a:lnTo>
                <a:lnTo>
                  <a:pt x="150017" y="11757"/>
                </a:lnTo>
                <a:lnTo>
                  <a:pt x="150017" y="58191"/>
                </a:lnTo>
                <a:close/>
              </a:path>
              <a:path w="530860" h="59689">
                <a:moveTo>
                  <a:pt x="184017" y="58191"/>
                </a:moveTo>
                <a:lnTo>
                  <a:pt x="170176" y="58191"/>
                </a:lnTo>
                <a:lnTo>
                  <a:pt x="192352" y="1042"/>
                </a:lnTo>
                <a:lnTo>
                  <a:pt x="207532" y="1042"/>
                </a:lnTo>
                <a:lnTo>
                  <a:pt x="212235" y="13245"/>
                </a:lnTo>
                <a:lnTo>
                  <a:pt x="199941" y="13245"/>
                </a:lnTo>
                <a:lnTo>
                  <a:pt x="191012" y="37801"/>
                </a:lnTo>
                <a:lnTo>
                  <a:pt x="221700" y="37801"/>
                </a:lnTo>
                <a:lnTo>
                  <a:pt x="225829" y="48517"/>
                </a:lnTo>
                <a:lnTo>
                  <a:pt x="187738" y="48517"/>
                </a:lnTo>
                <a:lnTo>
                  <a:pt x="184017" y="58191"/>
                </a:lnTo>
                <a:close/>
              </a:path>
              <a:path w="530860" h="59689">
                <a:moveTo>
                  <a:pt x="221700" y="37801"/>
                </a:moveTo>
                <a:lnTo>
                  <a:pt x="208871" y="37801"/>
                </a:lnTo>
                <a:lnTo>
                  <a:pt x="199941" y="13245"/>
                </a:lnTo>
                <a:lnTo>
                  <a:pt x="212235" y="13245"/>
                </a:lnTo>
                <a:lnTo>
                  <a:pt x="221700" y="37801"/>
                </a:lnTo>
                <a:close/>
              </a:path>
              <a:path w="530860" h="59689">
                <a:moveTo>
                  <a:pt x="229558" y="58191"/>
                </a:moveTo>
                <a:lnTo>
                  <a:pt x="215717" y="58191"/>
                </a:lnTo>
                <a:lnTo>
                  <a:pt x="212146" y="48517"/>
                </a:lnTo>
                <a:lnTo>
                  <a:pt x="225829" y="48517"/>
                </a:lnTo>
                <a:lnTo>
                  <a:pt x="229558" y="58191"/>
                </a:lnTo>
                <a:close/>
              </a:path>
              <a:path w="530860" h="59689">
                <a:moveTo>
                  <a:pt x="302076" y="48517"/>
                </a:moveTo>
                <a:lnTo>
                  <a:pt x="284155" y="48517"/>
                </a:lnTo>
                <a:lnTo>
                  <a:pt x="286636" y="47922"/>
                </a:lnTo>
                <a:lnTo>
                  <a:pt x="288224" y="46731"/>
                </a:lnTo>
                <a:lnTo>
                  <a:pt x="289810" y="45441"/>
                </a:lnTo>
                <a:lnTo>
                  <a:pt x="290605" y="43953"/>
                </a:lnTo>
                <a:lnTo>
                  <a:pt x="290605" y="40580"/>
                </a:lnTo>
                <a:lnTo>
                  <a:pt x="289662" y="39241"/>
                </a:lnTo>
                <a:lnTo>
                  <a:pt x="285892" y="37256"/>
                </a:lnTo>
                <a:lnTo>
                  <a:pt x="281377" y="35916"/>
                </a:lnTo>
                <a:lnTo>
                  <a:pt x="263220" y="31551"/>
                </a:lnTo>
                <a:lnTo>
                  <a:pt x="257714" y="25995"/>
                </a:lnTo>
                <a:lnTo>
                  <a:pt x="257714" y="12600"/>
                </a:lnTo>
                <a:lnTo>
                  <a:pt x="259698" y="8482"/>
                </a:lnTo>
                <a:lnTo>
                  <a:pt x="263667" y="5209"/>
                </a:lnTo>
                <a:lnTo>
                  <a:pt x="267635" y="1835"/>
                </a:lnTo>
                <a:lnTo>
                  <a:pt x="272894" y="148"/>
                </a:lnTo>
                <a:lnTo>
                  <a:pt x="288570" y="148"/>
                </a:lnTo>
                <a:lnTo>
                  <a:pt x="296012" y="2827"/>
                </a:lnTo>
                <a:lnTo>
                  <a:pt x="301767" y="8185"/>
                </a:lnTo>
                <a:lnTo>
                  <a:pt x="299827" y="10715"/>
                </a:lnTo>
                <a:lnTo>
                  <a:pt x="275672" y="10715"/>
                </a:lnTo>
                <a:lnTo>
                  <a:pt x="273687" y="11261"/>
                </a:lnTo>
                <a:lnTo>
                  <a:pt x="270910" y="13443"/>
                </a:lnTo>
                <a:lnTo>
                  <a:pt x="270216" y="14833"/>
                </a:lnTo>
                <a:lnTo>
                  <a:pt x="270216" y="18007"/>
                </a:lnTo>
                <a:lnTo>
                  <a:pt x="297500" y="26888"/>
                </a:lnTo>
                <a:lnTo>
                  <a:pt x="302958" y="32493"/>
                </a:lnTo>
                <a:lnTo>
                  <a:pt x="302890" y="46731"/>
                </a:lnTo>
                <a:lnTo>
                  <a:pt x="302076" y="48517"/>
                </a:lnTo>
                <a:close/>
              </a:path>
              <a:path w="530860" h="59689">
                <a:moveTo>
                  <a:pt x="294921" y="17115"/>
                </a:moveTo>
                <a:lnTo>
                  <a:pt x="290456" y="12848"/>
                </a:lnTo>
                <a:lnTo>
                  <a:pt x="284899" y="10715"/>
                </a:lnTo>
                <a:lnTo>
                  <a:pt x="299827" y="10715"/>
                </a:lnTo>
                <a:lnTo>
                  <a:pt x="294921" y="17115"/>
                </a:lnTo>
                <a:close/>
              </a:path>
              <a:path w="530860" h="59689">
                <a:moveTo>
                  <a:pt x="287330" y="59233"/>
                </a:moveTo>
                <a:lnTo>
                  <a:pt x="280186" y="59233"/>
                </a:lnTo>
                <a:lnTo>
                  <a:pt x="272922" y="58665"/>
                </a:lnTo>
                <a:lnTo>
                  <a:pt x="266457" y="56963"/>
                </a:lnTo>
                <a:lnTo>
                  <a:pt x="260792" y="54126"/>
                </a:lnTo>
                <a:lnTo>
                  <a:pt x="255927" y="50154"/>
                </a:lnTo>
                <a:lnTo>
                  <a:pt x="262477" y="40927"/>
                </a:lnTo>
                <a:lnTo>
                  <a:pt x="264560" y="43011"/>
                </a:lnTo>
                <a:lnTo>
                  <a:pt x="267139" y="44796"/>
                </a:lnTo>
                <a:lnTo>
                  <a:pt x="273291" y="47773"/>
                </a:lnTo>
                <a:lnTo>
                  <a:pt x="276814" y="48517"/>
                </a:lnTo>
                <a:lnTo>
                  <a:pt x="302076" y="48517"/>
                </a:lnTo>
                <a:lnTo>
                  <a:pt x="300923" y="51048"/>
                </a:lnTo>
                <a:lnTo>
                  <a:pt x="296855" y="54321"/>
                </a:lnTo>
                <a:lnTo>
                  <a:pt x="292887" y="57596"/>
                </a:lnTo>
                <a:lnTo>
                  <a:pt x="287330" y="59233"/>
                </a:lnTo>
                <a:close/>
              </a:path>
              <a:path w="530860" h="59689">
                <a:moveTo>
                  <a:pt x="355226" y="11757"/>
                </a:moveTo>
                <a:lnTo>
                  <a:pt x="309536" y="11757"/>
                </a:lnTo>
                <a:lnTo>
                  <a:pt x="309536" y="1042"/>
                </a:lnTo>
                <a:lnTo>
                  <a:pt x="355226" y="1042"/>
                </a:lnTo>
                <a:lnTo>
                  <a:pt x="355226" y="11757"/>
                </a:lnTo>
                <a:close/>
              </a:path>
              <a:path w="530860" h="59689">
                <a:moveTo>
                  <a:pt x="338557" y="58191"/>
                </a:moveTo>
                <a:lnTo>
                  <a:pt x="326353" y="58191"/>
                </a:lnTo>
                <a:lnTo>
                  <a:pt x="326353" y="11757"/>
                </a:lnTo>
                <a:lnTo>
                  <a:pt x="338557" y="11757"/>
                </a:lnTo>
                <a:lnTo>
                  <a:pt x="338557" y="58191"/>
                </a:lnTo>
                <a:close/>
              </a:path>
              <a:path w="530860" h="59689">
                <a:moveTo>
                  <a:pt x="400636" y="59233"/>
                </a:moveTo>
                <a:lnTo>
                  <a:pt x="383173" y="59233"/>
                </a:lnTo>
                <a:lnTo>
                  <a:pt x="376030" y="56455"/>
                </a:lnTo>
                <a:lnTo>
                  <a:pt x="364918" y="45342"/>
                </a:lnTo>
                <a:lnTo>
                  <a:pt x="362139" y="38248"/>
                </a:lnTo>
                <a:lnTo>
                  <a:pt x="362139" y="21083"/>
                </a:lnTo>
                <a:lnTo>
                  <a:pt x="364918" y="14038"/>
                </a:lnTo>
                <a:lnTo>
                  <a:pt x="370474" y="8482"/>
                </a:lnTo>
                <a:lnTo>
                  <a:pt x="376030" y="2827"/>
                </a:lnTo>
                <a:lnTo>
                  <a:pt x="383173" y="0"/>
                </a:lnTo>
                <a:lnTo>
                  <a:pt x="400636" y="0"/>
                </a:lnTo>
                <a:lnTo>
                  <a:pt x="407780" y="2827"/>
                </a:lnTo>
                <a:lnTo>
                  <a:pt x="413336" y="8482"/>
                </a:lnTo>
                <a:lnTo>
                  <a:pt x="415760" y="10864"/>
                </a:lnTo>
                <a:lnTo>
                  <a:pt x="386646" y="10864"/>
                </a:lnTo>
                <a:lnTo>
                  <a:pt x="382429" y="12650"/>
                </a:lnTo>
                <a:lnTo>
                  <a:pt x="376179" y="19694"/>
                </a:lnTo>
                <a:lnTo>
                  <a:pt x="374641" y="24159"/>
                </a:lnTo>
                <a:lnTo>
                  <a:pt x="374711" y="35271"/>
                </a:lnTo>
                <a:lnTo>
                  <a:pt x="376229" y="39587"/>
                </a:lnTo>
                <a:lnTo>
                  <a:pt x="379403" y="43159"/>
                </a:lnTo>
                <a:lnTo>
                  <a:pt x="382578" y="46632"/>
                </a:lnTo>
                <a:lnTo>
                  <a:pt x="386745" y="48368"/>
                </a:lnTo>
                <a:lnTo>
                  <a:pt x="415911" y="48368"/>
                </a:lnTo>
                <a:lnTo>
                  <a:pt x="413336" y="50898"/>
                </a:lnTo>
                <a:lnTo>
                  <a:pt x="407780" y="56455"/>
                </a:lnTo>
                <a:lnTo>
                  <a:pt x="400636" y="59233"/>
                </a:lnTo>
                <a:close/>
              </a:path>
              <a:path w="530860" h="59689">
                <a:moveTo>
                  <a:pt x="415911" y="48368"/>
                </a:moveTo>
                <a:lnTo>
                  <a:pt x="396965" y="48368"/>
                </a:lnTo>
                <a:lnTo>
                  <a:pt x="401133" y="46681"/>
                </a:lnTo>
                <a:lnTo>
                  <a:pt x="404406" y="43309"/>
                </a:lnTo>
                <a:lnTo>
                  <a:pt x="407681" y="39836"/>
                </a:lnTo>
                <a:lnTo>
                  <a:pt x="409317" y="35271"/>
                </a:lnTo>
                <a:lnTo>
                  <a:pt x="409317" y="24159"/>
                </a:lnTo>
                <a:lnTo>
                  <a:pt x="407731" y="19694"/>
                </a:lnTo>
                <a:lnTo>
                  <a:pt x="404555" y="16221"/>
                </a:lnTo>
                <a:lnTo>
                  <a:pt x="401380" y="12650"/>
                </a:lnTo>
                <a:lnTo>
                  <a:pt x="397164" y="10864"/>
                </a:lnTo>
                <a:lnTo>
                  <a:pt x="415760" y="10864"/>
                </a:lnTo>
                <a:lnTo>
                  <a:pt x="418992" y="14038"/>
                </a:lnTo>
                <a:lnTo>
                  <a:pt x="421819" y="21083"/>
                </a:lnTo>
                <a:lnTo>
                  <a:pt x="421819" y="38248"/>
                </a:lnTo>
                <a:lnTo>
                  <a:pt x="418992" y="45342"/>
                </a:lnTo>
                <a:lnTo>
                  <a:pt x="415911" y="48368"/>
                </a:lnTo>
                <a:close/>
              </a:path>
              <a:path w="530860" h="59689">
                <a:moveTo>
                  <a:pt x="444992" y="58191"/>
                </a:moveTo>
                <a:lnTo>
                  <a:pt x="432789" y="58191"/>
                </a:lnTo>
                <a:lnTo>
                  <a:pt x="432789" y="1042"/>
                </a:lnTo>
                <a:lnTo>
                  <a:pt x="465332" y="1042"/>
                </a:lnTo>
                <a:lnTo>
                  <a:pt x="469946" y="2778"/>
                </a:lnTo>
                <a:lnTo>
                  <a:pt x="473419" y="6250"/>
                </a:lnTo>
                <a:lnTo>
                  <a:pt x="476991" y="9723"/>
                </a:lnTo>
                <a:lnTo>
                  <a:pt x="477813" y="11757"/>
                </a:lnTo>
                <a:lnTo>
                  <a:pt x="444992" y="11757"/>
                </a:lnTo>
                <a:lnTo>
                  <a:pt x="444992" y="27086"/>
                </a:lnTo>
                <a:lnTo>
                  <a:pt x="477790" y="27086"/>
                </a:lnTo>
                <a:lnTo>
                  <a:pt x="477586" y="27731"/>
                </a:lnTo>
                <a:lnTo>
                  <a:pt x="475205" y="30807"/>
                </a:lnTo>
                <a:lnTo>
                  <a:pt x="472823" y="33784"/>
                </a:lnTo>
                <a:lnTo>
                  <a:pt x="469847" y="35669"/>
                </a:lnTo>
                <a:lnTo>
                  <a:pt x="466275" y="36462"/>
                </a:lnTo>
                <a:lnTo>
                  <a:pt x="467064" y="37801"/>
                </a:lnTo>
                <a:lnTo>
                  <a:pt x="444992" y="37801"/>
                </a:lnTo>
                <a:lnTo>
                  <a:pt x="444992" y="58191"/>
                </a:lnTo>
                <a:close/>
              </a:path>
              <a:path w="530860" h="59689">
                <a:moveTo>
                  <a:pt x="477790" y="27086"/>
                </a:moveTo>
                <a:lnTo>
                  <a:pt x="460173" y="27086"/>
                </a:lnTo>
                <a:lnTo>
                  <a:pt x="462157" y="26441"/>
                </a:lnTo>
                <a:lnTo>
                  <a:pt x="465432" y="23762"/>
                </a:lnTo>
                <a:lnTo>
                  <a:pt x="466275" y="21877"/>
                </a:lnTo>
                <a:lnTo>
                  <a:pt x="466275" y="17015"/>
                </a:lnTo>
                <a:lnTo>
                  <a:pt x="465432" y="15130"/>
                </a:lnTo>
                <a:lnTo>
                  <a:pt x="463745" y="13840"/>
                </a:lnTo>
                <a:lnTo>
                  <a:pt x="462157" y="12452"/>
                </a:lnTo>
                <a:lnTo>
                  <a:pt x="460173" y="11757"/>
                </a:lnTo>
                <a:lnTo>
                  <a:pt x="477813" y="11757"/>
                </a:lnTo>
                <a:lnTo>
                  <a:pt x="478656" y="13840"/>
                </a:lnTo>
                <a:lnTo>
                  <a:pt x="478776" y="23961"/>
                </a:lnTo>
                <a:lnTo>
                  <a:pt x="477790" y="27086"/>
                </a:lnTo>
                <a:close/>
              </a:path>
              <a:path w="530860" h="59689">
                <a:moveTo>
                  <a:pt x="479074" y="58191"/>
                </a:moveTo>
                <a:lnTo>
                  <a:pt x="465084" y="58191"/>
                </a:lnTo>
                <a:lnTo>
                  <a:pt x="453922" y="37801"/>
                </a:lnTo>
                <a:lnTo>
                  <a:pt x="467064" y="37801"/>
                </a:lnTo>
                <a:lnTo>
                  <a:pt x="479074" y="58191"/>
                </a:lnTo>
                <a:close/>
              </a:path>
              <a:path w="530860" h="59689">
                <a:moveTo>
                  <a:pt x="530401" y="58191"/>
                </a:moveTo>
                <a:lnTo>
                  <a:pt x="489919" y="58191"/>
                </a:lnTo>
                <a:lnTo>
                  <a:pt x="489919" y="1042"/>
                </a:lnTo>
                <a:lnTo>
                  <a:pt x="530401" y="1042"/>
                </a:lnTo>
                <a:lnTo>
                  <a:pt x="530401" y="11757"/>
                </a:lnTo>
                <a:lnTo>
                  <a:pt x="502123" y="11757"/>
                </a:lnTo>
                <a:lnTo>
                  <a:pt x="502123" y="23812"/>
                </a:lnTo>
                <a:lnTo>
                  <a:pt x="529806" y="23812"/>
                </a:lnTo>
                <a:lnTo>
                  <a:pt x="529806" y="34528"/>
                </a:lnTo>
                <a:lnTo>
                  <a:pt x="502123" y="34528"/>
                </a:lnTo>
                <a:lnTo>
                  <a:pt x="502123" y="47476"/>
                </a:lnTo>
                <a:lnTo>
                  <a:pt x="530401" y="47476"/>
                </a:lnTo>
                <a:lnTo>
                  <a:pt x="530401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47182" y="2889519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89008" y="3000641"/>
            <a:ext cx="508634" cy="59690"/>
          </a:xfrm>
          <a:custGeom>
            <a:avLst/>
            <a:gdLst/>
            <a:ahLst/>
            <a:cxnLst/>
            <a:rect l="l" t="t" r="r" b="b"/>
            <a:pathLst>
              <a:path w="508635" h="59689">
                <a:moveTo>
                  <a:pt x="46148" y="48517"/>
                </a:moveTo>
                <a:lnTo>
                  <a:pt x="28227" y="48517"/>
                </a:lnTo>
                <a:lnTo>
                  <a:pt x="30707" y="47922"/>
                </a:lnTo>
                <a:lnTo>
                  <a:pt x="32295" y="46731"/>
                </a:lnTo>
                <a:lnTo>
                  <a:pt x="33883" y="45441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3" y="39241"/>
                </a:lnTo>
                <a:lnTo>
                  <a:pt x="29963" y="37256"/>
                </a:lnTo>
                <a:lnTo>
                  <a:pt x="25448" y="35916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69" y="8482"/>
                </a:lnTo>
                <a:lnTo>
                  <a:pt x="7739" y="5209"/>
                </a:lnTo>
                <a:lnTo>
                  <a:pt x="11707" y="1835"/>
                </a:lnTo>
                <a:lnTo>
                  <a:pt x="16965" y="148"/>
                </a:lnTo>
                <a:lnTo>
                  <a:pt x="32642" y="148"/>
                </a:lnTo>
                <a:lnTo>
                  <a:pt x="40083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1" y="26888"/>
                </a:lnTo>
                <a:lnTo>
                  <a:pt x="47029" y="32493"/>
                </a:lnTo>
                <a:lnTo>
                  <a:pt x="46961" y="46731"/>
                </a:lnTo>
                <a:lnTo>
                  <a:pt x="46148" y="48517"/>
                </a:lnTo>
                <a:close/>
              </a:path>
              <a:path w="508635" h="59689">
                <a:moveTo>
                  <a:pt x="38992" y="17115"/>
                </a:moveTo>
                <a:lnTo>
                  <a:pt x="34528" y="12848"/>
                </a:lnTo>
                <a:lnTo>
                  <a:pt x="28971" y="10715"/>
                </a:lnTo>
                <a:lnTo>
                  <a:pt x="43899" y="10715"/>
                </a:lnTo>
                <a:lnTo>
                  <a:pt x="38992" y="17115"/>
                </a:lnTo>
                <a:close/>
              </a:path>
              <a:path w="508635" h="59689">
                <a:moveTo>
                  <a:pt x="31401" y="59233"/>
                </a:moveTo>
                <a:lnTo>
                  <a:pt x="24258" y="59233"/>
                </a:lnTo>
                <a:lnTo>
                  <a:pt x="16993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8" y="40927"/>
                </a:lnTo>
                <a:lnTo>
                  <a:pt x="8631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7"/>
                </a:lnTo>
                <a:lnTo>
                  <a:pt x="46148" y="48517"/>
                </a:lnTo>
                <a:lnTo>
                  <a:pt x="44995" y="51048"/>
                </a:lnTo>
                <a:lnTo>
                  <a:pt x="40926" y="54321"/>
                </a:lnTo>
                <a:lnTo>
                  <a:pt x="36958" y="57596"/>
                </a:lnTo>
                <a:lnTo>
                  <a:pt x="31401" y="59233"/>
                </a:lnTo>
                <a:close/>
              </a:path>
              <a:path w="508635" h="59689">
                <a:moveTo>
                  <a:pt x="84860" y="59233"/>
                </a:moveTo>
                <a:lnTo>
                  <a:pt x="76031" y="59233"/>
                </a:lnTo>
                <a:lnTo>
                  <a:pt x="68737" y="56405"/>
                </a:lnTo>
                <a:lnTo>
                  <a:pt x="62983" y="50750"/>
                </a:lnTo>
                <a:lnTo>
                  <a:pt x="57328" y="45095"/>
                </a:lnTo>
                <a:lnTo>
                  <a:pt x="54500" y="38050"/>
                </a:lnTo>
                <a:lnTo>
                  <a:pt x="54500" y="24060"/>
                </a:lnTo>
                <a:lnTo>
                  <a:pt x="79304" y="0"/>
                </a:lnTo>
                <a:lnTo>
                  <a:pt x="84860" y="0"/>
                </a:lnTo>
                <a:lnTo>
                  <a:pt x="92274" y="874"/>
                </a:lnTo>
                <a:lnTo>
                  <a:pt x="98739" y="3497"/>
                </a:lnTo>
                <a:lnTo>
                  <a:pt x="104255" y="7869"/>
                </a:lnTo>
                <a:lnTo>
                  <a:pt x="106490" y="10864"/>
                </a:lnTo>
                <a:lnTo>
                  <a:pt x="79702" y="10864"/>
                </a:lnTo>
                <a:lnTo>
                  <a:pt x="75435" y="12650"/>
                </a:lnTo>
                <a:lnTo>
                  <a:pt x="68688" y="19793"/>
                </a:lnTo>
                <a:lnTo>
                  <a:pt x="67076" y="24060"/>
                </a:lnTo>
                <a:lnTo>
                  <a:pt x="67001" y="35172"/>
                </a:lnTo>
                <a:lnTo>
                  <a:pt x="68688" y="39687"/>
                </a:lnTo>
                <a:lnTo>
                  <a:pt x="72062" y="43159"/>
                </a:lnTo>
                <a:lnTo>
                  <a:pt x="75535" y="46632"/>
                </a:lnTo>
                <a:lnTo>
                  <a:pt x="79801" y="48368"/>
                </a:lnTo>
                <a:lnTo>
                  <a:pt x="106405" y="48368"/>
                </a:lnTo>
                <a:lnTo>
                  <a:pt x="104255" y="51280"/>
                </a:lnTo>
                <a:lnTo>
                  <a:pt x="98739" y="55698"/>
                </a:lnTo>
                <a:lnTo>
                  <a:pt x="92274" y="58349"/>
                </a:lnTo>
                <a:lnTo>
                  <a:pt x="84860" y="59233"/>
                </a:lnTo>
                <a:close/>
              </a:path>
              <a:path w="508635" h="59689">
                <a:moveTo>
                  <a:pt x="98255" y="19198"/>
                </a:moveTo>
                <a:lnTo>
                  <a:pt x="97065" y="16817"/>
                </a:lnTo>
                <a:lnTo>
                  <a:pt x="95279" y="14833"/>
                </a:lnTo>
                <a:lnTo>
                  <a:pt x="90516" y="11657"/>
                </a:lnTo>
                <a:lnTo>
                  <a:pt x="87837" y="10864"/>
                </a:lnTo>
                <a:lnTo>
                  <a:pt x="106490" y="10864"/>
                </a:lnTo>
                <a:lnTo>
                  <a:pt x="108822" y="13989"/>
                </a:lnTo>
                <a:lnTo>
                  <a:pt x="98255" y="19198"/>
                </a:lnTo>
                <a:close/>
              </a:path>
              <a:path w="508635" h="59689">
                <a:moveTo>
                  <a:pt x="106405" y="48368"/>
                </a:moveTo>
                <a:lnTo>
                  <a:pt x="87837" y="48368"/>
                </a:lnTo>
                <a:lnTo>
                  <a:pt x="90516" y="47624"/>
                </a:lnTo>
                <a:lnTo>
                  <a:pt x="92898" y="46136"/>
                </a:lnTo>
                <a:lnTo>
                  <a:pt x="95279" y="44549"/>
                </a:lnTo>
                <a:lnTo>
                  <a:pt x="97065" y="42514"/>
                </a:lnTo>
                <a:lnTo>
                  <a:pt x="98255" y="40034"/>
                </a:lnTo>
                <a:lnTo>
                  <a:pt x="108822" y="45095"/>
                </a:lnTo>
                <a:lnTo>
                  <a:pt x="106405" y="48368"/>
                </a:lnTo>
                <a:close/>
              </a:path>
              <a:path w="508635" h="59689">
                <a:moveTo>
                  <a:pt x="130423" y="58191"/>
                </a:moveTo>
                <a:lnTo>
                  <a:pt x="118219" y="58191"/>
                </a:lnTo>
                <a:lnTo>
                  <a:pt x="118219" y="1042"/>
                </a:lnTo>
                <a:lnTo>
                  <a:pt x="130423" y="1042"/>
                </a:lnTo>
                <a:lnTo>
                  <a:pt x="130423" y="23514"/>
                </a:lnTo>
                <a:lnTo>
                  <a:pt x="169714" y="23514"/>
                </a:lnTo>
                <a:lnTo>
                  <a:pt x="169714" y="34229"/>
                </a:lnTo>
                <a:lnTo>
                  <a:pt x="130423" y="34229"/>
                </a:lnTo>
                <a:lnTo>
                  <a:pt x="130423" y="58191"/>
                </a:lnTo>
                <a:close/>
              </a:path>
              <a:path w="508635" h="59689">
                <a:moveTo>
                  <a:pt x="169714" y="23514"/>
                </a:moveTo>
                <a:lnTo>
                  <a:pt x="157361" y="23514"/>
                </a:lnTo>
                <a:lnTo>
                  <a:pt x="157361" y="1042"/>
                </a:lnTo>
                <a:lnTo>
                  <a:pt x="169714" y="1042"/>
                </a:lnTo>
                <a:lnTo>
                  <a:pt x="169714" y="23514"/>
                </a:lnTo>
                <a:close/>
              </a:path>
              <a:path w="508635" h="59689">
                <a:moveTo>
                  <a:pt x="169714" y="58191"/>
                </a:moveTo>
                <a:lnTo>
                  <a:pt x="157361" y="58191"/>
                </a:lnTo>
                <a:lnTo>
                  <a:pt x="157361" y="34229"/>
                </a:lnTo>
                <a:lnTo>
                  <a:pt x="169714" y="34229"/>
                </a:lnTo>
                <a:lnTo>
                  <a:pt x="169714" y="58191"/>
                </a:lnTo>
                <a:close/>
              </a:path>
              <a:path w="508635" h="59689">
                <a:moveTo>
                  <a:pt x="223650" y="58191"/>
                </a:moveTo>
                <a:lnTo>
                  <a:pt x="183169" y="58191"/>
                </a:lnTo>
                <a:lnTo>
                  <a:pt x="183169" y="1042"/>
                </a:lnTo>
                <a:lnTo>
                  <a:pt x="223650" y="1042"/>
                </a:lnTo>
                <a:lnTo>
                  <a:pt x="223650" y="11757"/>
                </a:lnTo>
                <a:lnTo>
                  <a:pt x="195372" y="11757"/>
                </a:lnTo>
                <a:lnTo>
                  <a:pt x="195372" y="23812"/>
                </a:lnTo>
                <a:lnTo>
                  <a:pt x="223055" y="23812"/>
                </a:lnTo>
                <a:lnTo>
                  <a:pt x="223055" y="34528"/>
                </a:lnTo>
                <a:lnTo>
                  <a:pt x="195372" y="34528"/>
                </a:lnTo>
                <a:lnTo>
                  <a:pt x="195372" y="47476"/>
                </a:lnTo>
                <a:lnTo>
                  <a:pt x="223650" y="47476"/>
                </a:lnTo>
                <a:lnTo>
                  <a:pt x="223650" y="58191"/>
                </a:lnTo>
                <a:close/>
              </a:path>
              <a:path w="508635" h="59689">
                <a:moveTo>
                  <a:pt x="266619" y="58191"/>
                </a:moveTo>
                <a:lnTo>
                  <a:pt x="234968" y="58191"/>
                </a:lnTo>
                <a:lnTo>
                  <a:pt x="234968" y="1042"/>
                </a:lnTo>
                <a:lnTo>
                  <a:pt x="266619" y="1042"/>
                </a:lnTo>
                <a:lnTo>
                  <a:pt x="273911" y="3670"/>
                </a:lnTo>
                <a:lnTo>
                  <a:pt x="282456" y="11757"/>
                </a:lnTo>
                <a:lnTo>
                  <a:pt x="247172" y="11757"/>
                </a:lnTo>
                <a:lnTo>
                  <a:pt x="247172" y="47476"/>
                </a:lnTo>
                <a:lnTo>
                  <a:pt x="282455" y="47476"/>
                </a:lnTo>
                <a:lnTo>
                  <a:pt x="273911" y="55562"/>
                </a:lnTo>
                <a:lnTo>
                  <a:pt x="266619" y="58191"/>
                </a:lnTo>
                <a:close/>
              </a:path>
              <a:path w="508635" h="59689">
                <a:moveTo>
                  <a:pt x="282455" y="47476"/>
                </a:moveTo>
                <a:lnTo>
                  <a:pt x="262849" y="47476"/>
                </a:lnTo>
                <a:lnTo>
                  <a:pt x="267115" y="45838"/>
                </a:lnTo>
                <a:lnTo>
                  <a:pt x="273763" y="39191"/>
                </a:lnTo>
                <a:lnTo>
                  <a:pt x="275450" y="34874"/>
                </a:lnTo>
                <a:lnTo>
                  <a:pt x="275450" y="24159"/>
                </a:lnTo>
                <a:lnTo>
                  <a:pt x="273862" y="19843"/>
                </a:lnTo>
                <a:lnTo>
                  <a:pt x="270687" y="16668"/>
                </a:lnTo>
                <a:lnTo>
                  <a:pt x="267511" y="13394"/>
                </a:lnTo>
                <a:lnTo>
                  <a:pt x="263146" y="11757"/>
                </a:lnTo>
                <a:lnTo>
                  <a:pt x="282456" y="11757"/>
                </a:lnTo>
                <a:lnTo>
                  <a:pt x="285024" y="14188"/>
                </a:lnTo>
                <a:lnTo>
                  <a:pt x="287802" y="21083"/>
                </a:lnTo>
                <a:lnTo>
                  <a:pt x="287802" y="38149"/>
                </a:lnTo>
                <a:lnTo>
                  <a:pt x="285024" y="45045"/>
                </a:lnTo>
                <a:lnTo>
                  <a:pt x="282455" y="47476"/>
                </a:lnTo>
                <a:close/>
              </a:path>
              <a:path w="508635" h="59689">
                <a:moveTo>
                  <a:pt x="332844" y="59233"/>
                </a:moveTo>
                <a:lnTo>
                  <a:pt x="316473" y="59233"/>
                </a:lnTo>
                <a:lnTo>
                  <a:pt x="310173" y="57149"/>
                </a:lnTo>
                <a:lnTo>
                  <a:pt x="301045" y="48815"/>
                </a:lnTo>
                <a:lnTo>
                  <a:pt x="298763" y="42961"/>
                </a:lnTo>
                <a:lnTo>
                  <a:pt x="298763" y="1042"/>
                </a:lnTo>
                <a:lnTo>
                  <a:pt x="311115" y="1042"/>
                </a:lnTo>
                <a:lnTo>
                  <a:pt x="311115" y="38942"/>
                </a:lnTo>
                <a:lnTo>
                  <a:pt x="312206" y="42168"/>
                </a:lnTo>
                <a:lnTo>
                  <a:pt x="314390" y="44648"/>
                </a:lnTo>
                <a:lnTo>
                  <a:pt x="316672" y="47128"/>
                </a:lnTo>
                <a:lnTo>
                  <a:pt x="320046" y="48368"/>
                </a:lnTo>
                <a:lnTo>
                  <a:pt x="348305" y="48368"/>
                </a:lnTo>
                <a:lnTo>
                  <a:pt x="348174" y="48716"/>
                </a:lnTo>
                <a:lnTo>
                  <a:pt x="343708" y="52982"/>
                </a:lnTo>
                <a:lnTo>
                  <a:pt x="339244" y="57149"/>
                </a:lnTo>
                <a:lnTo>
                  <a:pt x="332844" y="59233"/>
                </a:lnTo>
                <a:close/>
              </a:path>
              <a:path w="508635" h="59689">
                <a:moveTo>
                  <a:pt x="348305" y="48368"/>
                </a:moveTo>
                <a:lnTo>
                  <a:pt x="328974" y="48368"/>
                </a:lnTo>
                <a:lnTo>
                  <a:pt x="332298" y="47128"/>
                </a:lnTo>
                <a:lnTo>
                  <a:pt x="334482" y="44648"/>
                </a:lnTo>
                <a:lnTo>
                  <a:pt x="336764" y="42168"/>
                </a:lnTo>
                <a:lnTo>
                  <a:pt x="337904" y="38942"/>
                </a:lnTo>
                <a:lnTo>
                  <a:pt x="337904" y="1042"/>
                </a:lnTo>
                <a:lnTo>
                  <a:pt x="350405" y="1042"/>
                </a:lnTo>
                <a:lnTo>
                  <a:pt x="350349" y="42961"/>
                </a:lnTo>
                <a:lnTo>
                  <a:pt x="348305" y="48368"/>
                </a:lnTo>
                <a:close/>
              </a:path>
              <a:path w="508635" h="59689">
                <a:moveTo>
                  <a:pt x="400204" y="58191"/>
                </a:moveTo>
                <a:lnTo>
                  <a:pt x="363890" y="58191"/>
                </a:lnTo>
                <a:lnTo>
                  <a:pt x="363890" y="1042"/>
                </a:lnTo>
                <a:lnTo>
                  <a:pt x="376093" y="1042"/>
                </a:lnTo>
                <a:lnTo>
                  <a:pt x="376093" y="47476"/>
                </a:lnTo>
                <a:lnTo>
                  <a:pt x="400204" y="47476"/>
                </a:lnTo>
                <a:lnTo>
                  <a:pt x="400204" y="58191"/>
                </a:lnTo>
                <a:close/>
              </a:path>
              <a:path w="508635" h="59689">
                <a:moveTo>
                  <a:pt x="450840" y="58191"/>
                </a:moveTo>
                <a:lnTo>
                  <a:pt x="410359" y="58191"/>
                </a:lnTo>
                <a:lnTo>
                  <a:pt x="410359" y="1042"/>
                </a:lnTo>
                <a:lnTo>
                  <a:pt x="450840" y="1042"/>
                </a:lnTo>
                <a:lnTo>
                  <a:pt x="450840" y="11757"/>
                </a:lnTo>
                <a:lnTo>
                  <a:pt x="422563" y="11757"/>
                </a:lnTo>
                <a:lnTo>
                  <a:pt x="422563" y="23812"/>
                </a:lnTo>
                <a:lnTo>
                  <a:pt x="450244" y="23812"/>
                </a:lnTo>
                <a:lnTo>
                  <a:pt x="450244" y="34528"/>
                </a:lnTo>
                <a:lnTo>
                  <a:pt x="422563" y="34528"/>
                </a:lnTo>
                <a:lnTo>
                  <a:pt x="422563" y="47476"/>
                </a:lnTo>
                <a:lnTo>
                  <a:pt x="450840" y="47476"/>
                </a:lnTo>
                <a:lnTo>
                  <a:pt x="450840" y="58191"/>
                </a:lnTo>
                <a:close/>
              </a:path>
              <a:path w="508635" h="59689">
                <a:moveTo>
                  <a:pt x="474363" y="58191"/>
                </a:moveTo>
                <a:lnTo>
                  <a:pt x="462158" y="58191"/>
                </a:lnTo>
                <a:lnTo>
                  <a:pt x="462158" y="1042"/>
                </a:lnTo>
                <a:lnTo>
                  <a:pt x="494702" y="1042"/>
                </a:lnTo>
                <a:lnTo>
                  <a:pt x="499315" y="2778"/>
                </a:lnTo>
                <a:lnTo>
                  <a:pt x="502788" y="6250"/>
                </a:lnTo>
                <a:lnTo>
                  <a:pt x="506360" y="9723"/>
                </a:lnTo>
                <a:lnTo>
                  <a:pt x="507183" y="11757"/>
                </a:lnTo>
                <a:lnTo>
                  <a:pt x="474363" y="11757"/>
                </a:lnTo>
                <a:lnTo>
                  <a:pt x="474363" y="27086"/>
                </a:lnTo>
                <a:lnTo>
                  <a:pt x="507159" y="27086"/>
                </a:lnTo>
                <a:lnTo>
                  <a:pt x="506955" y="27731"/>
                </a:lnTo>
                <a:lnTo>
                  <a:pt x="504574" y="30807"/>
                </a:lnTo>
                <a:lnTo>
                  <a:pt x="502193" y="33784"/>
                </a:lnTo>
                <a:lnTo>
                  <a:pt x="499216" y="35669"/>
                </a:lnTo>
                <a:lnTo>
                  <a:pt x="495644" y="36462"/>
                </a:lnTo>
                <a:lnTo>
                  <a:pt x="496433" y="37801"/>
                </a:lnTo>
                <a:lnTo>
                  <a:pt x="474363" y="37801"/>
                </a:lnTo>
                <a:lnTo>
                  <a:pt x="474363" y="58191"/>
                </a:lnTo>
                <a:close/>
              </a:path>
              <a:path w="508635" h="59689">
                <a:moveTo>
                  <a:pt x="507159" y="27086"/>
                </a:moveTo>
                <a:lnTo>
                  <a:pt x="489543" y="27086"/>
                </a:lnTo>
                <a:lnTo>
                  <a:pt x="491527" y="26441"/>
                </a:lnTo>
                <a:lnTo>
                  <a:pt x="494801" y="23762"/>
                </a:lnTo>
                <a:lnTo>
                  <a:pt x="495644" y="21877"/>
                </a:lnTo>
                <a:lnTo>
                  <a:pt x="495644" y="17015"/>
                </a:lnTo>
                <a:lnTo>
                  <a:pt x="494801" y="15130"/>
                </a:lnTo>
                <a:lnTo>
                  <a:pt x="493114" y="13840"/>
                </a:lnTo>
                <a:lnTo>
                  <a:pt x="491527" y="12452"/>
                </a:lnTo>
                <a:lnTo>
                  <a:pt x="489543" y="11757"/>
                </a:lnTo>
                <a:lnTo>
                  <a:pt x="507183" y="11757"/>
                </a:lnTo>
                <a:lnTo>
                  <a:pt x="508025" y="13840"/>
                </a:lnTo>
                <a:lnTo>
                  <a:pt x="508146" y="23961"/>
                </a:lnTo>
                <a:lnTo>
                  <a:pt x="507159" y="27086"/>
                </a:lnTo>
                <a:close/>
              </a:path>
              <a:path w="508635" h="59689">
                <a:moveTo>
                  <a:pt x="508444" y="58191"/>
                </a:moveTo>
                <a:lnTo>
                  <a:pt x="494454" y="58191"/>
                </a:lnTo>
                <a:lnTo>
                  <a:pt x="483292" y="37801"/>
                </a:lnTo>
                <a:lnTo>
                  <a:pt x="496433" y="37801"/>
                </a:lnTo>
                <a:lnTo>
                  <a:pt x="508444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32712" y="2956369"/>
            <a:ext cx="657860" cy="1075690"/>
          </a:xfrm>
          <a:custGeom>
            <a:avLst/>
            <a:gdLst/>
            <a:ahLst/>
            <a:cxnLst/>
            <a:rect l="l" t="t" r="r" b="b"/>
            <a:pathLst>
              <a:path w="657859" h="1075689">
                <a:moveTo>
                  <a:pt x="0" y="0"/>
                </a:moveTo>
                <a:lnTo>
                  <a:pt x="657573" y="0"/>
                </a:lnTo>
                <a:lnTo>
                  <a:pt x="657573" y="1075197"/>
                </a:lnTo>
                <a:lnTo>
                  <a:pt x="0" y="10751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58801" y="3069249"/>
            <a:ext cx="409575" cy="59690"/>
          </a:xfrm>
          <a:custGeom>
            <a:avLst/>
            <a:gdLst/>
            <a:ahLst/>
            <a:cxnLst/>
            <a:rect l="l" t="t" r="r" b="b"/>
            <a:pathLst>
              <a:path w="409575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78"/>
                </a:lnTo>
                <a:lnTo>
                  <a:pt x="40629" y="6251"/>
                </a:lnTo>
                <a:lnTo>
                  <a:pt x="44201" y="9724"/>
                </a:lnTo>
                <a:lnTo>
                  <a:pt x="4502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00" y="27087"/>
                </a:lnTo>
                <a:lnTo>
                  <a:pt x="44796" y="27731"/>
                </a:lnTo>
                <a:lnTo>
                  <a:pt x="42415" y="30807"/>
                </a:lnTo>
                <a:lnTo>
                  <a:pt x="40034" y="33784"/>
                </a:lnTo>
                <a:lnTo>
                  <a:pt x="37057" y="35669"/>
                </a:lnTo>
                <a:lnTo>
                  <a:pt x="33486" y="36462"/>
                </a:lnTo>
                <a:lnTo>
                  <a:pt x="34275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409575" h="59689">
                <a:moveTo>
                  <a:pt x="45000" y="27087"/>
                </a:moveTo>
                <a:lnTo>
                  <a:pt x="27384" y="27087"/>
                </a:lnTo>
                <a:lnTo>
                  <a:pt x="29368" y="26442"/>
                </a:lnTo>
                <a:lnTo>
                  <a:pt x="32643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43" y="15131"/>
                </a:lnTo>
                <a:lnTo>
                  <a:pt x="30956" y="13840"/>
                </a:lnTo>
                <a:lnTo>
                  <a:pt x="29368" y="12452"/>
                </a:lnTo>
                <a:lnTo>
                  <a:pt x="27384" y="11757"/>
                </a:lnTo>
                <a:lnTo>
                  <a:pt x="45024" y="11757"/>
                </a:lnTo>
                <a:lnTo>
                  <a:pt x="45866" y="13840"/>
                </a:lnTo>
                <a:lnTo>
                  <a:pt x="45987" y="23961"/>
                </a:lnTo>
                <a:lnTo>
                  <a:pt x="45000" y="27087"/>
                </a:lnTo>
                <a:close/>
              </a:path>
              <a:path w="409575" h="59689">
                <a:moveTo>
                  <a:pt x="46285" y="58191"/>
                </a:moveTo>
                <a:lnTo>
                  <a:pt x="32295" y="58191"/>
                </a:lnTo>
                <a:lnTo>
                  <a:pt x="21133" y="37802"/>
                </a:lnTo>
                <a:lnTo>
                  <a:pt x="34275" y="37802"/>
                </a:lnTo>
                <a:lnTo>
                  <a:pt x="46285" y="58191"/>
                </a:lnTo>
                <a:close/>
              </a:path>
              <a:path w="409575" h="59689">
                <a:moveTo>
                  <a:pt x="97612" y="58191"/>
                </a:moveTo>
                <a:lnTo>
                  <a:pt x="57130" y="58191"/>
                </a:lnTo>
                <a:lnTo>
                  <a:pt x="57130" y="1042"/>
                </a:lnTo>
                <a:lnTo>
                  <a:pt x="97612" y="1042"/>
                </a:lnTo>
                <a:lnTo>
                  <a:pt x="97612" y="11757"/>
                </a:lnTo>
                <a:lnTo>
                  <a:pt x="69334" y="11757"/>
                </a:lnTo>
                <a:lnTo>
                  <a:pt x="69334" y="23812"/>
                </a:lnTo>
                <a:lnTo>
                  <a:pt x="97016" y="23812"/>
                </a:lnTo>
                <a:lnTo>
                  <a:pt x="97016" y="34528"/>
                </a:lnTo>
                <a:lnTo>
                  <a:pt x="69334" y="34528"/>
                </a:lnTo>
                <a:lnTo>
                  <a:pt x="69334" y="47476"/>
                </a:lnTo>
                <a:lnTo>
                  <a:pt x="97612" y="47476"/>
                </a:lnTo>
                <a:lnTo>
                  <a:pt x="97612" y="58191"/>
                </a:lnTo>
                <a:close/>
              </a:path>
              <a:path w="409575" h="59689">
                <a:moveTo>
                  <a:pt x="136612" y="59233"/>
                </a:moveTo>
                <a:lnTo>
                  <a:pt x="127980" y="59233"/>
                </a:lnTo>
                <a:lnTo>
                  <a:pt x="120736" y="56505"/>
                </a:lnTo>
                <a:lnTo>
                  <a:pt x="114883" y="51048"/>
                </a:lnTo>
                <a:lnTo>
                  <a:pt x="109128" y="45492"/>
                </a:lnTo>
                <a:lnTo>
                  <a:pt x="106251" y="38348"/>
                </a:lnTo>
                <a:lnTo>
                  <a:pt x="106251" y="20984"/>
                </a:lnTo>
                <a:lnTo>
                  <a:pt x="109079" y="13891"/>
                </a:lnTo>
                <a:lnTo>
                  <a:pt x="114734" y="8334"/>
                </a:lnTo>
                <a:lnTo>
                  <a:pt x="120489" y="2778"/>
                </a:lnTo>
                <a:lnTo>
                  <a:pt x="127781" y="0"/>
                </a:lnTo>
                <a:lnTo>
                  <a:pt x="136612" y="0"/>
                </a:lnTo>
                <a:lnTo>
                  <a:pt x="143951" y="799"/>
                </a:lnTo>
                <a:lnTo>
                  <a:pt x="150341" y="3199"/>
                </a:lnTo>
                <a:lnTo>
                  <a:pt x="155783" y="7199"/>
                </a:lnTo>
                <a:lnTo>
                  <a:pt x="158723" y="10864"/>
                </a:lnTo>
                <a:lnTo>
                  <a:pt x="131452" y="10864"/>
                </a:lnTo>
                <a:lnTo>
                  <a:pt x="127186" y="12650"/>
                </a:lnTo>
                <a:lnTo>
                  <a:pt x="120439" y="19793"/>
                </a:lnTo>
                <a:lnTo>
                  <a:pt x="118752" y="24259"/>
                </a:lnTo>
                <a:lnTo>
                  <a:pt x="118752" y="35172"/>
                </a:lnTo>
                <a:lnTo>
                  <a:pt x="120439" y="39687"/>
                </a:lnTo>
                <a:lnTo>
                  <a:pt x="123813" y="43160"/>
                </a:lnTo>
                <a:lnTo>
                  <a:pt x="127285" y="46633"/>
                </a:lnTo>
                <a:lnTo>
                  <a:pt x="131552" y="48368"/>
                </a:lnTo>
                <a:lnTo>
                  <a:pt x="161019" y="48368"/>
                </a:lnTo>
                <a:lnTo>
                  <a:pt x="161019" y="48518"/>
                </a:lnTo>
                <a:lnTo>
                  <a:pt x="155866" y="53206"/>
                </a:lnTo>
                <a:lnTo>
                  <a:pt x="150081" y="56555"/>
                </a:lnTo>
                <a:lnTo>
                  <a:pt x="143662" y="58564"/>
                </a:lnTo>
                <a:lnTo>
                  <a:pt x="136612" y="59233"/>
                </a:lnTo>
                <a:close/>
              </a:path>
              <a:path w="409575" h="59689">
                <a:moveTo>
                  <a:pt x="150155" y="18306"/>
                </a:moveTo>
                <a:lnTo>
                  <a:pt x="148865" y="16322"/>
                </a:lnTo>
                <a:lnTo>
                  <a:pt x="147030" y="14585"/>
                </a:lnTo>
                <a:lnTo>
                  <a:pt x="144649" y="13096"/>
                </a:lnTo>
                <a:lnTo>
                  <a:pt x="142367" y="11609"/>
                </a:lnTo>
                <a:lnTo>
                  <a:pt x="139687" y="10864"/>
                </a:lnTo>
                <a:lnTo>
                  <a:pt x="158723" y="10864"/>
                </a:lnTo>
                <a:lnTo>
                  <a:pt x="160275" y="12799"/>
                </a:lnTo>
                <a:lnTo>
                  <a:pt x="150155" y="18306"/>
                </a:lnTo>
                <a:close/>
              </a:path>
              <a:path w="409575" h="59689">
                <a:moveTo>
                  <a:pt x="161019" y="48368"/>
                </a:moveTo>
                <a:lnTo>
                  <a:pt x="139191" y="48368"/>
                </a:lnTo>
                <a:lnTo>
                  <a:pt x="141572" y="47923"/>
                </a:lnTo>
                <a:lnTo>
                  <a:pt x="145938" y="46137"/>
                </a:lnTo>
                <a:lnTo>
                  <a:pt x="147625" y="45144"/>
                </a:lnTo>
                <a:lnTo>
                  <a:pt x="148816" y="44053"/>
                </a:lnTo>
                <a:lnTo>
                  <a:pt x="148816" y="37207"/>
                </a:lnTo>
                <a:lnTo>
                  <a:pt x="133635" y="37207"/>
                </a:lnTo>
                <a:lnTo>
                  <a:pt x="133635" y="26491"/>
                </a:lnTo>
                <a:lnTo>
                  <a:pt x="161019" y="26491"/>
                </a:lnTo>
                <a:lnTo>
                  <a:pt x="161019" y="48368"/>
                </a:lnTo>
                <a:close/>
              </a:path>
              <a:path w="409575" h="59689">
                <a:moveTo>
                  <a:pt x="185106" y="58191"/>
                </a:moveTo>
                <a:lnTo>
                  <a:pt x="172902" y="58191"/>
                </a:lnTo>
                <a:lnTo>
                  <a:pt x="172902" y="1042"/>
                </a:lnTo>
                <a:lnTo>
                  <a:pt x="185106" y="1042"/>
                </a:lnTo>
                <a:lnTo>
                  <a:pt x="185106" y="58191"/>
                </a:lnTo>
                <a:close/>
              </a:path>
              <a:path w="409575" h="59689">
                <a:moveTo>
                  <a:pt x="239526" y="48518"/>
                </a:moveTo>
                <a:lnTo>
                  <a:pt x="221605" y="48518"/>
                </a:lnTo>
                <a:lnTo>
                  <a:pt x="224085" y="47923"/>
                </a:lnTo>
                <a:lnTo>
                  <a:pt x="225673" y="46732"/>
                </a:lnTo>
                <a:lnTo>
                  <a:pt x="227261" y="45442"/>
                </a:lnTo>
                <a:lnTo>
                  <a:pt x="228054" y="43953"/>
                </a:lnTo>
                <a:lnTo>
                  <a:pt x="228054" y="40580"/>
                </a:lnTo>
                <a:lnTo>
                  <a:pt x="227111" y="39241"/>
                </a:lnTo>
                <a:lnTo>
                  <a:pt x="223341" y="37256"/>
                </a:lnTo>
                <a:lnTo>
                  <a:pt x="218826" y="35917"/>
                </a:lnTo>
                <a:lnTo>
                  <a:pt x="200670" y="31551"/>
                </a:lnTo>
                <a:lnTo>
                  <a:pt x="195164" y="25995"/>
                </a:lnTo>
                <a:lnTo>
                  <a:pt x="195164" y="12600"/>
                </a:lnTo>
                <a:lnTo>
                  <a:pt x="197148" y="8482"/>
                </a:lnTo>
                <a:lnTo>
                  <a:pt x="201117" y="5209"/>
                </a:lnTo>
                <a:lnTo>
                  <a:pt x="205085" y="1835"/>
                </a:lnTo>
                <a:lnTo>
                  <a:pt x="210343" y="148"/>
                </a:lnTo>
                <a:lnTo>
                  <a:pt x="226020" y="148"/>
                </a:lnTo>
                <a:lnTo>
                  <a:pt x="233462" y="2827"/>
                </a:lnTo>
                <a:lnTo>
                  <a:pt x="239217" y="8185"/>
                </a:lnTo>
                <a:lnTo>
                  <a:pt x="237277" y="10715"/>
                </a:lnTo>
                <a:lnTo>
                  <a:pt x="213122" y="10715"/>
                </a:lnTo>
                <a:lnTo>
                  <a:pt x="211137" y="11261"/>
                </a:lnTo>
                <a:lnTo>
                  <a:pt x="208359" y="13444"/>
                </a:lnTo>
                <a:lnTo>
                  <a:pt x="207665" y="14833"/>
                </a:lnTo>
                <a:lnTo>
                  <a:pt x="207665" y="18007"/>
                </a:lnTo>
                <a:lnTo>
                  <a:pt x="234949" y="26888"/>
                </a:lnTo>
                <a:lnTo>
                  <a:pt x="240407" y="32494"/>
                </a:lnTo>
                <a:lnTo>
                  <a:pt x="240339" y="46732"/>
                </a:lnTo>
                <a:lnTo>
                  <a:pt x="239526" y="48518"/>
                </a:lnTo>
                <a:close/>
              </a:path>
              <a:path w="409575" h="59689">
                <a:moveTo>
                  <a:pt x="232370" y="17115"/>
                </a:moveTo>
                <a:lnTo>
                  <a:pt x="227906" y="12849"/>
                </a:lnTo>
                <a:lnTo>
                  <a:pt x="222349" y="10715"/>
                </a:lnTo>
                <a:lnTo>
                  <a:pt x="237277" y="10715"/>
                </a:lnTo>
                <a:lnTo>
                  <a:pt x="232370" y="17115"/>
                </a:lnTo>
                <a:close/>
              </a:path>
              <a:path w="409575" h="59689">
                <a:moveTo>
                  <a:pt x="224780" y="59233"/>
                </a:moveTo>
                <a:lnTo>
                  <a:pt x="217636" y="59233"/>
                </a:lnTo>
                <a:lnTo>
                  <a:pt x="210371" y="58666"/>
                </a:lnTo>
                <a:lnTo>
                  <a:pt x="203907" y="56964"/>
                </a:lnTo>
                <a:lnTo>
                  <a:pt x="198242" y="54127"/>
                </a:lnTo>
                <a:lnTo>
                  <a:pt x="193378" y="50155"/>
                </a:lnTo>
                <a:lnTo>
                  <a:pt x="199926" y="40927"/>
                </a:lnTo>
                <a:lnTo>
                  <a:pt x="202009" y="43011"/>
                </a:lnTo>
                <a:lnTo>
                  <a:pt x="204588" y="44797"/>
                </a:lnTo>
                <a:lnTo>
                  <a:pt x="210741" y="47774"/>
                </a:lnTo>
                <a:lnTo>
                  <a:pt x="214263" y="48518"/>
                </a:lnTo>
                <a:lnTo>
                  <a:pt x="239526" y="48518"/>
                </a:lnTo>
                <a:lnTo>
                  <a:pt x="238373" y="51048"/>
                </a:lnTo>
                <a:lnTo>
                  <a:pt x="234305" y="54322"/>
                </a:lnTo>
                <a:lnTo>
                  <a:pt x="230336" y="57596"/>
                </a:lnTo>
                <a:lnTo>
                  <a:pt x="224780" y="59233"/>
                </a:lnTo>
                <a:close/>
              </a:path>
              <a:path w="409575" h="59689">
                <a:moveTo>
                  <a:pt x="292676" y="11757"/>
                </a:moveTo>
                <a:lnTo>
                  <a:pt x="246985" y="11757"/>
                </a:lnTo>
                <a:lnTo>
                  <a:pt x="246985" y="1042"/>
                </a:lnTo>
                <a:lnTo>
                  <a:pt x="292676" y="1042"/>
                </a:lnTo>
                <a:lnTo>
                  <a:pt x="292676" y="11757"/>
                </a:lnTo>
                <a:close/>
              </a:path>
              <a:path w="409575" h="59689">
                <a:moveTo>
                  <a:pt x="276007" y="58191"/>
                </a:moveTo>
                <a:lnTo>
                  <a:pt x="263802" y="58191"/>
                </a:lnTo>
                <a:lnTo>
                  <a:pt x="263802" y="11757"/>
                </a:lnTo>
                <a:lnTo>
                  <a:pt x="276007" y="11757"/>
                </a:lnTo>
                <a:lnTo>
                  <a:pt x="276007" y="58191"/>
                </a:lnTo>
                <a:close/>
              </a:path>
              <a:path w="409575" h="59689">
                <a:moveTo>
                  <a:pt x="314472" y="58191"/>
                </a:moveTo>
                <a:lnTo>
                  <a:pt x="302268" y="58191"/>
                </a:lnTo>
                <a:lnTo>
                  <a:pt x="302268" y="1042"/>
                </a:lnTo>
                <a:lnTo>
                  <a:pt x="334811" y="1042"/>
                </a:lnTo>
                <a:lnTo>
                  <a:pt x="339425" y="2778"/>
                </a:lnTo>
                <a:lnTo>
                  <a:pt x="342898" y="6251"/>
                </a:lnTo>
                <a:lnTo>
                  <a:pt x="346470" y="9724"/>
                </a:lnTo>
                <a:lnTo>
                  <a:pt x="347292" y="11757"/>
                </a:lnTo>
                <a:lnTo>
                  <a:pt x="314472" y="11757"/>
                </a:lnTo>
                <a:lnTo>
                  <a:pt x="314472" y="27087"/>
                </a:lnTo>
                <a:lnTo>
                  <a:pt x="347269" y="27087"/>
                </a:lnTo>
                <a:lnTo>
                  <a:pt x="347065" y="27731"/>
                </a:lnTo>
                <a:lnTo>
                  <a:pt x="344684" y="30807"/>
                </a:lnTo>
                <a:lnTo>
                  <a:pt x="342303" y="33784"/>
                </a:lnTo>
                <a:lnTo>
                  <a:pt x="339326" y="35669"/>
                </a:lnTo>
                <a:lnTo>
                  <a:pt x="335754" y="36462"/>
                </a:lnTo>
                <a:lnTo>
                  <a:pt x="336543" y="37802"/>
                </a:lnTo>
                <a:lnTo>
                  <a:pt x="314472" y="37802"/>
                </a:lnTo>
                <a:lnTo>
                  <a:pt x="314472" y="58191"/>
                </a:lnTo>
                <a:close/>
              </a:path>
              <a:path w="409575" h="59689">
                <a:moveTo>
                  <a:pt x="347269" y="27087"/>
                </a:moveTo>
                <a:lnTo>
                  <a:pt x="329652" y="27087"/>
                </a:lnTo>
                <a:lnTo>
                  <a:pt x="331636" y="26442"/>
                </a:lnTo>
                <a:lnTo>
                  <a:pt x="334910" y="23762"/>
                </a:lnTo>
                <a:lnTo>
                  <a:pt x="335754" y="21877"/>
                </a:lnTo>
                <a:lnTo>
                  <a:pt x="335754" y="17016"/>
                </a:lnTo>
                <a:lnTo>
                  <a:pt x="334910" y="15131"/>
                </a:lnTo>
                <a:lnTo>
                  <a:pt x="333224" y="13840"/>
                </a:lnTo>
                <a:lnTo>
                  <a:pt x="331636" y="12452"/>
                </a:lnTo>
                <a:lnTo>
                  <a:pt x="329652" y="11757"/>
                </a:lnTo>
                <a:lnTo>
                  <a:pt x="347292" y="11757"/>
                </a:lnTo>
                <a:lnTo>
                  <a:pt x="348135" y="13840"/>
                </a:lnTo>
                <a:lnTo>
                  <a:pt x="348256" y="23961"/>
                </a:lnTo>
                <a:lnTo>
                  <a:pt x="347269" y="27087"/>
                </a:lnTo>
                <a:close/>
              </a:path>
              <a:path w="409575" h="59689">
                <a:moveTo>
                  <a:pt x="348553" y="58191"/>
                </a:moveTo>
                <a:lnTo>
                  <a:pt x="334564" y="58191"/>
                </a:lnTo>
                <a:lnTo>
                  <a:pt x="323401" y="37802"/>
                </a:lnTo>
                <a:lnTo>
                  <a:pt x="336543" y="37802"/>
                </a:lnTo>
                <a:lnTo>
                  <a:pt x="348553" y="58191"/>
                </a:lnTo>
                <a:close/>
              </a:path>
              <a:path w="409575" h="59689">
                <a:moveTo>
                  <a:pt x="387527" y="58191"/>
                </a:moveTo>
                <a:lnTo>
                  <a:pt x="375323" y="58191"/>
                </a:lnTo>
                <a:lnTo>
                  <a:pt x="375323" y="34826"/>
                </a:lnTo>
                <a:lnTo>
                  <a:pt x="353296" y="1042"/>
                </a:lnTo>
                <a:lnTo>
                  <a:pt x="367137" y="1042"/>
                </a:lnTo>
                <a:lnTo>
                  <a:pt x="381425" y="23961"/>
                </a:lnTo>
                <a:lnTo>
                  <a:pt x="394563" y="23961"/>
                </a:lnTo>
                <a:lnTo>
                  <a:pt x="387527" y="34826"/>
                </a:lnTo>
                <a:lnTo>
                  <a:pt x="387527" y="58191"/>
                </a:lnTo>
                <a:close/>
              </a:path>
              <a:path w="409575" h="59689">
                <a:moveTo>
                  <a:pt x="394563" y="23961"/>
                </a:moveTo>
                <a:lnTo>
                  <a:pt x="381425" y="23961"/>
                </a:lnTo>
                <a:lnTo>
                  <a:pt x="395563" y="1042"/>
                </a:lnTo>
                <a:lnTo>
                  <a:pt x="409404" y="1042"/>
                </a:lnTo>
                <a:lnTo>
                  <a:pt x="394563" y="23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81912" y="3365968"/>
            <a:ext cx="343324" cy="4103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91628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39692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83291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83291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38617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53430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16667" y="2091460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40966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63466" y="2091460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63466" y="2429380"/>
            <a:ext cx="144274" cy="7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94167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16667" y="2429380"/>
            <a:ext cx="144274" cy="7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50259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01816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94167" y="2176840"/>
            <a:ext cx="189299" cy="189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40966" y="2514769"/>
            <a:ext cx="189299" cy="1892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16089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59688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59688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15014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29826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70564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93063" y="2091460"/>
            <a:ext cx="144290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17363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39863" y="2091460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39863" y="2429380"/>
            <a:ext cx="144274" cy="7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70564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93063" y="2429380"/>
            <a:ext cx="144290" cy="7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26656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70421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20263" y="2223897"/>
            <a:ext cx="89205" cy="98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17363" y="2514769"/>
            <a:ext cx="189299" cy="1892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11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2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9826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1628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3430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1628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9692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83291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83291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8617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3430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16667" y="2091460"/>
            <a:ext cx="144274" cy="7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0966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3466" y="2091460"/>
            <a:ext cx="144274" cy="7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3466" y="2429380"/>
            <a:ext cx="144274" cy="7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94167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16667" y="2429380"/>
            <a:ext cx="144274" cy="7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50259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01816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94167" y="2176840"/>
            <a:ext cx="189299" cy="189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40966" y="2514769"/>
            <a:ext cx="189299" cy="189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6089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59688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59688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5014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29826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70564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93063" y="2091460"/>
            <a:ext cx="144290" cy="7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17363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39863" y="2091460"/>
            <a:ext cx="144274" cy="7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39863" y="2429380"/>
            <a:ext cx="144274" cy="7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70564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93063" y="2429380"/>
            <a:ext cx="144290" cy="7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26656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70421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20263" y="2223897"/>
            <a:ext cx="89205" cy="98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17363" y="2514769"/>
            <a:ext cx="189299" cy="189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830605" y="290363"/>
            <a:ext cx="3483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AUTOSCALING</a:t>
            </a:r>
            <a:r>
              <a:rPr spc="-160" dirty="0"/>
              <a:t> </a:t>
            </a:r>
            <a:r>
              <a:rPr spc="-140" dirty="0"/>
              <a:t>PODS</a:t>
            </a:r>
          </a:p>
        </p:txBody>
      </p:sp>
      <p:sp>
        <p:nvSpPr>
          <p:cNvPr id="69" name="object 69"/>
          <p:cNvSpPr/>
          <p:nvPr/>
        </p:nvSpPr>
        <p:spPr>
          <a:xfrm>
            <a:off x="2222983" y="4065366"/>
            <a:ext cx="4668520" cy="509270"/>
          </a:xfrm>
          <a:custGeom>
            <a:avLst/>
            <a:gdLst/>
            <a:ahLst/>
            <a:cxnLst/>
            <a:rect l="l" t="t" r="r" b="b"/>
            <a:pathLst>
              <a:path w="4668520" h="509270">
                <a:moveTo>
                  <a:pt x="0" y="0"/>
                </a:moveTo>
                <a:lnTo>
                  <a:pt x="4667978" y="0"/>
                </a:lnTo>
                <a:lnTo>
                  <a:pt x="4667978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16043" y="4201991"/>
            <a:ext cx="278274" cy="111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98091" y="4153191"/>
            <a:ext cx="301269" cy="208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41889" y="4153191"/>
            <a:ext cx="301269" cy="2086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85688" y="4153191"/>
            <a:ext cx="301269" cy="208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36867" y="4181791"/>
            <a:ext cx="318696" cy="1514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58546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20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20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20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20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20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20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20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20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20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20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20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20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20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20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20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20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20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20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20139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75250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49137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88417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15863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82890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2654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701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47182" y="2248760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709"/>
                </a:lnTo>
                <a:lnTo>
                  <a:pt x="0" y="272709"/>
                </a:lnTo>
                <a:lnTo>
                  <a:pt x="0" y="0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76690" y="2359132"/>
            <a:ext cx="928369" cy="60960"/>
          </a:xfrm>
          <a:custGeom>
            <a:avLst/>
            <a:gdLst/>
            <a:ahLst/>
            <a:cxnLst/>
            <a:rect l="l" t="t" r="r" b="b"/>
            <a:pathLst>
              <a:path w="928370" h="60960">
                <a:moveTo>
                  <a:pt x="13840" y="58935"/>
                </a:moveTo>
                <a:lnTo>
                  <a:pt x="0" y="58935"/>
                </a:lnTo>
                <a:lnTo>
                  <a:pt x="22175" y="1785"/>
                </a:lnTo>
                <a:lnTo>
                  <a:pt x="37355" y="1785"/>
                </a:lnTo>
                <a:lnTo>
                  <a:pt x="42058" y="13989"/>
                </a:lnTo>
                <a:lnTo>
                  <a:pt x="29765" y="13989"/>
                </a:lnTo>
                <a:lnTo>
                  <a:pt x="20835" y="38545"/>
                </a:lnTo>
                <a:lnTo>
                  <a:pt x="51522" y="38545"/>
                </a:lnTo>
                <a:lnTo>
                  <a:pt x="55652" y="49261"/>
                </a:lnTo>
                <a:lnTo>
                  <a:pt x="17561" y="49261"/>
                </a:lnTo>
                <a:lnTo>
                  <a:pt x="13840" y="58935"/>
                </a:lnTo>
                <a:close/>
              </a:path>
              <a:path w="928370" h="60960">
                <a:moveTo>
                  <a:pt x="51522" y="38545"/>
                </a:moveTo>
                <a:lnTo>
                  <a:pt x="38695" y="38545"/>
                </a:lnTo>
                <a:lnTo>
                  <a:pt x="29765" y="13989"/>
                </a:lnTo>
                <a:lnTo>
                  <a:pt x="42058" y="13989"/>
                </a:lnTo>
                <a:lnTo>
                  <a:pt x="51522" y="38545"/>
                </a:lnTo>
                <a:close/>
              </a:path>
              <a:path w="928370" h="60960">
                <a:moveTo>
                  <a:pt x="59381" y="58935"/>
                </a:moveTo>
                <a:lnTo>
                  <a:pt x="45540" y="58935"/>
                </a:lnTo>
                <a:lnTo>
                  <a:pt x="41968" y="49261"/>
                </a:lnTo>
                <a:lnTo>
                  <a:pt x="55652" y="49261"/>
                </a:lnTo>
                <a:lnTo>
                  <a:pt x="59381" y="58935"/>
                </a:lnTo>
                <a:close/>
              </a:path>
              <a:path w="928370" h="60960">
                <a:moveTo>
                  <a:pt x="79079" y="58935"/>
                </a:moveTo>
                <a:lnTo>
                  <a:pt x="66874" y="58935"/>
                </a:lnTo>
                <a:lnTo>
                  <a:pt x="66874" y="1785"/>
                </a:lnTo>
                <a:lnTo>
                  <a:pt x="99418" y="1785"/>
                </a:lnTo>
                <a:lnTo>
                  <a:pt x="104031" y="3471"/>
                </a:lnTo>
                <a:lnTo>
                  <a:pt x="107504" y="6845"/>
                </a:lnTo>
                <a:lnTo>
                  <a:pt x="111076" y="10219"/>
                </a:lnTo>
                <a:lnTo>
                  <a:pt x="111989" y="12501"/>
                </a:lnTo>
                <a:lnTo>
                  <a:pt x="79079" y="12501"/>
                </a:lnTo>
                <a:lnTo>
                  <a:pt x="79079" y="27830"/>
                </a:lnTo>
                <a:lnTo>
                  <a:pt x="111959" y="27830"/>
                </a:lnTo>
                <a:lnTo>
                  <a:pt x="111076" y="30013"/>
                </a:lnTo>
                <a:lnTo>
                  <a:pt x="107504" y="33486"/>
                </a:lnTo>
                <a:lnTo>
                  <a:pt x="103932" y="36859"/>
                </a:lnTo>
                <a:lnTo>
                  <a:pt x="99319" y="38545"/>
                </a:lnTo>
                <a:lnTo>
                  <a:pt x="79079" y="38545"/>
                </a:lnTo>
                <a:lnTo>
                  <a:pt x="79079" y="58935"/>
                </a:lnTo>
                <a:close/>
              </a:path>
              <a:path w="928370" h="60960">
                <a:moveTo>
                  <a:pt x="111959" y="27830"/>
                </a:moveTo>
                <a:lnTo>
                  <a:pt x="94407" y="27830"/>
                </a:lnTo>
                <a:lnTo>
                  <a:pt x="96392" y="27185"/>
                </a:lnTo>
                <a:lnTo>
                  <a:pt x="97979" y="25895"/>
                </a:lnTo>
                <a:lnTo>
                  <a:pt x="99567" y="24506"/>
                </a:lnTo>
                <a:lnTo>
                  <a:pt x="100360" y="22621"/>
                </a:lnTo>
                <a:lnTo>
                  <a:pt x="100360" y="17759"/>
                </a:lnTo>
                <a:lnTo>
                  <a:pt x="99567" y="15874"/>
                </a:lnTo>
                <a:lnTo>
                  <a:pt x="97979" y="14584"/>
                </a:lnTo>
                <a:lnTo>
                  <a:pt x="96392" y="13195"/>
                </a:lnTo>
                <a:lnTo>
                  <a:pt x="94407" y="12501"/>
                </a:lnTo>
                <a:lnTo>
                  <a:pt x="111989" y="12501"/>
                </a:lnTo>
                <a:lnTo>
                  <a:pt x="112822" y="14584"/>
                </a:lnTo>
                <a:lnTo>
                  <a:pt x="112742" y="25895"/>
                </a:lnTo>
                <a:lnTo>
                  <a:pt x="111959" y="27830"/>
                </a:lnTo>
                <a:close/>
              </a:path>
              <a:path w="928370" h="60960">
                <a:moveTo>
                  <a:pt x="134521" y="58935"/>
                </a:moveTo>
                <a:lnTo>
                  <a:pt x="122317" y="58935"/>
                </a:lnTo>
                <a:lnTo>
                  <a:pt x="122317" y="1785"/>
                </a:lnTo>
                <a:lnTo>
                  <a:pt x="134521" y="1785"/>
                </a:lnTo>
                <a:lnTo>
                  <a:pt x="134521" y="58935"/>
                </a:lnTo>
                <a:close/>
              </a:path>
              <a:path w="928370" h="60960">
                <a:moveTo>
                  <a:pt x="148894" y="60721"/>
                </a:moveTo>
                <a:lnTo>
                  <a:pt x="141006" y="60721"/>
                </a:lnTo>
                <a:lnTo>
                  <a:pt x="161396" y="0"/>
                </a:lnTo>
                <a:lnTo>
                  <a:pt x="169284" y="0"/>
                </a:lnTo>
                <a:lnTo>
                  <a:pt x="148894" y="60721"/>
                </a:lnTo>
                <a:close/>
              </a:path>
              <a:path w="928370" h="60960">
                <a:moveTo>
                  <a:pt x="183633" y="58935"/>
                </a:moveTo>
                <a:lnTo>
                  <a:pt x="169792" y="58935"/>
                </a:lnTo>
                <a:lnTo>
                  <a:pt x="191967" y="1785"/>
                </a:lnTo>
                <a:lnTo>
                  <a:pt x="207148" y="1785"/>
                </a:lnTo>
                <a:lnTo>
                  <a:pt x="211851" y="13989"/>
                </a:lnTo>
                <a:lnTo>
                  <a:pt x="199557" y="13989"/>
                </a:lnTo>
                <a:lnTo>
                  <a:pt x="190628" y="38545"/>
                </a:lnTo>
                <a:lnTo>
                  <a:pt x="221316" y="38545"/>
                </a:lnTo>
                <a:lnTo>
                  <a:pt x="225446" y="49261"/>
                </a:lnTo>
                <a:lnTo>
                  <a:pt x="187354" y="49261"/>
                </a:lnTo>
                <a:lnTo>
                  <a:pt x="183633" y="58935"/>
                </a:lnTo>
                <a:close/>
              </a:path>
              <a:path w="928370" h="60960">
                <a:moveTo>
                  <a:pt x="221316" y="38545"/>
                </a:moveTo>
                <a:lnTo>
                  <a:pt x="208487" y="38545"/>
                </a:lnTo>
                <a:lnTo>
                  <a:pt x="199557" y="13989"/>
                </a:lnTo>
                <a:lnTo>
                  <a:pt x="211851" y="13989"/>
                </a:lnTo>
                <a:lnTo>
                  <a:pt x="221316" y="38545"/>
                </a:lnTo>
                <a:close/>
              </a:path>
              <a:path w="928370" h="60960">
                <a:moveTo>
                  <a:pt x="229174" y="58935"/>
                </a:moveTo>
                <a:lnTo>
                  <a:pt x="215334" y="58935"/>
                </a:lnTo>
                <a:lnTo>
                  <a:pt x="211762" y="49261"/>
                </a:lnTo>
                <a:lnTo>
                  <a:pt x="225446" y="49261"/>
                </a:lnTo>
                <a:lnTo>
                  <a:pt x="229174" y="58935"/>
                </a:lnTo>
                <a:close/>
              </a:path>
              <a:path w="928370" h="60960">
                <a:moveTo>
                  <a:pt x="270749" y="59976"/>
                </a:moveTo>
                <a:lnTo>
                  <a:pt x="254377" y="59976"/>
                </a:lnTo>
                <a:lnTo>
                  <a:pt x="248078" y="57893"/>
                </a:lnTo>
                <a:lnTo>
                  <a:pt x="238949" y="49559"/>
                </a:lnTo>
                <a:lnTo>
                  <a:pt x="236668" y="43705"/>
                </a:lnTo>
                <a:lnTo>
                  <a:pt x="236668" y="1785"/>
                </a:lnTo>
                <a:lnTo>
                  <a:pt x="249020" y="1785"/>
                </a:lnTo>
                <a:lnTo>
                  <a:pt x="249020" y="39686"/>
                </a:lnTo>
                <a:lnTo>
                  <a:pt x="250111" y="42911"/>
                </a:lnTo>
                <a:lnTo>
                  <a:pt x="252294" y="45392"/>
                </a:lnTo>
                <a:lnTo>
                  <a:pt x="254577" y="47872"/>
                </a:lnTo>
                <a:lnTo>
                  <a:pt x="257949" y="49112"/>
                </a:lnTo>
                <a:lnTo>
                  <a:pt x="286210" y="49112"/>
                </a:lnTo>
                <a:lnTo>
                  <a:pt x="286078" y="49460"/>
                </a:lnTo>
                <a:lnTo>
                  <a:pt x="281613" y="53726"/>
                </a:lnTo>
                <a:lnTo>
                  <a:pt x="277149" y="57893"/>
                </a:lnTo>
                <a:lnTo>
                  <a:pt x="270749" y="59976"/>
                </a:lnTo>
                <a:close/>
              </a:path>
              <a:path w="928370" h="60960">
                <a:moveTo>
                  <a:pt x="286210" y="49112"/>
                </a:moveTo>
                <a:lnTo>
                  <a:pt x="266879" y="49112"/>
                </a:lnTo>
                <a:lnTo>
                  <a:pt x="270203" y="47872"/>
                </a:lnTo>
                <a:lnTo>
                  <a:pt x="272386" y="45392"/>
                </a:lnTo>
                <a:lnTo>
                  <a:pt x="274668" y="42911"/>
                </a:lnTo>
                <a:lnTo>
                  <a:pt x="275809" y="39686"/>
                </a:lnTo>
                <a:lnTo>
                  <a:pt x="275809" y="1785"/>
                </a:lnTo>
                <a:lnTo>
                  <a:pt x="288310" y="1785"/>
                </a:lnTo>
                <a:lnTo>
                  <a:pt x="288254" y="43705"/>
                </a:lnTo>
                <a:lnTo>
                  <a:pt x="286210" y="49112"/>
                </a:lnTo>
                <a:close/>
              </a:path>
              <a:path w="928370" h="60960">
                <a:moveTo>
                  <a:pt x="343913" y="12501"/>
                </a:moveTo>
                <a:lnTo>
                  <a:pt x="298223" y="12501"/>
                </a:lnTo>
                <a:lnTo>
                  <a:pt x="298223" y="1785"/>
                </a:lnTo>
                <a:lnTo>
                  <a:pt x="343913" y="1785"/>
                </a:lnTo>
                <a:lnTo>
                  <a:pt x="343913" y="12501"/>
                </a:lnTo>
                <a:close/>
              </a:path>
              <a:path w="928370" h="60960">
                <a:moveTo>
                  <a:pt x="327245" y="58935"/>
                </a:moveTo>
                <a:lnTo>
                  <a:pt x="315040" y="58935"/>
                </a:lnTo>
                <a:lnTo>
                  <a:pt x="315040" y="12501"/>
                </a:lnTo>
                <a:lnTo>
                  <a:pt x="327245" y="12501"/>
                </a:lnTo>
                <a:lnTo>
                  <a:pt x="327245" y="58935"/>
                </a:lnTo>
                <a:close/>
              </a:path>
              <a:path w="928370" h="60960">
                <a:moveTo>
                  <a:pt x="365709" y="58935"/>
                </a:moveTo>
                <a:lnTo>
                  <a:pt x="353506" y="58935"/>
                </a:lnTo>
                <a:lnTo>
                  <a:pt x="353506" y="1785"/>
                </a:lnTo>
                <a:lnTo>
                  <a:pt x="365709" y="1785"/>
                </a:lnTo>
                <a:lnTo>
                  <a:pt x="365709" y="24258"/>
                </a:lnTo>
                <a:lnTo>
                  <a:pt x="405000" y="24258"/>
                </a:lnTo>
                <a:lnTo>
                  <a:pt x="405000" y="34973"/>
                </a:lnTo>
                <a:lnTo>
                  <a:pt x="365709" y="34973"/>
                </a:lnTo>
                <a:lnTo>
                  <a:pt x="365709" y="58935"/>
                </a:lnTo>
                <a:close/>
              </a:path>
              <a:path w="928370" h="60960">
                <a:moveTo>
                  <a:pt x="405000" y="24258"/>
                </a:moveTo>
                <a:lnTo>
                  <a:pt x="392647" y="24258"/>
                </a:lnTo>
                <a:lnTo>
                  <a:pt x="392647" y="1785"/>
                </a:lnTo>
                <a:lnTo>
                  <a:pt x="405000" y="1785"/>
                </a:lnTo>
                <a:lnTo>
                  <a:pt x="405000" y="24258"/>
                </a:lnTo>
                <a:close/>
              </a:path>
              <a:path w="928370" h="60960">
                <a:moveTo>
                  <a:pt x="405000" y="58935"/>
                </a:moveTo>
                <a:lnTo>
                  <a:pt x="392647" y="58935"/>
                </a:lnTo>
                <a:lnTo>
                  <a:pt x="392647" y="34973"/>
                </a:lnTo>
                <a:lnTo>
                  <a:pt x="405000" y="34973"/>
                </a:lnTo>
                <a:lnTo>
                  <a:pt x="405000" y="58935"/>
                </a:lnTo>
                <a:close/>
              </a:path>
              <a:path w="928370" h="60960">
                <a:moveTo>
                  <a:pt x="458936" y="58935"/>
                </a:moveTo>
                <a:lnTo>
                  <a:pt x="418455" y="58935"/>
                </a:lnTo>
                <a:lnTo>
                  <a:pt x="418455" y="1785"/>
                </a:lnTo>
                <a:lnTo>
                  <a:pt x="458936" y="1785"/>
                </a:lnTo>
                <a:lnTo>
                  <a:pt x="458936" y="12501"/>
                </a:lnTo>
                <a:lnTo>
                  <a:pt x="430659" y="12501"/>
                </a:lnTo>
                <a:lnTo>
                  <a:pt x="430659" y="24556"/>
                </a:lnTo>
                <a:lnTo>
                  <a:pt x="458341" y="24556"/>
                </a:lnTo>
                <a:lnTo>
                  <a:pt x="458341" y="35271"/>
                </a:lnTo>
                <a:lnTo>
                  <a:pt x="430659" y="35271"/>
                </a:lnTo>
                <a:lnTo>
                  <a:pt x="430659" y="48220"/>
                </a:lnTo>
                <a:lnTo>
                  <a:pt x="458936" y="48220"/>
                </a:lnTo>
                <a:lnTo>
                  <a:pt x="458936" y="58935"/>
                </a:lnTo>
                <a:close/>
              </a:path>
              <a:path w="928370" h="60960">
                <a:moveTo>
                  <a:pt x="482459" y="58935"/>
                </a:moveTo>
                <a:lnTo>
                  <a:pt x="470254" y="58935"/>
                </a:lnTo>
                <a:lnTo>
                  <a:pt x="470254" y="1785"/>
                </a:lnTo>
                <a:lnTo>
                  <a:pt x="482756" y="1785"/>
                </a:lnTo>
                <a:lnTo>
                  <a:pt x="497376" y="21579"/>
                </a:lnTo>
                <a:lnTo>
                  <a:pt x="482459" y="21579"/>
                </a:lnTo>
                <a:lnTo>
                  <a:pt x="482459" y="58935"/>
                </a:lnTo>
                <a:close/>
              </a:path>
              <a:path w="928370" h="60960">
                <a:moveTo>
                  <a:pt x="521451" y="37653"/>
                </a:moveTo>
                <a:lnTo>
                  <a:pt x="509248" y="37653"/>
                </a:lnTo>
                <a:lnTo>
                  <a:pt x="509248" y="1785"/>
                </a:lnTo>
                <a:lnTo>
                  <a:pt x="521451" y="1785"/>
                </a:lnTo>
                <a:lnTo>
                  <a:pt x="521451" y="37653"/>
                </a:lnTo>
                <a:close/>
              </a:path>
              <a:path w="928370" h="60960">
                <a:moveTo>
                  <a:pt x="521451" y="58935"/>
                </a:moveTo>
                <a:lnTo>
                  <a:pt x="509694" y="58935"/>
                </a:lnTo>
                <a:lnTo>
                  <a:pt x="482459" y="21579"/>
                </a:lnTo>
                <a:lnTo>
                  <a:pt x="497376" y="21579"/>
                </a:lnTo>
                <a:lnTo>
                  <a:pt x="509248" y="37653"/>
                </a:lnTo>
                <a:lnTo>
                  <a:pt x="521451" y="37653"/>
                </a:lnTo>
                <a:lnTo>
                  <a:pt x="521451" y="58935"/>
                </a:lnTo>
                <a:close/>
              </a:path>
              <a:path w="928370" h="60960">
                <a:moveTo>
                  <a:pt x="577145" y="12501"/>
                </a:moveTo>
                <a:lnTo>
                  <a:pt x="531454" y="12501"/>
                </a:lnTo>
                <a:lnTo>
                  <a:pt x="531454" y="1785"/>
                </a:lnTo>
                <a:lnTo>
                  <a:pt x="577145" y="1785"/>
                </a:lnTo>
                <a:lnTo>
                  <a:pt x="577145" y="12501"/>
                </a:lnTo>
                <a:close/>
              </a:path>
              <a:path w="928370" h="60960">
                <a:moveTo>
                  <a:pt x="560476" y="58935"/>
                </a:moveTo>
                <a:lnTo>
                  <a:pt x="548272" y="58935"/>
                </a:lnTo>
                <a:lnTo>
                  <a:pt x="548272" y="12501"/>
                </a:lnTo>
                <a:lnTo>
                  <a:pt x="560476" y="12501"/>
                </a:lnTo>
                <a:lnTo>
                  <a:pt x="560476" y="58935"/>
                </a:lnTo>
                <a:close/>
              </a:path>
              <a:path w="928370" h="60960">
                <a:moveTo>
                  <a:pt x="598941" y="58935"/>
                </a:moveTo>
                <a:lnTo>
                  <a:pt x="586737" y="58935"/>
                </a:lnTo>
                <a:lnTo>
                  <a:pt x="586737" y="1785"/>
                </a:lnTo>
                <a:lnTo>
                  <a:pt x="598941" y="1785"/>
                </a:lnTo>
                <a:lnTo>
                  <a:pt x="598941" y="58935"/>
                </a:lnTo>
                <a:close/>
              </a:path>
              <a:path w="928370" h="60960">
                <a:moveTo>
                  <a:pt x="638764" y="59976"/>
                </a:moveTo>
                <a:lnTo>
                  <a:pt x="629934" y="59976"/>
                </a:lnTo>
                <a:lnTo>
                  <a:pt x="622641" y="57149"/>
                </a:lnTo>
                <a:lnTo>
                  <a:pt x="616887" y="51493"/>
                </a:lnTo>
                <a:lnTo>
                  <a:pt x="611231" y="45838"/>
                </a:lnTo>
                <a:lnTo>
                  <a:pt x="608403" y="38794"/>
                </a:lnTo>
                <a:lnTo>
                  <a:pt x="608403" y="24804"/>
                </a:lnTo>
                <a:lnTo>
                  <a:pt x="633208" y="743"/>
                </a:lnTo>
                <a:lnTo>
                  <a:pt x="638764" y="743"/>
                </a:lnTo>
                <a:lnTo>
                  <a:pt x="646177" y="1618"/>
                </a:lnTo>
                <a:lnTo>
                  <a:pt x="652642" y="4241"/>
                </a:lnTo>
                <a:lnTo>
                  <a:pt x="658158" y="8613"/>
                </a:lnTo>
                <a:lnTo>
                  <a:pt x="660393" y="11608"/>
                </a:lnTo>
                <a:lnTo>
                  <a:pt x="633605" y="11608"/>
                </a:lnTo>
                <a:lnTo>
                  <a:pt x="629339" y="13394"/>
                </a:lnTo>
                <a:lnTo>
                  <a:pt x="622591" y="20537"/>
                </a:lnTo>
                <a:lnTo>
                  <a:pt x="620980" y="24804"/>
                </a:lnTo>
                <a:lnTo>
                  <a:pt x="620904" y="35916"/>
                </a:lnTo>
                <a:lnTo>
                  <a:pt x="622591" y="40431"/>
                </a:lnTo>
                <a:lnTo>
                  <a:pt x="625965" y="43903"/>
                </a:lnTo>
                <a:lnTo>
                  <a:pt x="629438" y="47376"/>
                </a:lnTo>
                <a:lnTo>
                  <a:pt x="633704" y="49112"/>
                </a:lnTo>
                <a:lnTo>
                  <a:pt x="660308" y="49112"/>
                </a:lnTo>
                <a:lnTo>
                  <a:pt x="658159" y="52024"/>
                </a:lnTo>
                <a:lnTo>
                  <a:pt x="652643" y="56442"/>
                </a:lnTo>
                <a:lnTo>
                  <a:pt x="646178" y="59093"/>
                </a:lnTo>
                <a:lnTo>
                  <a:pt x="638764" y="59976"/>
                </a:lnTo>
                <a:close/>
              </a:path>
              <a:path w="928370" h="60960">
                <a:moveTo>
                  <a:pt x="652159" y="19942"/>
                </a:moveTo>
                <a:lnTo>
                  <a:pt x="650968" y="17561"/>
                </a:lnTo>
                <a:lnTo>
                  <a:pt x="649182" y="15577"/>
                </a:lnTo>
                <a:lnTo>
                  <a:pt x="644420" y="12401"/>
                </a:lnTo>
                <a:lnTo>
                  <a:pt x="641740" y="11608"/>
                </a:lnTo>
                <a:lnTo>
                  <a:pt x="660393" y="11608"/>
                </a:lnTo>
                <a:lnTo>
                  <a:pt x="662726" y="14733"/>
                </a:lnTo>
                <a:lnTo>
                  <a:pt x="652159" y="19942"/>
                </a:lnTo>
                <a:close/>
              </a:path>
              <a:path w="928370" h="60960">
                <a:moveTo>
                  <a:pt x="660308" y="49112"/>
                </a:moveTo>
                <a:lnTo>
                  <a:pt x="641740" y="49112"/>
                </a:lnTo>
                <a:lnTo>
                  <a:pt x="644420" y="48368"/>
                </a:lnTo>
                <a:lnTo>
                  <a:pt x="646801" y="46880"/>
                </a:lnTo>
                <a:lnTo>
                  <a:pt x="649182" y="45293"/>
                </a:lnTo>
                <a:lnTo>
                  <a:pt x="650968" y="43258"/>
                </a:lnTo>
                <a:lnTo>
                  <a:pt x="652159" y="40778"/>
                </a:lnTo>
                <a:lnTo>
                  <a:pt x="662726" y="45838"/>
                </a:lnTo>
                <a:lnTo>
                  <a:pt x="660308" y="49112"/>
                </a:lnTo>
                <a:close/>
              </a:path>
              <a:path w="928370" h="60960">
                <a:moveTo>
                  <a:pt x="679861" y="58935"/>
                </a:moveTo>
                <a:lnTo>
                  <a:pt x="666020" y="58935"/>
                </a:lnTo>
                <a:lnTo>
                  <a:pt x="688196" y="1785"/>
                </a:lnTo>
                <a:lnTo>
                  <a:pt x="703376" y="1785"/>
                </a:lnTo>
                <a:lnTo>
                  <a:pt x="708080" y="13989"/>
                </a:lnTo>
                <a:lnTo>
                  <a:pt x="695786" y="13989"/>
                </a:lnTo>
                <a:lnTo>
                  <a:pt x="686856" y="38545"/>
                </a:lnTo>
                <a:lnTo>
                  <a:pt x="717544" y="38545"/>
                </a:lnTo>
                <a:lnTo>
                  <a:pt x="721674" y="49261"/>
                </a:lnTo>
                <a:lnTo>
                  <a:pt x="683582" y="49261"/>
                </a:lnTo>
                <a:lnTo>
                  <a:pt x="679861" y="58935"/>
                </a:lnTo>
                <a:close/>
              </a:path>
              <a:path w="928370" h="60960">
                <a:moveTo>
                  <a:pt x="717544" y="38545"/>
                </a:moveTo>
                <a:lnTo>
                  <a:pt x="704716" y="38545"/>
                </a:lnTo>
                <a:lnTo>
                  <a:pt x="695786" y="13989"/>
                </a:lnTo>
                <a:lnTo>
                  <a:pt x="708080" y="13989"/>
                </a:lnTo>
                <a:lnTo>
                  <a:pt x="717544" y="38545"/>
                </a:lnTo>
                <a:close/>
              </a:path>
              <a:path w="928370" h="60960">
                <a:moveTo>
                  <a:pt x="725403" y="58935"/>
                </a:moveTo>
                <a:lnTo>
                  <a:pt x="711561" y="58935"/>
                </a:lnTo>
                <a:lnTo>
                  <a:pt x="707989" y="49261"/>
                </a:lnTo>
                <a:lnTo>
                  <a:pt x="721674" y="49261"/>
                </a:lnTo>
                <a:lnTo>
                  <a:pt x="725403" y="58935"/>
                </a:lnTo>
                <a:close/>
              </a:path>
              <a:path w="928370" h="60960">
                <a:moveTo>
                  <a:pt x="775014" y="12501"/>
                </a:moveTo>
                <a:lnTo>
                  <a:pt x="729323" y="12501"/>
                </a:lnTo>
                <a:lnTo>
                  <a:pt x="729323" y="1785"/>
                </a:lnTo>
                <a:lnTo>
                  <a:pt x="775014" y="1785"/>
                </a:lnTo>
                <a:lnTo>
                  <a:pt x="775014" y="12501"/>
                </a:lnTo>
                <a:close/>
              </a:path>
              <a:path w="928370" h="60960">
                <a:moveTo>
                  <a:pt x="758345" y="58935"/>
                </a:moveTo>
                <a:lnTo>
                  <a:pt x="746142" y="58935"/>
                </a:lnTo>
                <a:lnTo>
                  <a:pt x="746142" y="12501"/>
                </a:lnTo>
                <a:lnTo>
                  <a:pt x="758345" y="12501"/>
                </a:lnTo>
                <a:lnTo>
                  <a:pt x="758345" y="58935"/>
                </a:lnTo>
                <a:close/>
              </a:path>
              <a:path w="928370" h="60960">
                <a:moveTo>
                  <a:pt x="796811" y="58935"/>
                </a:moveTo>
                <a:lnTo>
                  <a:pt x="784606" y="58935"/>
                </a:lnTo>
                <a:lnTo>
                  <a:pt x="784606" y="1785"/>
                </a:lnTo>
                <a:lnTo>
                  <a:pt x="796811" y="1785"/>
                </a:lnTo>
                <a:lnTo>
                  <a:pt x="796811" y="58935"/>
                </a:lnTo>
                <a:close/>
              </a:path>
              <a:path w="928370" h="60960">
                <a:moveTo>
                  <a:pt x="844765" y="59976"/>
                </a:moveTo>
                <a:lnTo>
                  <a:pt x="827306" y="59976"/>
                </a:lnTo>
                <a:lnTo>
                  <a:pt x="820163" y="57199"/>
                </a:lnTo>
                <a:lnTo>
                  <a:pt x="809050" y="46086"/>
                </a:lnTo>
                <a:lnTo>
                  <a:pt x="806273" y="38992"/>
                </a:lnTo>
                <a:lnTo>
                  <a:pt x="806273" y="21827"/>
                </a:lnTo>
                <a:lnTo>
                  <a:pt x="809050" y="14782"/>
                </a:lnTo>
                <a:lnTo>
                  <a:pt x="814607" y="9226"/>
                </a:lnTo>
                <a:lnTo>
                  <a:pt x="820163" y="3571"/>
                </a:lnTo>
                <a:lnTo>
                  <a:pt x="827306" y="743"/>
                </a:lnTo>
                <a:lnTo>
                  <a:pt x="844765" y="743"/>
                </a:lnTo>
                <a:lnTo>
                  <a:pt x="851909" y="3571"/>
                </a:lnTo>
                <a:lnTo>
                  <a:pt x="857472" y="9226"/>
                </a:lnTo>
                <a:lnTo>
                  <a:pt x="859897" y="11608"/>
                </a:lnTo>
                <a:lnTo>
                  <a:pt x="830783" y="11608"/>
                </a:lnTo>
                <a:lnTo>
                  <a:pt x="826563" y="13394"/>
                </a:lnTo>
                <a:lnTo>
                  <a:pt x="820312" y="20438"/>
                </a:lnTo>
                <a:lnTo>
                  <a:pt x="818775" y="24903"/>
                </a:lnTo>
                <a:lnTo>
                  <a:pt x="818844" y="36015"/>
                </a:lnTo>
                <a:lnTo>
                  <a:pt x="820361" y="40331"/>
                </a:lnTo>
                <a:lnTo>
                  <a:pt x="823534" y="43903"/>
                </a:lnTo>
                <a:lnTo>
                  <a:pt x="826715" y="47376"/>
                </a:lnTo>
                <a:lnTo>
                  <a:pt x="830878" y="49112"/>
                </a:lnTo>
                <a:lnTo>
                  <a:pt x="860048" y="49112"/>
                </a:lnTo>
                <a:lnTo>
                  <a:pt x="857472" y="51642"/>
                </a:lnTo>
                <a:lnTo>
                  <a:pt x="851909" y="57199"/>
                </a:lnTo>
                <a:lnTo>
                  <a:pt x="844765" y="59976"/>
                </a:lnTo>
                <a:close/>
              </a:path>
              <a:path w="928370" h="60960">
                <a:moveTo>
                  <a:pt x="860048" y="49112"/>
                </a:moveTo>
                <a:lnTo>
                  <a:pt x="841098" y="49112"/>
                </a:lnTo>
                <a:lnTo>
                  <a:pt x="845270" y="47425"/>
                </a:lnTo>
                <a:lnTo>
                  <a:pt x="848537" y="44053"/>
                </a:lnTo>
                <a:lnTo>
                  <a:pt x="851814" y="40580"/>
                </a:lnTo>
                <a:lnTo>
                  <a:pt x="853452" y="36015"/>
                </a:lnTo>
                <a:lnTo>
                  <a:pt x="853452" y="24903"/>
                </a:lnTo>
                <a:lnTo>
                  <a:pt x="851861" y="20438"/>
                </a:lnTo>
                <a:lnTo>
                  <a:pt x="848690" y="16965"/>
                </a:lnTo>
                <a:lnTo>
                  <a:pt x="845518" y="13394"/>
                </a:lnTo>
                <a:lnTo>
                  <a:pt x="841298" y="11608"/>
                </a:lnTo>
                <a:lnTo>
                  <a:pt x="859897" y="11608"/>
                </a:lnTo>
                <a:lnTo>
                  <a:pt x="863129" y="14782"/>
                </a:lnTo>
                <a:lnTo>
                  <a:pt x="865949" y="21827"/>
                </a:lnTo>
                <a:lnTo>
                  <a:pt x="865949" y="38992"/>
                </a:lnTo>
                <a:lnTo>
                  <a:pt x="863129" y="46086"/>
                </a:lnTo>
                <a:lnTo>
                  <a:pt x="860048" y="49112"/>
                </a:lnTo>
                <a:close/>
              </a:path>
              <a:path w="928370" h="60960">
                <a:moveTo>
                  <a:pt x="889123" y="58935"/>
                </a:moveTo>
                <a:lnTo>
                  <a:pt x="876922" y="58935"/>
                </a:lnTo>
                <a:lnTo>
                  <a:pt x="876922" y="1785"/>
                </a:lnTo>
                <a:lnTo>
                  <a:pt x="889428" y="1785"/>
                </a:lnTo>
                <a:lnTo>
                  <a:pt x="904046" y="21579"/>
                </a:lnTo>
                <a:lnTo>
                  <a:pt x="889123" y="21579"/>
                </a:lnTo>
                <a:lnTo>
                  <a:pt x="889123" y="58935"/>
                </a:lnTo>
                <a:close/>
              </a:path>
              <a:path w="928370" h="60960">
                <a:moveTo>
                  <a:pt x="928118" y="37653"/>
                </a:moveTo>
                <a:lnTo>
                  <a:pt x="915917" y="37653"/>
                </a:lnTo>
                <a:lnTo>
                  <a:pt x="915917" y="1785"/>
                </a:lnTo>
                <a:lnTo>
                  <a:pt x="928118" y="1785"/>
                </a:lnTo>
                <a:lnTo>
                  <a:pt x="928118" y="37653"/>
                </a:lnTo>
                <a:close/>
              </a:path>
              <a:path w="928370" h="60960">
                <a:moveTo>
                  <a:pt x="928118" y="58935"/>
                </a:moveTo>
                <a:lnTo>
                  <a:pt x="916365" y="58935"/>
                </a:lnTo>
                <a:lnTo>
                  <a:pt x="889123" y="21579"/>
                </a:lnTo>
                <a:lnTo>
                  <a:pt x="904046" y="21579"/>
                </a:lnTo>
                <a:lnTo>
                  <a:pt x="915917" y="37653"/>
                </a:lnTo>
                <a:lnTo>
                  <a:pt x="928118" y="37653"/>
                </a:lnTo>
                <a:lnTo>
                  <a:pt x="928118" y="58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47182" y="2569144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79728" y="2680259"/>
            <a:ext cx="530860" cy="59690"/>
          </a:xfrm>
          <a:custGeom>
            <a:avLst/>
            <a:gdLst/>
            <a:ahLst/>
            <a:cxnLst/>
            <a:rect l="l" t="t" r="r" b="b"/>
            <a:pathLst>
              <a:path w="530860" h="59689">
                <a:moveTo>
                  <a:pt x="31650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1650" y="1042"/>
                </a:lnTo>
                <a:lnTo>
                  <a:pt x="38942" y="3670"/>
                </a:lnTo>
                <a:lnTo>
                  <a:pt x="47487" y="11757"/>
                </a:lnTo>
                <a:lnTo>
                  <a:pt x="12203" y="11757"/>
                </a:lnTo>
                <a:lnTo>
                  <a:pt x="12203" y="47476"/>
                </a:lnTo>
                <a:lnTo>
                  <a:pt x="47487" y="47476"/>
                </a:lnTo>
                <a:lnTo>
                  <a:pt x="38942" y="55562"/>
                </a:lnTo>
                <a:lnTo>
                  <a:pt x="31650" y="58191"/>
                </a:lnTo>
                <a:close/>
              </a:path>
              <a:path w="530860" h="59689">
                <a:moveTo>
                  <a:pt x="47487" y="47476"/>
                </a:moveTo>
                <a:lnTo>
                  <a:pt x="27879" y="47476"/>
                </a:lnTo>
                <a:lnTo>
                  <a:pt x="32146" y="45838"/>
                </a:lnTo>
                <a:lnTo>
                  <a:pt x="38794" y="39191"/>
                </a:lnTo>
                <a:lnTo>
                  <a:pt x="40481" y="34874"/>
                </a:lnTo>
                <a:lnTo>
                  <a:pt x="40481" y="24159"/>
                </a:lnTo>
                <a:lnTo>
                  <a:pt x="38893" y="19843"/>
                </a:lnTo>
                <a:lnTo>
                  <a:pt x="35718" y="16668"/>
                </a:lnTo>
                <a:lnTo>
                  <a:pt x="32543" y="13394"/>
                </a:lnTo>
                <a:lnTo>
                  <a:pt x="28177" y="11757"/>
                </a:lnTo>
                <a:lnTo>
                  <a:pt x="47487" y="11757"/>
                </a:lnTo>
                <a:lnTo>
                  <a:pt x="50055" y="14188"/>
                </a:lnTo>
                <a:lnTo>
                  <a:pt x="52833" y="21083"/>
                </a:lnTo>
                <a:lnTo>
                  <a:pt x="52833" y="38149"/>
                </a:lnTo>
                <a:lnTo>
                  <a:pt x="50055" y="45045"/>
                </a:lnTo>
                <a:lnTo>
                  <a:pt x="47487" y="47476"/>
                </a:lnTo>
                <a:close/>
              </a:path>
              <a:path w="530860" h="59689">
                <a:moveTo>
                  <a:pt x="71533" y="58191"/>
                </a:moveTo>
                <a:lnTo>
                  <a:pt x="57691" y="58191"/>
                </a:lnTo>
                <a:lnTo>
                  <a:pt x="79867" y="1042"/>
                </a:lnTo>
                <a:lnTo>
                  <a:pt x="95047" y="1042"/>
                </a:lnTo>
                <a:lnTo>
                  <a:pt x="99751" y="13245"/>
                </a:lnTo>
                <a:lnTo>
                  <a:pt x="87457" y="13245"/>
                </a:lnTo>
                <a:lnTo>
                  <a:pt x="78527" y="37801"/>
                </a:lnTo>
                <a:lnTo>
                  <a:pt x="109215" y="37801"/>
                </a:lnTo>
                <a:lnTo>
                  <a:pt x="113345" y="48517"/>
                </a:lnTo>
                <a:lnTo>
                  <a:pt x="75254" y="48517"/>
                </a:lnTo>
                <a:lnTo>
                  <a:pt x="71533" y="58191"/>
                </a:lnTo>
                <a:close/>
              </a:path>
              <a:path w="530860" h="59689">
                <a:moveTo>
                  <a:pt x="109215" y="37801"/>
                </a:moveTo>
                <a:lnTo>
                  <a:pt x="96387" y="37801"/>
                </a:lnTo>
                <a:lnTo>
                  <a:pt x="87457" y="13245"/>
                </a:lnTo>
                <a:lnTo>
                  <a:pt x="99751" y="13245"/>
                </a:lnTo>
                <a:lnTo>
                  <a:pt x="109215" y="37801"/>
                </a:lnTo>
                <a:close/>
              </a:path>
              <a:path w="530860" h="59689">
                <a:moveTo>
                  <a:pt x="117074" y="58191"/>
                </a:moveTo>
                <a:lnTo>
                  <a:pt x="103233" y="58191"/>
                </a:lnTo>
                <a:lnTo>
                  <a:pt x="99661" y="48517"/>
                </a:lnTo>
                <a:lnTo>
                  <a:pt x="113345" y="48517"/>
                </a:lnTo>
                <a:lnTo>
                  <a:pt x="117074" y="58191"/>
                </a:lnTo>
                <a:close/>
              </a:path>
              <a:path w="530860" h="59689">
                <a:moveTo>
                  <a:pt x="166686" y="11757"/>
                </a:moveTo>
                <a:lnTo>
                  <a:pt x="120995" y="11757"/>
                </a:lnTo>
                <a:lnTo>
                  <a:pt x="120995" y="1042"/>
                </a:lnTo>
                <a:lnTo>
                  <a:pt x="166686" y="1042"/>
                </a:lnTo>
                <a:lnTo>
                  <a:pt x="166686" y="11757"/>
                </a:lnTo>
                <a:close/>
              </a:path>
              <a:path w="530860" h="59689">
                <a:moveTo>
                  <a:pt x="150017" y="58191"/>
                </a:moveTo>
                <a:lnTo>
                  <a:pt x="137813" y="58191"/>
                </a:lnTo>
                <a:lnTo>
                  <a:pt x="137813" y="11757"/>
                </a:lnTo>
                <a:lnTo>
                  <a:pt x="150017" y="11757"/>
                </a:lnTo>
                <a:lnTo>
                  <a:pt x="150017" y="58191"/>
                </a:lnTo>
                <a:close/>
              </a:path>
              <a:path w="530860" h="59689">
                <a:moveTo>
                  <a:pt x="184017" y="58191"/>
                </a:moveTo>
                <a:lnTo>
                  <a:pt x="170176" y="58191"/>
                </a:lnTo>
                <a:lnTo>
                  <a:pt x="192352" y="1042"/>
                </a:lnTo>
                <a:lnTo>
                  <a:pt x="207532" y="1042"/>
                </a:lnTo>
                <a:lnTo>
                  <a:pt x="212235" y="13245"/>
                </a:lnTo>
                <a:lnTo>
                  <a:pt x="199941" y="13245"/>
                </a:lnTo>
                <a:lnTo>
                  <a:pt x="191012" y="37801"/>
                </a:lnTo>
                <a:lnTo>
                  <a:pt x="221700" y="37801"/>
                </a:lnTo>
                <a:lnTo>
                  <a:pt x="225829" y="48517"/>
                </a:lnTo>
                <a:lnTo>
                  <a:pt x="187738" y="48517"/>
                </a:lnTo>
                <a:lnTo>
                  <a:pt x="184017" y="58191"/>
                </a:lnTo>
                <a:close/>
              </a:path>
              <a:path w="530860" h="59689">
                <a:moveTo>
                  <a:pt x="221700" y="37801"/>
                </a:moveTo>
                <a:lnTo>
                  <a:pt x="208871" y="37801"/>
                </a:lnTo>
                <a:lnTo>
                  <a:pt x="199941" y="13245"/>
                </a:lnTo>
                <a:lnTo>
                  <a:pt x="212235" y="13245"/>
                </a:lnTo>
                <a:lnTo>
                  <a:pt x="221700" y="37801"/>
                </a:lnTo>
                <a:close/>
              </a:path>
              <a:path w="530860" h="59689">
                <a:moveTo>
                  <a:pt x="229558" y="58191"/>
                </a:moveTo>
                <a:lnTo>
                  <a:pt x="215717" y="58191"/>
                </a:lnTo>
                <a:lnTo>
                  <a:pt x="212146" y="48517"/>
                </a:lnTo>
                <a:lnTo>
                  <a:pt x="225829" y="48517"/>
                </a:lnTo>
                <a:lnTo>
                  <a:pt x="229558" y="58191"/>
                </a:lnTo>
                <a:close/>
              </a:path>
              <a:path w="530860" h="59689">
                <a:moveTo>
                  <a:pt x="302076" y="48517"/>
                </a:moveTo>
                <a:lnTo>
                  <a:pt x="284155" y="48517"/>
                </a:lnTo>
                <a:lnTo>
                  <a:pt x="286636" y="47922"/>
                </a:lnTo>
                <a:lnTo>
                  <a:pt x="288224" y="46731"/>
                </a:lnTo>
                <a:lnTo>
                  <a:pt x="289810" y="45441"/>
                </a:lnTo>
                <a:lnTo>
                  <a:pt x="290605" y="43953"/>
                </a:lnTo>
                <a:lnTo>
                  <a:pt x="290605" y="40580"/>
                </a:lnTo>
                <a:lnTo>
                  <a:pt x="289662" y="39241"/>
                </a:lnTo>
                <a:lnTo>
                  <a:pt x="285892" y="37256"/>
                </a:lnTo>
                <a:lnTo>
                  <a:pt x="281377" y="35916"/>
                </a:lnTo>
                <a:lnTo>
                  <a:pt x="263220" y="31551"/>
                </a:lnTo>
                <a:lnTo>
                  <a:pt x="257714" y="25995"/>
                </a:lnTo>
                <a:lnTo>
                  <a:pt x="257714" y="12600"/>
                </a:lnTo>
                <a:lnTo>
                  <a:pt x="259698" y="8482"/>
                </a:lnTo>
                <a:lnTo>
                  <a:pt x="263667" y="5209"/>
                </a:lnTo>
                <a:lnTo>
                  <a:pt x="267635" y="1835"/>
                </a:lnTo>
                <a:lnTo>
                  <a:pt x="272894" y="148"/>
                </a:lnTo>
                <a:lnTo>
                  <a:pt x="288570" y="148"/>
                </a:lnTo>
                <a:lnTo>
                  <a:pt x="296012" y="2827"/>
                </a:lnTo>
                <a:lnTo>
                  <a:pt x="301767" y="8185"/>
                </a:lnTo>
                <a:lnTo>
                  <a:pt x="299827" y="10715"/>
                </a:lnTo>
                <a:lnTo>
                  <a:pt x="275672" y="10715"/>
                </a:lnTo>
                <a:lnTo>
                  <a:pt x="273687" y="11261"/>
                </a:lnTo>
                <a:lnTo>
                  <a:pt x="270910" y="13443"/>
                </a:lnTo>
                <a:lnTo>
                  <a:pt x="270216" y="14833"/>
                </a:lnTo>
                <a:lnTo>
                  <a:pt x="270216" y="18007"/>
                </a:lnTo>
                <a:lnTo>
                  <a:pt x="297500" y="26888"/>
                </a:lnTo>
                <a:lnTo>
                  <a:pt x="302958" y="32493"/>
                </a:lnTo>
                <a:lnTo>
                  <a:pt x="302890" y="46731"/>
                </a:lnTo>
                <a:lnTo>
                  <a:pt x="302076" y="48517"/>
                </a:lnTo>
                <a:close/>
              </a:path>
              <a:path w="530860" h="59689">
                <a:moveTo>
                  <a:pt x="294921" y="17115"/>
                </a:moveTo>
                <a:lnTo>
                  <a:pt x="290456" y="12848"/>
                </a:lnTo>
                <a:lnTo>
                  <a:pt x="284899" y="10715"/>
                </a:lnTo>
                <a:lnTo>
                  <a:pt x="299827" y="10715"/>
                </a:lnTo>
                <a:lnTo>
                  <a:pt x="294921" y="17115"/>
                </a:lnTo>
                <a:close/>
              </a:path>
              <a:path w="530860" h="59689">
                <a:moveTo>
                  <a:pt x="287330" y="59233"/>
                </a:moveTo>
                <a:lnTo>
                  <a:pt x="280186" y="59233"/>
                </a:lnTo>
                <a:lnTo>
                  <a:pt x="272922" y="58665"/>
                </a:lnTo>
                <a:lnTo>
                  <a:pt x="266457" y="56963"/>
                </a:lnTo>
                <a:lnTo>
                  <a:pt x="260792" y="54126"/>
                </a:lnTo>
                <a:lnTo>
                  <a:pt x="255927" y="50154"/>
                </a:lnTo>
                <a:lnTo>
                  <a:pt x="262477" y="40927"/>
                </a:lnTo>
                <a:lnTo>
                  <a:pt x="264560" y="43011"/>
                </a:lnTo>
                <a:lnTo>
                  <a:pt x="267139" y="44796"/>
                </a:lnTo>
                <a:lnTo>
                  <a:pt x="273291" y="47773"/>
                </a:lnTo>
                <a:lnTo>
                  <a:pt x="276814" y="48517"/>
                </a:lnTo>
                <a:lnTo>
                  <a:pt x="302076" y="48517"/>
                </a:lnTo>
                <a:lnTo>
                  <a:pt x="300923" y="51048"/>
                </a:lnTo>
                <a:lnTo>
                  <a:pt x="296855" y="54321"/>
                </a:lnTo>
                <a:lnTo>
                  <a:pt x="292887" y="57596"/>
                </a:lnTo>
                <a:lnTo>
                  <a:pt x="287330" y="59233"/>
                </a:lnTo>
                <a:close/>
              </a:path>
              <a:path w="530860" h="59689">
                <a:moveTo>
                  <a:pt x="355226" y="11757"/>
                </a:moveTo>
                <a:lnTo>
                  <a:pt x="309536" y="11757"/>
                </a:lnTo>
                <a:lnTo>
                  <a:pt x="309536" y="1042"/>
                </a:lnTo>
                <a:lnTo>
                  <a:pt x="355226" y="1042"/>
                </a:lnTo>
                <a:lnTo>
                  <a:pt x="355226" y="11757"/>
                </a:lnTo>
                <a:close/>
              </a:path>
              <a:path w="530860" h="59689">
                <a:moveTo>
                  <a:pt x="338557" y="58191"/>
                </a:moveTo>
                <a:lnTo>
                  <a:pt x="326353" y="58191"/>
                </a:lnTo>
                <a:lnTo>
                  <a:pt x="326353" y="11757"/>
                </a:lnTo>
                <a:lnTo>
                  <a:pt x="338557" y="11757"/>
                </a:lnTo>
                <a:lnTo>
                  <a:pt x="338557" y="58191"/>
                </a:lnTo>
                <a:close/>
              </a:path>
              <a:path w="530860" h="59689">
                <a:moveTo>
                  <a:pt x="400636" y="59233"/>
                </a:moveTo>
                <a:lnTo>
                  <a:pt x="383173" y="59233"/>
                </a:lnTo>
                <a:lnTo>
                  <a:pt x="376030" y="56455"/>
                </a:lnTo>
                <a:lnTo>
                  <a:pt x="364918" y="45342"/>
                </a:lnTo>
                <a:lnTo>
                  <a:pt x="362139" y="38248"/>
                </a:lnTo>
                <a:lnTo>
                  <a:pt x="362139" y="21083"/>
                </a:lnTo>
                <a:lnTo>
                  <a:pt x="364918" y="14038"/>
                </a:lnTo>
                <a:lnTo>
                  <a:pt x="370474" y="8482"/>
                </a:lnTo>
                <a:lnTo>
                  <a:pt x="376030" y="2827"/>
                </a:lnTo>
                <a:lnTo>
                  <a:pt x="383173" y="0"/>
                </a:lnTo>
                <a:lnTo>
                  <a:pt x="400636" y="0"/>
                </a:lnTo>
                <a:lnTo>
                  <a:pt x="407780" y="2827"/>
                </a:lnTo>
                <a:lnTo>
                  <a:pt x="413336" y="8482"/>
                </a:lnTo>
                <a:lnTo>
                  <a:pt x="415760" y="10864"/>
                </a:lnTo>
                <a:lnTo>
                  <a:pt x="386646" y="10864"/>
                </a:lnTo>
                <a:lnTo>
                  <a:pt x="382429" y="12650"/>
                </a:lnTo>
                <a:lnTo>
                  <a:pt x="376179" y="19694"/>
                </a:lnTo>
                <a:lnTo>
                  <a:pt x="374641" y="24159"/>
                </a:lnTo>
                <a:lnTo>
                  <a:pt x="374711" y="35271"/>
                </a:lnTo>
                <a:lnTo>
                  <a:pt x="376229" y="39587"/>
                </a:lnTo>
                <a:lnTo>
                  <a:pt x="379403" y="43159"/>
                </a:lnTo>
                <a:lnTo>
                  <a:pt x="382578" y="46632"/>
                </a:lnTo>
                <a:lnTo>
                  <a:pt x="386745" y="48368"/>
                </a:lnTo>
                <a:lnTo>
                  <a:pt x="415911" y="48368"/>
                </a:lnTo>
                <a:lnTo>
                  <a:pt x="413336" y="50898"/>
                </a:lnTo>
                <a:lnTo>
                  <a:pt x="407780" y="56455"/>
                </a:lnTo>
                <a:lnTo>
                  <a:pt x="400636" y="59233"/>
                </a:lnTo>
                <a:close/>
              </a:path>
              <a:path w="530860" h="59689">
                <a:moveTo>
                  <a:pt x="415911" y="48368"/>
                </a:moveTo>
                <a:lnTo>
                  <a:pt x="396965" y="48368"/>
                </a:lnTo>
                <a:lnTo>
                  <a:pt x="401133" y="46681"/>
                </a:lnTo>
                <a:lnTo>
                  <a:pt x="404406" y="43309"/>
                </a:lnTo>
                <a:lnTo>
                  <a:pt x="407681" y="39836"/>
                </a:lnTo>
                <a:lnTo>
                  <a:pt x="409317" y="35271"/>
                </a:lnTo>
                <a:lnTo>
                  <a:pt x="409317" y="24159"/>
                </a:lnTo>
                <a:lnTo>
                  <a:pt x="407731" y="19694"/>
                </a:lnTo>
                <a:lnTo>
                  <a:pt x="404555" y="16221"/>
                </a:lnTo>
                <a:lnTo>
                  <a:pt x="401380" y="12650"/>
                </a:lnTo>
                <a:lnTo>
                  <a:pt x="397164" y="10864"/>
                </a:lnTo>
                <a:lnTo>
                  <a:pt x="415760" y="10864"/>
                </a:lnTo>
                <a:lnTo>
                  <a:pt x="418992" y="14038"/>
                </a:lnTo>
                <a:lnTo>
                  <a:pt x="421819" y="21083"/>
                </a:lnTo>
                <a:lnTo>
                  <a:pt x="421819" y="38248"/>
                </a:lnTo>
                <a:lnTo>
                  <a:pt x="418992" y="45342"/>
                </a:lnTo>
                <a:lnTo>
                  <a:pt x="415911" y="48368"/>
                </a:lnTo>
                <a:close/>
              </a:path>
              <a:path w="530860" h="59689">
                <a:moveTo>
                  <a:pt x="444992" y="58191"/>
                </a:moveTo>
                <a:lnTo>
                  <a:pt x="432789" y="58191"/>
                </a:lnTo>
                <a:lnTo>
                  <a:pt x="432789" y="1042"/>
                </a:lnTo>
                <a:lnTo>
                  <a:pt x="465332" y="1042"/>
                </a:lnTo>
                <a:lnTo>
                  <a:pt x="469946" y="2778"/>
                </a:lnTo>
                <a:lnTo>
                  <a:pt x="473419" y="6250"/>
                </a:lnTo>
                <a:lnTo>
                  <a:pt x="476991" y="9723"/>
                </a:lnTo>
                <a:lnTo>
                  <a:pt x="477813" y="11757"/>
                </a:lnTo>
                <a:lnTo>
                  <a:pt x="444992" y="11757"/>
                </a:lnTo>
                <a:lnTo>
                  <a:pt x="444992" y="27086"/>
                </a:lnTo>
                <a:lnTo>
                  <a:pt x="477790" y="27086"/>
                </a:lnTo>
                <a:lnTo>
                  <a:pt x="477586" y="27731"/>
                </a:lnTo>
                <a:lnTo>
                  <a:pt x="475205" y="30807"/>
                </a:lnTo>
                <a:lnTo>
                  <a:pt x="472823" y="33784"/>
                </a:lnTo>
                <a:lnTo>
                  <a:pt x="469847" y="35669"/>
                </a:lnTo>
                <a:lnTo>
                  <a:pt x="466275" y="36462"/>
                </a:lnTo>
                <a:lnTo>
                  <a:pt x="467064" y="37801"/>
                </a:lnTo>
                <a:lnTo>
                  <a:pt x="444992" y="37801"/>
                </a:lnTo>
                <a:lnTo>
                  <a:pt x="444992" y="58191"/>
                </a:lnTo>
                <a:close/>
              </a:path>
              <a:path w="530860" h="59689">
                <a:moveTo>
                  <a:pt x="477790" y="27086"/>
                </a:moveTo>
                <a:lnTo>
                  <a:pt x="460173" y="27086"/>
                </a:lnTo>
                <a:lnTo>
                  <a:pt x="462157" y="26441"/>
                </a:lnTo>
                <a:lnTo>
                  <a:pt x="465432" y="23762"/>
                </a:lnTo>
                <a:lnTo>
                  <a:pt x="466275" y="21877"/>
                </a:lnTo>
                <a:lnTo>
                  <a:pt x="466275" y="17015"/>
                </a:lnTo>
                <a:lnTo>
                  <a:pt x="465432" y="15130"/>
                </a:lnTo>
                <a:lnTo>
                  <a:pt x="463745" y="13840"/>
                </a:lnTo>
                <a:lnTo>
                  <a:pt x="462157" y="12452"/>
                </a:lnTo>
                <a:lnTo>
                  <a:pt x="460173" y="11757"/>
                </a:lnTo>
                <a:lnTo>
                  <a:pt x="477813" y="11757"/>
                </a:lnTo>
                <a:lnTo>
                  <a:pt x="478656" y="13840"/>
                </a:lnTo>
                <a:lnTo>
                  <a:pt x="478776" y="23961"/>
                </a:lnTo>
                <a:lnTo>
                  <a:pt x="477790" y="27086"/>
                </a:lnTo>
                <a:close/>
              </a:path>
              <a:path w="530860" h="59689">
                <a:moveTo>
                  <a:pt x="479074" y="58191"/>
                </a:moveTo>
                <a:lnTo>
                  <a:pt x="465084" y="58191"/>
                </a:lnTo>
                <a:lnTo>
                  <a:pt x="453922" y="37801"/>
                </a:lnTo>
                <a:lnTo>
                  <a:pt x="467064" y="37801"/>
                </a:lnTo>
                <a:lnTo>
                  <a:pt x="479074" y="58191"/>
                </a:lnTo>
                <a:close/>
              </a:path>
              <a:path w="530860" h="59689">
                <a:moveTo>
                  <a:pt x="530401" y="58191"/>
                </a:moveTo>
                <a:lnTo>
                  <a:pt x="489919" y="58191"/>
                </a:lnTo>
                <a:lnTo>
                  <a:pt x="489919" y="1042"/>
                </a:lnTo>
                <a:lnTo>
                  <a:pt x="530401" y="1042"/>
                </a:lnTo>
                <a:lnTo>
                  <a:pt x="530401" y="11757"/>
                </a:lnTo>
                <a:lnTo>
                  <a:pt x="502123" y="11757"/>
                </a:lnTo>
                <a:lnTo>
                  <a:pt x="502123" y="23812"/>
                </a:lnTo>
                <a:lnTo>
                  <a:pt x="529806" y="23812"/>
                </a:lnTo>
                <a:lnTo>
                  <a:pt x="529806" y="34528"/>
                </a:lnTo>
                <a:lnTo>
                  <a:pt x="502123" y="34528"/>
                </a:lnTo>
                <a:lnTo>
                  <a:pt x="502123" y="47476"/>
                </a:lnTo>
                <a:lnTo>
                  <a:pt x="530401" y="47476"/>
                </a:lnTo>
                <a:lnTo>
                  <a:pt x="530401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47182" y="2889519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89008" y="3000641"/>
            <a:ext cx="508634" cy="59690"/>
          </a:xfrm>
          <a:custGeom>
            <a:avLst/>
            <a:gdLst/>
            <a:ahLst/>
            <a:cxnLst/>
            <a:rect l="l" t="t" r="r" b="b"/>
            <a:pathLst>
              <a:path w="508635" h="59689">
                <a:moveTo>
                  <a:pt x="46148" y="48517"/>
                </a:moveTo>
                <a:lnTo>
                  <a:pt x="28227" y="48517"/>
                </a:lnTo>
                <a:lnTo>
                  <a:pt x="30707" y="47922"/>
                </a:lnTo>
                <a:lnTo>
                  <a:pt x="32295" y="46731"/>
                </a:lnTo>
                <a:lnTo>
                  <a:pt x="33883" y="45441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3" y="39241"/>
                </a:lnTo>
                <a:lnTo>
                  <a:pt x="29963" y="37256"/>
                </a:lnTo>
                <a:lnTo>
                  <a:pt x="25448" y="35916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69" y="8482"/>
                </a:lnTo>
                <a:lnTo>
                  <a:pt x="7739" y="5209"/>
                </a:lnTo>
                <a:lnTo>
                  <a:pt x="11707" y="1835"/>
                </a:lnTo>
                <a:lnTo>
                  <a:pt x="16965" y="148"/>
                </a:lnTo>
                <a:lnTo>
                  <a:pt x="32642" y="148"/>
                </a:lnTo>
                <a:lnTo>
                  <a:pt x="40083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1" y="26888"/>
                </a:lnTo>
                <a:lnTo>
                  <a:pt x="47029" y="32493"/>
                </a:lnTo>
                <a:lnTo>
                  <a:pt x="46961" y="46731"/>
                </a:lnTo>
                <a:lnTo>
                  <a:pt x="46148" y="48517"/>
                </a:lnTo>
                <a:close/>
              </a:path>
              <a:path w="508635" h="59689">
                <a:moveTo>
                  <a:pt x="38992" y="17115"/>
                </a:moveTo>
                <a:lnTo>
                  <a:pt x="34528" y="12848"/>
                </a:lnTo>
                <a:lnTo>
                  <a:pt x="28971" y="10715"/>
                </a:lnTo>
                <a:lnTo>
                  <a:pt x="43899" y="10715"/>
                </a:lnTo>
                <a:lnTo>
                  <a:pt x="38992" y="17115"/>
                </a:lnTo>
                <a:close/>
              </a:path>
              <a:path w="508635" h="59689">
                <a:moveTo>
                  <a:pt x="31401" y="59233"/>
                </a:moveTo>
                <a:lnTo>
                  <a:pt x="24258" y="59233"/>
                </a:lnTo>
                <a:lnTo>
                  <a:pt x="16993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8" y="40927"/>
                </a:lnTo>
                <a:lnTo>
                  <a:pt x="8631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7"/>
                </a:lnTo>
                <a:lnTo>
                  <a:pt x="46148" y="48517"/>
                </a:lnTo>
                <a:lnTo>
                  <a:pt x="44995" y="51048"/>
                </a:lnTo>
                <a:lnTo>
                  <a:pt x="40926" y="54321"/>
                </a:lnTo>
                <a:lnTo>
                  <a:pt x="36958" y="57596"/>
                </a:lnTo>
                <a:lnTo>
                  <a:pt x="31401" y="59233"/>
                </a:lnTo>
                <a:close/>
              </a:path>
              <a:path w="508635" h="59689">
                <a:moveTo>
                  <a:pt x="84860" y="59233"/>
                </a:moveTo>
                <a:lnTo>
                  <a:pt x="76031" y="59233"/>
                </a:lnTo>
                <a:lnTo>
                  <a:pt x="68737" y="56405"/>
                </a:lnTo>
                <a:lnTo>
                  <a:pt x="62983" y="50750"/>
                </a:lnTo>
                <a:lnTo>
                  <a:pt x="57328" y="45095"/>
                </a:lnTo>
                <a:lnTo>
                  <a:pt x="54500" y="38050"/>
                </a:lnTo>
                <a:lnTo>
                  <a:pt x="54500" y="24060"/>
                </a:lnTo>
                <a:lnTo>
                  <a:pt x="79304" y="0"/>
                </a:lnTo>
                <a:lnTo>
                  <a:pt x="84860" y="0"/>
                </a:lnTo>
                <a:lnTo>
                  <a:pt x="92274" y="874"/>
                </a:lnTo>
                <a:lnTo>
                  <a:pt x="98739" y="3497"/>
                </a:lnTo>
                <a:lnTo>
                  <a:pt x="104255" y="7869"/>
                </a:lnTo>
                <a:lnTo>
                  <a:pt x="106490" y="10864"/>
                </a:lnTo>
                <a:lnTo>
                  <a:pt x="79702" y="10864"/>
                </a:lnTo>
                <a:lnTo>
                  <a:pt x="75435" y="12650"/>
                </a:lnTo>
                <a:lnTo>
                  <a:pt x="68688" y="19793"/>
                </a:lnTo>
                <a:lnTo>
                  <a:pt x="67076" y="24060"/>
                </a:lnTo>
                <a:lnTo>
                  <a:pt x="67001" y="35172"/>
                </a:lnTo>
                <a:lnTo>
                  <a:pt x="68688" y="39687"/>
                </a:lnTo>
                <a:lnTo>
                  <a:pt x="72062" y="43159"/>
                </a:lnTo>
                <a:lnTo>
                  <a:pt x="75535" y="46632"/>
                </a:lnTo>
                <a:lnTo>
                  <a:pt x="79801" y="48368"/>
                </a:lnTo>
                <a:lnTo>
                  <a:pt x="106405" y="48368"/>
                </a:lnTo>
                <a:lnTo>
                  <a:pt x="104255" y="51280"/>
                </a:lnTo>
                <a:lnTo>
                  <a:pt x="98739" y="55698"/>
                </a:lnTo>
                <a:lnTo>
                  <a:pt x="92274" y="58349"/>
                </a:lnTo>
                <a:lnTo>
                  <a:pt x="84860" y="59233"/>
                </a:lnTo>
                <a:close/>
              </a:path>
              <a:path w="508635" h="59689">
                <a:moveTo>
                  <a:pt x="98255" y="19198"/>
                </a:moveTo>
                <a:lnTo>
                  <a:pt x="97065" y="16817"/>
                </a:lnTo>
                <a:lnTo>
                  <a:pt x="95279" y="14833"/>
                </a:lnTo>
                <a:lnTo>
                  <a:pt x="90516" y="11657"/>
                </a:lnTo>
                <a:lnTo>
                  <a:pt x="87837" y="10864"/>
                </a:lnTo>
                <a:lnTo>
                  <a:pt x="106490" y="10864"/>
                </a:lnTo>
                <a:lnTo>
                  <a:pt x="108822" y="13989"/>
                </a:lnTo>
                <a:lnTo>
                  <a:pt x="98255" y="19198"/>
                </a:lnTo>
                <a:close/>
              </a:path>
              <a:path w="508635" h="59689">
                <a:moveTo>
                  <a:pt x="106405" y="48368"/>
                </a:moveTo>
                <a:lnTo>
                  <a:pt x="87837" y="48368"/>
                </a:lnTo>
                <a:lnTo>
                  <a:pt x="90516" y="47624"/>
                </a:lnTo>
                <a:lnTo>
                  <a:pt x="92898" y="46136"/>
                </a:lnTo>
                <a:lnTo>
                  <a:pt x="95279" y="44549"/>
                </a:lnTo>
                <a:lnTo>
                  <a:pt x="97065" y="42514"/>
                </a:lnTo>
                <a:lnTo>
                  <a:pt x="98255" y="40034"/>
                </a:lnTo>
                <a:lnTo>
                  <a:pt x="108822" y="45095"/>
                </a:lnTo>
                <a:lnTo>
                  <a:pt x="106405" y="48368"/>
                </a:lnTo>
                <a:close/>
              </a:path>
              <a:path w="508635" h="59689">
                <a:moveTo>
                  <a:pt x="130423" y="58191"/>
                </a:moveTo>
                <a:lnTo>
                  <a:pt x="118219" y="58191"/>
                </a:lnTo>
                <a:lnTo>
                  <a:pt x="118219" y="1042"/>
                </a:lnTo>
                <a:lnTo>
                  <a:pt x="130423" y="1042"/>
                </a:lnTo>
                <a:lnTo>
                  <a:pt x="130423" y="23514"/>
                </a:lnTo>
                <a:lnTo>
                  <a:pt x="169714" y="23514"/>
                </a:lnTo>
                <a:lnTo>
                  <a:pt x="169714" y="34229"/>
                </a:lnTo>
                <a:lnTo>
                  <a:pt x="130423" y="34229"/>
                </a:lnTo>
                <a:lnTo>
                  <a:pt x="130423" y="58191"/>
                </a:lnTo>
                <a:close/>
              </a:path>
              <a:path w="508635" h="59689">
                <a:moveTo>
                  <a:pt x="169714" y="23514"/>
                </a:moveTo>
                <a:lnTo>
                  <a:pt x="157361" y="23514"/>
                </a:lnTo>
                <a:lnTo>
                  <a:pt x="157361" y="1042"/>
                </a:lnTo>
                <a:lnTo>
                  <a:pt x="169714" y="1042"/>
                </a:lnTo>
                <a:lnTo>
                  <a:pt x="169714" y="23514"/>
                </a:lnTo>
                <a:close/>
              </a:path>
              <a:path w="508635" h="59689">
                <a:moveTo>
                  <a:pt x="169714" y="58191"/>
                </a:moveTo>
                <a:lnTo>
                  <a:pt x="157361" y="58191"/>
                </a:lnTo>
                <a:lnTo>
                  <a:pt x="157361" y="34229"/>
                </a:lnTo>
                <a:lnTo>
                  <a:pt x="169714" y="34229"/>
                </a:lnTo>
                <a:lnTo>
                  <a:pt x="169714" y="58191"/>
                </a:lnTo>
                <a:close/>
              </a:path>
              <a:path w="508635" h="59689">
                <a:moveTo>
                  <a:pt x="223650" y="58191"/>
                </a:moveTo>
                <a:lnTo>
                  <a:pt x="183169" y="58191"/>
                </a:lnTo>
                <a:lnTo>
                  <a:pt x="183169" y="1042"/>
                </a:lnTo>
                <a:lnTo>
                  <a:pt x="223650" y="1042"/>
                </a:lnTo>
                <a:lnTo>
                  <a:pt x="223650" y="11757"/>
                </a:lnTo>
                <a:lnTo>
                  <a:pt x="195372" y="11757"/>
                </a:lnTo>
                <a:lnTo>
                  <a:pt x="195372" y="23812"/>
                </a:lnTo>
                <a:lnTo>
                  <a:pt x="223055" y="23812"/>
                </a:lnTo>
                <a:lnTo>
                  <a:pt x="223055" y="34528"/>
                </a:lnTo>
                <a:lnTo>
                  <a:pt x="195372" y="34528"/>
                </a:lnTo>
                <a:lnTo>
                  <a:pt x="195372" y="47476"/>
                </a:lnTo>
                <a:lnTo>
                  <a:pt x="223650" y="47476"/>
                </a:lnTo>
                <a:lnTo>
                  <a:pt x="223650" y="58191"/>
                </a:lnTo>
                <a:close/>
              </a:path>
              <a:path w="508635" h="59689">
                <a:moveTo>
                  <a:pt x="266619" y="58191"/>
                </a:moveTo>
                <a:lnTo>
                  <a:pt x="234968" y="58191"/>
                </a:lnTo>
                <a:lnTo>
                  <a:pt x="234968" y="1042"/>
                </a:lnTo>
                <a:lnTo>
                  <a:pt x="266619" y="1042"/>
                </a:lnTo>
                <a:lnTo>
                  <a:pt x="273911" y="3670"/>
                </a:lnTo>
                <a:lnTo>
                  <a:pt x="282456" y="11757"/>
                </a:lnTo>
                <a:lnTo>
                  <a:pt x="247172" y="11757"/>
                </a:lnTo>
                <a:lnTo>
                  <a:pt x="247172" y="47476"/>
                </a:lnTo>
                <a:lnTo>
                  <a:pt x="282455" y="47476"/>
                </a:lnTo>
                <a:lnTo>
                  <a:pt x="273911" y="55562"/>
                </a:lnTo>
                <a:lnTo>
                  <a:pt x="266619" y="58191"/>
                </a:lnTo>
                <a:close/>
              </a:path>
              <a:path w="508635" h="59689">
                <a:moveTo>
                  <a:pt x="282455" y="47476"/>
                </a:moveTo>
                <a:lnTo>
                  <a:pt x="262849" y="47476"/>
                </a:lnTo>
                <a:lnTo>
                  <a:pt x="267115" y="45838"/>
                </a:lnTo>
                <a:lnTo>
                  <a:pt x="273763" y="39191"/>
                </a:lnTo>
                <a:lnTo>
                  <a:pt x="275450" y="34874"/>
                </a:lnTo>
                <a:lnTo>
                  <a:pt x="275450" y="24159"/>
                </a:lnTo>
                <a:lnTo>
                  <a:pt x="273862" y="19843"/>
                </a:lnTo>
                <a:lnTo>
                  <a:pt x="270687" y="16668"/>
                </a:lnTo>
                <a:lnTo>
                  <a:pt x="267511" y="13394"/>
                </a:lnTo>
                <a:lnTo>
                  <a:pt x="263146" y="11757"/>
                </a:lnTo>
                <a:lnTo>
                  <a:pt x="282456" y="11757"/>
                </a:lnTo>
                <a:lnTo>
                  <a:pt x="285024" y="14188"/>
                </a:lnTo>
                <a:lnTo>
                  <a:pt x="287802" y="21083"/>
                </a:lnTo>
                <a:lnTo>
                  <a:pt x="287802" y="38149"/>
                </a:lnTo>
                <a:lnTo>
                  <a:pt x="285024" y="45045"/>
                </a:lnTo>
                <a:lnTo>
                  <a:pt x="282455" y="47476"/>
                </a:lnTo>
                <a:close/>
              </a:path>
              <a:path w="508635" h="59689">
                <a:moveTo>
                  <a:pt x="332844" y="59233"/>
                </a:moveTo>
                <a:lnTo>
                  <a:pt x="316473" y="59233"/>
                </a:lnTo>
                <a:lnTo>
                  <a:pt x="310173" y="57149"/>
                </a:lnTo>
                <a:lnTo>
                  <a:pt x="301045" y="48815"/>
                </a:lnTo>
                <a:lnTo>
                  <a:pt x="298763" y="42961"/>
                </a:lnTo>
                <a:lnTo>
                  <a:pt x="298763" y="1042"/>
                </a:lnTo>
                <a:lnTo>
                  <a:pt x="311115" y="1042"/>
                </a:lnTo>
                <a:lnTo>
                  <a:pt x="311115" y="38942"/>
                </a:lnTo>
                <a:lnTo>
                  <a:pt x="312206" y="42168"/>
                </a:lnTo>
                <a:lnTo>
                  <a:pt x="314390" y="44648"/>
                </a:lnTo>
                <a:lnTo>
                  <a:pt x="316672" y="47128"/>
                </a:lnTo>
                <a:lnTo>
                  <a:pt x="320046" y="48368"/>
                </a:lnTo>
                <a:lnTo>
                  <a:pt x="348305" y="48368"/>
                </a:lnTo>
                <a:lnTo>
                  <a:pt x="348174" y="48716"/>
                </a:lnTo>
                <a:lnTo>
                  <a:pt x="343708" y="52982"/>
                </a:lnTo>
                <a:lnTo>
                  <a:pt x="339244" y="57149"/>
                </a:lnTo>
                <a:lnTo>
                  <a:pt x="332844" y="59233"/>
                </a:lnTo>
                <a:close/>
              </a:path>
              <a:path w="508635" h="59689">
                <a:moveTo>
                  <a:pt x="348305" y="48368"/>
                </a:moveTo>
                <a:lnTo>
                  <a:pt x="328974" y="48368"/>
                </a:lnTo>
                <a:lnTo>
                  <a:pt x="332298" y="47128"/>
                </a:lnTo>
                <a:lnTo>
                  <a:pt x="334482" y="44648"/>
                </a:lnTo>
                <a:lnTo>
                  <a:pt x="336764" y="42168"/>
                </a:lnTo>
                <a:lnTo>
                  <a:pt x="337904" y="38942"/>
                </a:lnTo>
                <a:lnTo>
                  <a:pt x="337904" y="1042"/>
                </a:lnTo>
                <a:lnTo>
                  <a:pt x="350405" y="1042"/>
                </a:lnTo>
                <a:lnTo>
                  <a:pt x="350349" y="42961"/>
                </a:lnTo>
                <a:lnTo>
                  <a:pt x="348305" y="48368"/>
                </a:lnTo>
                <a:close/>
              </a:path>
              <a:path w="508635" h="59689">
                <a:moveTo>
                  <a:pt x="400204" y="58191"/>
                </a:moveTo>
                <a:lnTo>
                  <a:pt x="363890" y="58191"/>
                </a:lnTo>
                <a:lnTo>
                  <a:pt x="363890" y="1042"/>
                </a:lnTo>
                <a:lnTo>
                  <a:pt x="376093" y="1042"/>
                </a:lnTo>
                <a:lnTo>
                  <a:pt x="376093" y="47476"/>
                </a:lnTo>
                <a:lnTo>
                  <a:pt x="400204" y="47476"/>
                </a:lnTo>
                <a:lnTo>
                  <a:pt x="400204" y="58191"/>
                </a:lnTo>
                <a:close/>
              </a:path>
              <a:path w="508635" h="59689">
                <a:moveTo>
                  <a:pt x="450840" y="58191"/>
                </a:moveTo>
                <a:lnTo>
                  <a:pt x="410359" y="58191"/>
                </a:lnTo>
                <a:lnTo>
                  <a:pt x="410359" y="1042"/>
                </a:lnTo>
                <a:lnTo>
                  <a:pt x="450840" y="1042"/>
                </a:lnTo>
                <a:lnTo>
                  <a:pt x="450840" y="11757"/>
                </a:lnTo>
                <a:lnTo>
                  <a:pt x="422563" y="11757"/>
                </a:lnTo>
                <a:lnTo>
                  <a:pt x="422563" y="23812"/>
                </a:lnTo>
                <a:lnTo>
                  <a:pt x="450244" y="23812"/>
                </a:lnTo>
                <a:lnTo>
                  <a:pt x="450244" y="34528"/>
                </a:lnTo>
                <a:lnTo>
                  <a:pt x="422563" y="34528"/>
                </a:lnTo>
                <a:lnTo>
                  <a:pt x="422563" y="47476"/>
                </a:lnTo>
                <a:lnTo>
                  <a:pt x="450840" y="47476"/>
                </a:lnTo>
                <a:lnTo>
                  <a:pt x="450840" y="58191"/>
                </a:lnTo>
                <a:close/>
              </a:path>
              <a:path w="508635" h="59689">
                <a:moveTo>
                  <a:pt x="474363" y="58191"/>
                </a:moveTo>
                <a:lnTo>
                  <a:pt x="462158" y="58191"/>
                </a:lnTo>
                <a:lnTo>
                  <a:pt x="462158" y="1042"/>
                </a:lnTo>
                <a:lnTo>
                  <a:pt x="494702" y="1042"/>
                </a:lnTo>
                <a:lnTo>
                  <a:pt x="499315" y="2778"/>
                </a:lnTo>
                <a:lnTo>
                  <a:pt x="502788" y="6250"/>
                </a:lnTo>
                <a:lnTo>
                  <a:pt x="506360" y="9723"/>
                </a:lnTo>
                <a:lnTo>
                  <a:pt x="507183" y="11757"/>
                </a:lnTo>
                <a:lnTo>
                  <a:pt x="474363" y="11757"/>
                </a:lnTo>
                <a:lnTo>
                  <a:pt x="474363" y="27086"/>
                </a:lnTo>
                <a:lnTo>
                  <a:pt x="507159" y="27086"/>
                </a:lnTo>
                <a:lnTo>
                  <a:pt x="506955" y="27731"/>
                </a:lnTo>
                <a:lnTo>
                  <a:pt x="504574" y="30807"/>
                </a:lnTo>
                <a:lnTo>
                  <a:pt x="502193" y="33784"/>
                </a:lnTo>
                <a:lnTo>
                  <a:pt x="499216" y="35669"/>
                </a:lnTo>
                <a:lnTo>
                  <a:pt x="495644" y="36462"/>
                </a:lnTo>
                <a:lnTo>
                  <a:pt x="496433" y="37801"/>
                </a:lnTo>
                <a:lnTo>
                  <a:pt x="474363" y="37801"/>
                </a:lnTo>
                <a:lnTo>
                  <a:pt x="474363" y="58191"/>
                </a:lnTo>
                <a:close/>
              </a:path>
              <a:path w="508635" h="59689">
                <a:moveTo>
                  <a:pt x="507159" y="27086"/>
                </a:moveTo>
                <a:lnTo>
                  <a:pt x="489543" y="27086"/>
                </a:lnTo>
                <a:lnTo>
                  <a:pt x="491527" y="26441"/>
                </a:lnTo>
                <a:lnTo>
                  <a:pt x="494801" y="23762"/>
                </a:lnTo>
                <a:lnTo>
                  <a:pt x="495644" y="21877"/>
                </a:lnTo>
                <a:lnTo>
                  <a:pt x="495644" y="17015"/>
                </a:lnTo>
                <a:lnTo>
                  <a:pt x="494801" y="15130"/>
                </a:lnTo>
                <a:lnTo>
                  <a:pt x="493114" y="13840"/>
                </a:lnTo>
                <a:lnTo>
                  <a:pt x="491527" y="12452"/>
                </a:lnTo>
                <a:lnTo>
                  <a:pt x="489543" y="11757"/>
                </a:lnTo>
                <a:lnTo>
                  <a:pt x="507183" y="11757"/>
                </a:lnTo>
                <a:lnTo>
                  <a:pt x="508025" y="13840"/>
                </a:lnTo>
                <a:lnTo>
                  <a:pt x="508146" y="23961"/>
                </a:lnTo>
                <a:lnTo>
                  <a:pt x="507159" y="27086"/>
                </a:lnTo>
                <a:close/>
              </a:path>
              <a:path w="508635" h="59689">
                <a:moveTo>
                  <a:pt x="508444" y="58191"/>
                </a:moveTo>
                <a:lnTo>
                  <a:pt x="494454" y="58191"/>
                </a:lnTo>
                <a:lnTo>
                  <a:pt x="483292" y="37801"/>
                </a:lnTo>
                <a:lnTo>
                  <a:pt x="496433" y="37801"/>
                </a:lnTo>
                <a:lnTo>
                  <a:pt x="508444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32712" y="2956369"/>
            <a:ext cx="657860" cy="1075690"/>
          </a:xfrm>
          <a:custGeom>
            <a:avLst/>
            <a:gdLst/>
            <a:ahLst/>
            <a:cxnLst/>
            <a:rect l="l" t="t" r="r" b="b"/>
            <a:pathLst>
              <a:path w="657859" h="1075689">
                <a:moveTo>
                  <a:pt x="0" y="0"/>
                </a:moveTo>
                <a:lnTo>
                  <a:pt x="657573" y="0"/>
                </a:lnTo>
                <a:lnTo>
                  <a:pt x="657573" y="1075197"/>
                </a:lnTo>
                <a:lnTo>
                  <a:pt x="0" y="10751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58801" y="3069249"/>
            <a:ext cx="409575" cy="59690"/>
          </a:xfrm>
          <a:custGeom>
            <a:avLst/>
            <a:gdLst/>
            <a:ahLst/>
            <a:cxnLst/>
            <a:rect l="l" t="t" r="r" b="b"/>
            <a:pathLst>
              <a:path w="409575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78"/>
                </a:lnTo>
                <a:lnTo>
                  <a:pt x="40629" y="6251"/>
                </a:lnTo>
                <a:lnTo>
                  <a:pt x="44201" y="9724"/>
                </a:lnTo>
                <a:lnTo>
                  <a:pt x="4502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00" y="27087"/>
                </a:lnTo>
                <a:lnTo>
                  <a:pt x="44796" y="27731"/>
                </a:lnTo>
                <a:lnTo>
                  <a:pt x="42415" y="30807"/>
                </a:lnTo>
                <a:lnTo>
                  <a:pt x="40034" y="33784"/>
                </a:lnTo>
                <a:lnTo>
                  <a:pt x="37057" y="35669"/>
                </a:lnTo>
                <a:lnTo>
                  <a:pt x="33486" y="36462"/>
                </a:lnTo>
                <a:lnTo>
                  <a:pt x="34275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409575" h="59689">
                <a:moveTo>
                  <a:pt x="45000" y="27087"/>
                </a:moveTo>
                <a:lnTo>
                  <a:pt x="27384" y="27087"/>
                </a:lnTo>
                <a:lnTo>
                  <a:pt x="29368" y="26442"/>
                </a:lnTo>
                <a:lnTo>
                  <a:pt x="32643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43" y="15131"/>
                </a:lnTo>
                <a:lnTo>
                  <a:pt x="30956" y="13840"/>
                </a:lnTo>
                <a:lnTo>
                  <a:pt x="29368" y="12452"/>
                </a:lnTo>
                <a:lnTo>
                  <a:pt x="27384" y="11757"/>
                </a:lnTo>
                <a:lnTo>
                  <a:pt x="45024" y="11757"/>
                </a:lnTo>
                <a:lnTo>
                  <a:pt x="45866" y="13840"/>
                </a:lnTo>
                <a:lnTo>
                  <a:pt x="45987" y="23961"/>
                </a:lnTo>
                <a:lnTo>
                  <a:pt x="45000" y="27087"/>
                </a:lnTo>
                <a:close/>
              </a:path>
              <a:path w="409575" h="59689">
                <a:moveTo>
                  <a:pt x="46285" y="58191"/>
                </a:moveTo>
                <a:lnTo>
                  <a:pt x="32295" y="58191"/>
                </a:lnTo>
                <a:lnTo>
                  <a:pt x="21133" y="37802"/>
                </a:lnTo>
                <a:lnTo>
                  <a:pt x="34275" y="37802"/>
                </a:lnTo>
                <a:lnTo>
                  <a:pt x="46285" y="58191"/>
                </a:lnTo>
                <a:close/>
              </a:path>
              <a:path w="409575" h="59689">
                <a:moveTo>
                  <a:pt x="97612" y="58191"/>
                </a:moveTo>
                <a:lnTo>
                  <a:pt x="57130" y="58191"/>
                </a:lnTo>
                <a:lnTo>
                  <a:pt x="57130" y="1042"/>
                </a:lnTo>
                <a:lnTo>
                  <a:pt x="97612" y="1042"/>
                </a:lnTo>
                <a:lnTo>
                  <a:pt x="97612" y="11757"/>
                </a:lnTo>
                <a:lnTo>
                  <a:pt x="69334" y="11757"/>
                </a:lnTo>
                <a:lnTo>
                  <a:pt x="69334" y="23812"/>
                </a:lnTo>
                <a:lnTo>
                  <a:pt x="97016" y="23812"/>
                </a:lnTo>
                <a:lnTo>
                  <a:pt x="97016" y="34528"/>
                </a:lnTo>
                <a:lnTo>
                  <a:pt x="69334" y="34528"/>
                </a:lnTo>
                <a:lnTo>
                  <a:pt x="69334" y="47476"/>
                </a:lnTo>
                <a:lnTo>
                  <a:pt x="97612" y="47476"/>
                </a:lnTo>
                <a:lnTo>
                  <a:pt x="97612" y="58191"/>
                </a:lnTo>
                <a:close/>
              </a:path>
              <a:path w="409575" h="59689">
                <a:moveTo>
                  <a:pt x="136612" y="59233"/>
                </a:moveTo>
                <a:lnTo>
                  <a:pt x="127980" y="59233"/>
                </a:lnTo>
                <a:lnTo>
                  <a:pt x="120736" y="56505"/>
                </a:lnTo>
                <a:lnTo>
                  <a:pt x="114883" y="51048"/>
                </a:lnTo>
                <a:lnTo>
                  <a:pt x="109128" y="45492"/>
                </a:lnTo>
                <a:lnTo>
                  <a:pt x="106251" y="38348"/>
                </a:lnTo>
                <a:lnTo>
                  <a:pt x="106251" y="20984"/>
                </a:lnTo>
                <a:lnTo>
                  <a:pt x="109079" y="13891"/>
                </a:lnTo>
                <a:lnTo>
                  <a:pt x="114734" y="8334"/>
                </a:lnTo>
                <a:lnTo>
                  <a:pt x="120489" y="2778"/>
                </a:lnTo>
                <a:lnTo>
                  <a:pt x="127781" y="0"/>
                </a:lnTo>
                <a:lnTo>
                  <a:pt x="136612" y="0"/>
                </a:lnTo>
                <a:lnTo>
                  <a:pt x="143951" y="799"/>
                </a:lnTo>
                <a:lnTo>
                  <a:pt x="150341" y="3199"/>
                </a:lnTo>
                <a:lnTo>
                  <a:pt x="155783" y="7199"/>
                </a:lnTo>
                <a:lnTo>
                  <a:pt x="158723" y="10864"/>
                </a:lnTo>
                <a:lnTo>
                  <a:pt x="131452" y="10864"/>
                </a:lnTo>
                <a:lnTo>
                  <a:pt x="127186" y="12650"/>
                </a:lnTo>
                <a:lnTo>
                  <a:pt x="120439" y="19793"/>
                </a:lnTo>
                <a:lnTo>
                  <a:pt x="118752" y="24259"/>
                </a:lnTo>
                <a:lnTo>
                  <a:pt x="118752" y="35172"/>
                </a:lnTo>
                <a:lnTo>
                  <a:pt x="120439" y="39687"/>
                </a:lnTo>
                <a:lnTo>
                  <a:pt x="123813" y="43160"/>
                </a:lnTo>
                <a:lnTo>
                  <a:pt x="127285" y="46633"/>
                </a:lnTo>
                <a:lnTo>
                  <a:pt x="131552" y="48368"/>
                </a:lnTo>
                <a:lnTo>
                  <a:pt x="161019" y="48368"/>
                </a:lnTo>
                <a:lnTo>
                  <a:pt x="161019" y="48518"/>
                </a:lnTo>
                <a:lnTo>
                  <a:pt x="155866" y="53206"/>
                </a:lnTo>
                <a:lnTo>
                  <a:pt x="150081" y="56555"/>
                </a:lnTo>
                <a:lnTo>
                  <a:pt x="143662" y="58564"/>
                </a:lnTo>
                <a:lnTo>
                  <a:pt x="136612" y="59233"/>
                </a:lnTo>
                <a:close/>
              </a:path>
              <a:path w="409575" h="59689">
                <a:moveTo>
                  <a:pt x="150155" y="18306"/>
                </a:moveTo>
                <a:lnTo>
                  <a:pt x="148865" y="16322"/>
                </a:lnTo>
                <a:lnTo>
                  <a:pt x="147030" y="14585"/>
                </a:lnTo>
                <a:lnTo>
                  <a:pt x="144649" y="13096"/>
                </a:lnTo>
                <a:lnTo>
                  <a:pt x="142367" y="11609"/>
                </a:lnTo>
                <a:lnTo>
                  <a:pt x="139687" y="10864"/>
                </a:lnTo>
                <a:lnTo>
                  <a:pt x="158723" y="10864"/>
                </a:lnTo>
                <a:lnTo>
                  <a:pt x="160275" y="12799"/>
                </a:lnTo>
                <a:lnTo>
                  <a:pt x="150155" y="18306"/>
                </a:lnTo>
                <a:close/>
              </a:path>
              <a:path w="409575" h="59689">
                <a:moveTo>
                  <a:pt x="161019" y="48368"/>
                </a:moveTo>
                <a:lnTo>
                  <a:pt x="139191" y="48368"/>
                </a:lnTo>
                <a:lnTo>
                  <a:pt x="141572" y="47923"/>
                </a:lnTo>
                <a:lnTo>
                  <a:pt x="145938" y="46137"/>
                </a:lnTo>
                <a:lnTo>
                  <a:pt x="147625" y="45144"/>
                </a:lnTo>
                <a:lnTo>
                  <a:pt x="148816" y="44053"/>
                </a:lnTo>
                <a:lnTo>
                  <a:pt x="148816" y="37207"/>
                </a:lnTo>
                <a:lnTo>
                  <a:pt x="133635" y="37207"/>
                </a:lnTo>
                <a:lnTo>
                  <a:pt x="133635" y="26491"/>
                </a:lnTo>
                <a:lnTo>
                  <a:pt x="161019" y="26491"/>
                </a:lnTo>
                <a:lnTo>
                  <a:pt x="161019" y="48368"/>
                </a:lnTo>
                <a:close/>
              </a:path>
              <a:path w="409575" h="59689">
                <a:moveTo>
                  <a:pt x="185106" y="58191"/>
                </a:moveTo>
                <a:lnTo>
                  <a:pt x="172902" y="58191"/>
                </a:lnTo>
                <a:lnTo>
                  <a:pt x="172902" y="1042"/>
                </a:lnTo>
                <a:lnTo>
                  <a:pt x="185106" y="1042"/>
                </a:lnTo>
                <a:lnTo>
                  <a:pt x="185106" y="58191"/>
                </a:lnTo>
                <a:close/>
              </a:path>
              <a:path w="409575" h="59689">
                <a:moveTo>
                  <a:pt x="239526" y="48518"/>
                </a:moveTo>
                <a:lnTo>
                  <a:pt x="221605" y="48518"/>
                </a:lnTo>
                <a:lnTo>
                  <a:pt x="224085" y="47923"/>
                </a:lnTo>
                <a:lnTo>
                  <a:pt x="225673" y="46732"/>
                </a:lnTo>
                <a:lnTo>
                  <a:pt x="227261" y="45442"/>
                </a:lnTo>
                <a:lnTo>
                  <a:pt x="228054" y="43953"/>
                </a:lnTo>
                <a:lnTo>
                  <a:pt x="228054" y="40580"/>
                </a:lnTo>
                <a:lnTo>
                  <a:pt x="227111" y="39241"/>
                </a:lnTo>
                <a:lnTo>
                  <a:pt x="223341" y="37256"/>
                </a:lnTo>
                <a:lnTo>
                  <a:pt x="218826" y="35917"/>
                </a:lnTo>
                <a:lnTo>
                  <a:pt x="200670" y="31551"/>
                </a:lnTo>
                <a:lnTo>
                  <a:pt x="195164" y="25995"/>
                </a:lnTo>
                <a:lnTo>
                  <a:pt x="195164" y="12600"/>
                </a:lnTo>
                <a:lnTo>
                  <a:pt x="197148" y="8482"/>
                </a:lnTo>
                <a:lnTo>
                  <a:pt x="201117" y="5209"/>
                </a:lnTo>
                <a:lnTo>
                  <a:pt x="205085" y="1835"/>
                </a:lnTo>
                <a:lnTo>
                  <a:pt x="210343" y="148"/>
                </a:lnTo>
                <a:lnTo>
                  <a:pt x="226020" y="148"/>
                </a:lnTo>
                <a:lnTo>
                  <a:pt x="233462" y="2827"/>
                </a:lnTo>
                <a:lnTo>
                  <a:pt x="239217" y="8185"/>
                </a:lnTo>
                <a:lnTo>
                  <a:pt x="237277" y="10715"/>
                </a:lnTo>
                <a:lnTo>
                  <a:pt x="213122" y="10715"/>
                </a:lnTo>
                <a:lnTo>
                  <a:pt x="211137" y="11261"/>
                </a:lnTo>
                <a:lnTo>
                  <a:pt x="208359" y="13444"/>
                </a:lnTo>
                <a:lnTo>
                  <a:pt x="207665" y="14833"/>
                </a:lnTo>
                <a:lnTo>
                  <a:pt x="207665" y="18007"/>
                </a:lnTo>
                <a:lnTo>
                  <a:pt x="234949" y="26888"/>
                </a:lnTo>
                <a:lnTo>
                  <a:pt x="240407" y="32494"/>
                </a:lnTo>
                <a:lnTo>
                  <a:pt x="240339" y="46732"/>
                </a:lnTo>
                <a:lnTo>
                  <a:pt x="239526" y="48518"/>
                </a:lnTo>
                <a:close/>
              </a:path>
              <a:path w="409575" h="59689">
                <a:moveTo>
                  <a:pt x="232370" y="17115"/>
                </a:moveTo>
                <a:lnTo>
                  <a:pt x="227906" y="12849"/>
                </a:lnTo>
                <a:lnTo>
                  <a:pt x="222349" y="10715"/>
                </a:lnTo>
                <a:lnTo>
                  <a:pt x="237277" y="10715"/>
                </a:lnTo>
                <a:lnTo>
                  <a:pt x="232370" y="17115"/>
                </a:lnTo>
                <a:close/>
              </a:path>
              <a:path w="409575" h="59689">
                <a:moveTo>
                  <a:pt x="224780" y="59233"/>
                </a:moveTo>
                <a:lnTo>
                  <a:pt x="217636" y="59233"/>
                </a:lnTo>
                <a:lnTo>
                  <a:pt x="210371" y="58666"/>
                </a:lnTo>
                <a:lnTo>
                  <a:pt x="203907" y="56964"/>
                </a:lnTo>
                <a:lnTo>
                  <a:pt x="198242" y="54127"/>
                </a:lnTo>
                <a:lnTo>
                  <a:pt x="193378" y="50155"/>
                </a:lnTo>
                <a:lnTo>
                  <a:pt x="199926" y="40927"/>
                </a:lnTo>
                <a:lnTo>
                  <a:pt x="202009" y="43011"/>
                </a:lnTo>
                <a:lnTo>
                  <a:pt x="204588" y="44797"/>
                </a:lnTo>
                <a:lnTo>
                  <a:pt x="210741" y="47774"/>
                </a:lnTo>
                <a:lnTo>
                  <a:pt x="214263" y="48518"/>
                </a:lnTo>
                <a:lnTo>
                  <a:pt x="239526" y="48518"/>
                </a:lnTo>
                <a:lnTo>
                  <a:pt x="238373" y="51048"/>
                </a:lnTo>
                <a:lnTo>
                  <a:pt x="234305" y="54322"/>
                </a:lnTo>
                <a:lnTo>
                  <a:pt x="230336" y="57596"/>
                </a:lnTo>
                <a:lnTo>
                  <a:pt x="224780" y="59233"/>
                </a:lnTo>
                <a:close/>
              </a:path>
              <a:path w="409575" h="59689">
                <a:moveTo>
                  <a:pt x="292676" y="11757"/>
                </a:moveTo>
                <a:lnTo>
                  <a:pt x="246985" y="11757"/>
                </a:lnTo>
                <a:lnTo>
                  <a:pt x="246985" y="1042"/>
                </a:lnTo>
                <a:lnTo>
                  <a:pt x="292676" y="1042"/>
                </a:lnTo>
                <a:lnTo>
                  <a:pt x="292676" y="11757"/>
                </a:lnTo>
                <a:close/>
              </a:path>
              <a:path w="409575" h="59689">
                <a:moveTo>
                  <a:pt x="276007" y="58191"/>
                </a:moveTo>
                <a:lnTo>
                  <a:pt x="263802" y="58191"/>
                </a:lnTo>
                <a:lnTo>
                  <a:pt x="263802" y="11757"/>
                </a:lnTo>
                <a:lnTo>
                  <a:pt x="276007" y="11757"/>
                </a:lnTo>
                <a:lnTo>
                  <a:pt x="276007" y="58191"/>
                </a:lnTo>
                <a:close/>
              </a:path>
              <a:path w="409575" h="59689">
                <a:moveTo>
                  <a:pt x="314472" y="58191"/>
                </a:moveTo>
                <a:lnTo>
                  <a:pt x="302268" y="58191"/>
                </a:lnTo>
                <a:lnTo>
                  <a:pt x="302268" y="1042"/>
                </a:lnTo>
                <a:lnTo>
                  <a:pt x="334811" y="1042"/>
                </a:lnTo>
                <a:lnTo>
                  <a:pt x="339425" y="2778"/>
                </a:lnTo>
                <a:lnTo>
                  <a:pt x="342898" y="6251"/>
                </a:lnTo>
                <a:lnTo>
                  <a:pt x="346470" y="9724"/>
                </a:lnTo>
                <a:lnTo>
                  <a:pt x="347292" y="11757"/>
                </a:lnTo>
                <a:lnTo>
                  <a:pt x="314472" y="11757"/>
                </a:lnTo>
                <a:lnTo>
                  <a:pt x="314472" y="27087"/>
                </a:lnTo>
                <a:lnTo>
                  <a:pt x="347269" y="27087"/>
                </a:lnTo>
                <a:lnTo>
                  <a:pt x="347065" y="27731"/>
                </a:lnTo>
                <a:lnTo>
                  <a:pt x="344684" y="30807"/>
                </a:lnTo>
                <a:lnTo>
                  <a:pt x="342303" y="33784"/>
                </a:lnTo>
                <a:lnTo>
                  <a:pt x="339326" y="35669"/>
                </a:lnTo>
                <a:lnTo>
                  <a:pt x="335754" y="36462"/>
                </a:lnTo>
                <a:lnTo>
                  <a:pt x="336543" y="37802"/>
                </a:lnTo>
                <a:lnTo>
                  <a:pt x="314472" y="37802"/>
                </a:lnTo>
                <a:lnTo>
                  <a:pt x="314472" y="58191"/>
                </a:lnTo>
                <a:close/>
              </a:path>
              <a:path w="409575" h="59689">
                <a:moveTo>
                  <a:pt x="347269" y="27087"/>
                </a:moveTo>
                <a:lnTo>
                  <a:pt x="329652" y="27087"/>
                </a:lnTo>
                <a:lnTo>
                  <a:pt x="331636" y="26442"/>
                </a:lnTo>
                <a:lnTo>
                  <a:pt x="334910" y="23762"/>
                </a:lnTo>
                <a:lnTo>
                  <a:pt x="335754" y="21877"/>
                </a:lnTo>
                <a:lnTo>
                  <a:pt x="335754" y="17016"/>
                </a:lnTo>
                <a:lnTo>
                  <a:pt x="334910" y="15131"/>
                </a:lnTo>
                <a:lnTo>
                  <a:pt x="333224" y="13840"/>
                </a:lnTo>
                <a:lnTo>
                  <a:pt x="331636" y="12452"/>
                </a:lnTo>
                <a:lnTo>
                  <a:pt x="329652" y="11757"/>
                </a:lnTo>
                <a:lnTo>
                  <a:pt x="347292" y="11757"/>
                </a:lnTo>
                <a:lnTo>
                  <a:pt x="348135" y="13840"/>
                </a:lnTo>
                <a:lnTo>
                  <a:pt x="348256" y="23961"/>
                </a:lnTo>
                <a:lnTo>
                  <a:pt x="347269" y="27087"/>
                </a:lnTo>
                <a:close/>
              </a:path>
              <a:path w="409575" h="59689">
                <a:moveTo>
                  <a:pt x="348553" y="58191"/>
                </a:moveTo>
                <a:lnTo>
                  <a:pt x="334564" y="58191"/>
                </a:lnTo>
                <a:lnTo>
                  <a:pt x="323401" y="37802"/>
                </a:lnTo>
                <a:lnTo>
                  <a:pt x="336543" y="37802"/>
                </a:lnTo>
                <a:lnTo>
                  <a:pt x="348553" y="58191"/>
                </a:lnTo>
                <a:close/>
              </a:path>
              <a:path w="409575" h="59689">
                <a:moveTo>
                  <a:pt x="387527" y="58191"/>
                </a:moveTo>
                <a:lnTo>
                  <a:pt x="375323" y="58191"/>
                </a:lnTo>
                <a:lnTo>
                  <a:pt x="375323" y="34826"/>
                </a:lnTo>
                <a:lnTo>
                  <a:pt x="353296" y="1042"/>
                </a:lnTo>
                <a:lnTo>
                  <a:pt x="367137" y="1042"/>
                </a:lnTo>
                <a:lnTo>
                  <a:pt x="381425" y="23961"/>
                </a:lnTo>
                <a:lnTo>
                  <a:pt x="394563" y="23961"/>
                </a:lnTo>
                <a:lnTo>
                  <a:pt x="387527" y="34826"/>
                </a:lnTo>
                <a:lnTo>
                  <a:pt x="387527" y="58191"/>
                </a:lnTo>
                <a:close/>
              </a:path>
              <a:path w="409575" h="59689">
                <a:moveTo>
                  <a:pt x="394563" y="23961"/>
                </a:moveTo>
                <a:lnTo>
                  <a:pt x="381425" y="23961"/>
                </a:lnTo>
                <a:lnTo>
                  <a:pt x="395563" y="1042"/>
                </a:lnTo>
                <a:lnTo>
                  <a:pt x="409404" y="1042"/>
                </a:lnTo>
                <a:lnTo>
                  <a:pt x="394563" y="23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81912" y="3365968"/>
            <a:ext cx="343324" cy="4103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47182" y="3209918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00B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578305" y="3320289"/>
            <a:ext cx="732790" cy="60960"/>
          </a:xfrm>
          <a:custGeom>
            <a:avLst/>
            <a:gdLst/>
            <a:ahLst/>
            <a:cxnLst/>
            <a:rect l="l" t="t" r="r" b="b"/>
            <a:pathLst>
              <a:path w="732789" h="60960">
                <a:moveTo>
                  <a:pt x="12204" y="58935"/>
                </a:moveTo>
                <a:lnTo>
                  <a:pt x="0" y="58935"/>
                </a:lnTo>
                <a:lnTo>
                  <a:pt x="0" y="1785"/>
                </a:lnTo>
                <a:lnTo>
                  <a:pt x="12204" y="1785"/>
                </a:lnTo>
                <a:lnTo>
                  <a:pt x="12204" y="24258"/>
                </a:lnTo>
                <a:lnTo>
                  <a:pt x="51494" y="24258"/>
                </a:lnTo>
                <a:lnTo>
                  <a:pt x="51494" y="34973"/>
                </a:lnTo>
                <a:lnTo>
                  <a:pt x="12204" y="34973"/>
                </a:lnTo>
                <a:lnTo>
                  <a:pt x="12204" y="58935"/>
                </a:lnTo>
                <a:close/>
              </a:path>
              <a:path w="732789" h="60960">
                <a:moveTo>
                  <a:pt x="51494" y="24258"/>
                </a:moveTo>
                <a:lnTo>
                  <a:pt x="39141" y="24258"/>
                </a:lnTo>
                <a:lnTo>
                  <a:pt x="39141" y="1785"/>
                </a:lnTo>
                <a:lnTo>
                  <a:pt x="51494" y="1785"/>
                </a:lnTo>
                <a:lnTo>
                  <a:pt x="51494" y="24258"/>
                </a:lnTo>
                <a:close/>
              </a:path>
              <a:path w="732789" h="60960">
                <a:moveTo>
                  <a:pt x="51494" y="58935"/>
                </a:moveTo>
                <a:lnTo>
                  <a:pt x="39141" y="58935"/>
                </a:lnTo>
                <a:lnTo>
                  <a:pt x="39141" y="34973"/>
                </a:lnTo>
                <a:lnTo>
                  <a:pt x="51494" y="34973"/>
                </a:lnTo>
                <a:lnTo>
                  <a:pt x="51494" y="58935"/>
                </a:lnTo>
                <a:close/>
              </a:path>
              <a:path w="732789" h="60960">
                <a:moveTo>
                  <a:pt x="105431" y="58935"/>
                </a:moveTo>
                <a:lnTo>
                  <a:pt x="64949" y="58935"/>
                </a:lnTo>
                <a:lnTo>
                  <a:pt x="64949" y="1785"/>
                </a:lnTo>
                <a:lnTo>
                  <a:pt x="105431" y="1785"/>
                </a:lnTo>
                <a:lnTo>
                  <a:pt x="105431" y="12501"/>
                </a:lnTo>
                <a:lnTo>
                  <a:pt x="77153" y="12501"/>
                </a:lnTo>
                <a:lnTo>
                  <a:pt x="77153" y="24556"/>
                </a:lnTo>
                <a:lnTo>
                  <a:pt x="104835" y="24556"/>
                </a:lnTo>
                <a:lnTo>
                  <a:pt x="104835" y="35271"/>
                </a:lnTo>
                <a:lnTo>
                  <a:pt x="77153" y="35271"/>
                </a:lnTo>
                <a:lnTo>
                  <a:pt x="77153" y="48220"/>
                </a:lnTo>
                <a:lnTo>
                  <a:pt x="105431" y="48220"/>
                </a:lnTo>
                <a:lnTo>
                  <a:pt x="105431" y="58935"/>
                </a:lnTo>
                <a:close/>
              </a:path>
              <a:path w="732789" h="60960">
                <a:moveTo>
                  <a:pt x="124488" y="58935"/>
                </a:moveTo>
                <a:lnTo>
                  <a:pt x="110646" y="58935"/>
                </a:lnTo>
                <a:lnTo>
                  <a:pt x="132823" y="1785"/>
                </a:lnTo>
                <a:lnTo>
                  <a:pt x="148002" y="1785"/>
                </a:lnTo>
                <a:lnTo>
                  <a:pt x="152706" y="13989"/>
                </a:lnTo>
                <a:lnTo>
                  <a:pt x="140412" y="13989"/>
                </a:lnTo>
                <a:lnTo>
                  <a:pt x="131482" y="38545"/>
                </a:lnTo>
                <a:lnTo>
                  <a:pt x="162170" y="38545"/>
                </a:lnTo>
                <a:lnTo>
                  <a:pt x="166300" y="49261"/>
                </a:lnTo>
                <a:lnTo>
                  <a:pt x="128209" y="49261"/>
                </a:lnTo>
                <a:lnTo>
                  <a:pt x="124488" y="58935"/>
                </a:lnTo>
                <a:close/>
              </a:path>
              <a:path w="732789" h="60960">
                <a:moveTo>
                  <a:pt x="162170" y="38545"/>
                </a:moveTo>
                <a:lnTo>
                  <a:pt x="149342" y="38545"/>
                </a:lnTo>
                <a:lnTo>
                  <a:pt x="140412" y="13989"/>
                </a:lnTo>
                <a:lnTo>
                  <a:pt x="152706" y="13989"/>
                </a:lnTo>
                <a:lnTo>
                  <a:pt x="162170" y="38545"/>
                </a:lnTo>
                <a:close/>
              </a:path>
              <a:path w="732789" h="60960">
                <a:moveTo>
                  <a:pt x="170029" y="58935"/>
                </a:moveTo>
                <a:lnTo>
                  <a:pt x="156188" y="58935"/>
                </a:lnTo>
                <a:lnTo>
                  <a:pt x="152616" y="49261"/>
                </a:lnTo>
                <a:lnTo>
                  <a:pt x="166300" y="49261"/>
                </a:lnTo>
                <a:lnTo>
                  <a:pt x="170029" y="58935"/>
                </a:lnTo>
                <a:close/>
              </a:path>
              <a:path w="732789" h="60960">
                <a:moveTo>
                  <a:pt x="213836" y="58935"/>
                </a:moveTo>
                <a:lnTo>
                  <a:pt x="177522" y="58935"/>
                </a:lnTo>
                <a:lnTo>
                  <a:pt x="177522" y="1785"/>
                </a:lnTo>
                <a:lnTo>
                  <a:pt x="189726" y="1785"/>
                </a:lnTo>
                <a:lnTo>
                  <a:pt x="189726" y="48220"/>
                </a:lnTo>
                <a:lnTo>
                  <a:pt x="213836" y="48220"/>
                </a:lnTo>
                <a:lnTo>
                  <a:pt x="213836" y="58935"/>
                </a:lnTo>
                <a:close/>
              </a:path>
              <a:path w="732789" h="60960">
                <a:moveTo>
                  <a:pt x="266109" y="12501"/>
                </a:moveTo>
                <a:lnTo>
                  <a:pt x="220419" y="12501"/>
                </a:lnTo>
                <a:lnTo>
                  <a:pt x="220419" y="1785"/>
                </a:lnTo>
                <a:lnTo>
                  <a:pt x="266109" y="1785"/>
                </a:lnTo>
                <a:lnTo>
                  <a:pt x="266109" y="12501"/>
                </a:lnTo>
                <a:close/>
              </a:path>
              <a:path w="732789" h="60960">
                <a:moveTo>
                  <a:pt x="249441" y="58935"/>
                </a:moveTo>
                <a:lnTo>
                  <a:pt x="237236" y="58935"/>
                </a:lnTo>
                <a:lnTo>
                  <a:pt x="237236" y="12501"/>
                </a:lnTo>
                <a:lnTo>
                  <a:pt x="249441" y="12501"/>
                </a:lnTo>
                <a:lnTo>
                  <a:pt x="249441" y="58935"/>
                </a:lnTo>
                <a:close/>
              </a:path>
              <a:path w="732789" h="60960">
                <a:moveTo>
                  <a:pt x="287905" y="58935"/>
                </a:moveTo>
                <a:lnTo>
                  <a:pt x="275702" y="58935"/>
                </a:lnTo>
                <a:lnTo>
                  <a:pt x="275702" y="1785"/>
                </a:lnTo>
                <a:lnTo>
                  <a:pt x="287905" y="1785"/>
                </a:lnTo>
                <a:lnTo>
                  <a:pt x="287905" y="24258"/>
                </a:lnTo>
                <a:lnTo>
                  <a:pt x="327196" y="24258"/>
                </a:lnTo>
                <a:lnTo>
                  <a:pt x="327196" y="34973"/>
                </a:lnTo>
                <a:lnTo>
                  <a:pt x="287905" y="34973"/>
                </a:lnTo>
                <a:lnTo>
                  <a:pt x="287905" y="58935"/>
                </a:lnTo>
                <a:close/>
              </a:path>
              <a:path w="732789" h="60960">
                <a:moveTo>
                  <a:pt x="327196" y="24258"/>
                </a:moveTo>
                <a:lnTo>
                  <a:pt x="314844" y="24258"/>
                </a:lnTo>
                <a:lnTo>
                  <a:pt x="314844" y="1785"/>
                </a:lnTo>
                <a:lnTo>
                  <a:pt x="327196" y="1785"/>
                </a:lnTo>
                <a:lnTo>
                  <a:pt x="327196" y="24258"/>
                </a:lnTo>
                <a:close/>
              </a:path>
              <a:path w="732789" h="60960">
                <a:moveTo>
                  <a:pt x="327196" y="58935"/>
                </a:moveTo>
                <a:lnTo>
                  <a:pt x="314844" y="58935"/>
                </a:lnTo>
                <a:lnTo>
                  <a:pt x="314844" y="34973"/>
                </a:lnTo>
                <a:lnTo>
                  <a:pt x="327196" y="34973"/>
                </a:lnTo>
                <a:lnTo>
                  <a:pt x="327196" y="58935"/>
                </a:lnTo>
                <a:close/>
              </a:path>
              <a:path w="732789" h="60960">
                <a:moveTo>
                  <a:pt x="342884" y="60721"/>
                </a:moveTo>
                <a:lnTo>
                  <a:pt x="334996" y="60721"/>
                </a:lnTo>
                <a:lnTo>
                  <a:pt x="355385" y="0"/>
                </a:lnTo>
                <a:lnTo>
                  <a:pt x="363273" y="0"/>
                </a:lnTo>
                <a:lnTo>
                  <a:pt x="342884" y="60721"/>
                </a:lnTo>
                <a:close/>
              </a:path>
              <a:path w="732789" h="60960">
                <a:moveTo>
                  <a:pt x="412162" y="49261"/>
                </a:moveTo>
                <a:lnTo>
                  <a:pt x="394241" y="49261"/>
                </a:lnTo>
                <a:lnTo>
                  <a:pt x="396722" y="48665"/>
                </a:lnTo>
                <a:lnTo>
                  <a:pt x="398309" y="47475"/>
                </a:lnTo>
                <a:lnTo>
                  <a:pt x="399896" y="46185"/>
                </a:lnTo>
                <a:lnTo>
                  <a:pt x="400691" y="44697"/>
                </a:lnTo>
                <a:lnTo>
                  <a:pt x="400691" y="41324"/>
                </a:lnTo>
                <a:lnTo>
                  <a:pt x="399748" y="39984"/>
                </a:lnTo>
                <a:lnTo>
                  <a:pt x="395978" y="37999"/>
                </a:lnTo>
                <a:lnTo>
                  <a:pt x="391463" y="36660"/>
                </a:lnTo>
                <a:lnTo>
                  <a:pt x="373306" y="32295"/>
                </a:lnTo>
                <a:lnTo>
                  <a:pt x="367800" y="26739"/>
                </a:lnTo>
                <a:lnTo>
                  <a:pt x="367800" y="13344"/>
                </a:lnTo>
                <a:lnTo>
                  <a:pt x="369784" y="9226"/>
                </a:lnTo>
                <a:lnTo>
                  <a:pt x="373753" y="5953"/>
                </a:lnTo>
                <a:lnTo>
                  <a:pt x="377721" y="2579"/>
                </a:lnTo>
                <a:lnTo>
                  <a:pt x="382980" y="892"/>
                </a:lnTo>
                <a:lnTo>
                  <a:pt x="398656" y="892"/>
                </a:lnTo>
                <a:lnTo>
                  <a:pt x="406098" y="3571"/>
                </a:lnTo>
                <a:lnTo>
                  <a:pt x="411853" y="8929"/>
                </a:lnTo>
                <a:lnTo>
                  <a:pt x="409913" y="11459"/>
                </a:lnTo>
                <a:lnTo>
                  <a:pt x="385758" y="11459"/>
                </a:lnTo>
                <a:lnTo>
                  <a:pt x="383773" y="12005"/>
                </a:lnTo>
                <a:lnTo>
                  <a:pt x="380996" y="14187"/>
                </a:lnTo>
                <a:lnTo>
                  <a:pt x="380302" y="15577"/>
                </a:lnTo>
                <a:lnTo>
                  <a:pt x="380302" y="18751"/>
                </a:lnTo>
                <a:lnTo>
                  <a:pt x="407586" y="27631"/>
                </a:lnTo>
                <a:lnTo>
                  <a:pt x="413043" y="33237"/>
                </a:lnTo>
                <a:lnTo>
                  <a:pt x="412975" y="47475"/>
                </a:lnTo>
                <a:lnTo>
                  <a:pt x="412162" y="49261"/>
                </a:lnTo>
                <a:close/>
              </a:path>
              <a:path w="732789" h="60960">
                <a:moveTo>
                  <a:pt x="405006" y="17859"/>
                </a:moveTo>
                <a:lnTo>
                  <a:pt x="400542" y="13592"/>
                </a:lnTo>
                <a:lnTo>
                  <a:pt x="394985" y="11459"/>
                </a:lnTo>
                <a:lnTo>
                  <a:pt x="409913" y="11459"/>
                </a:lnTo>
                <a:lnTo>
                  <a:pt x="405006" y="17859"/>
                </a:lnTo>
                <a:close/>
              </a:path>
              <a:path w="732789" h="60960">
                <a:moveTo>
                  <a:pt x="397416" y="59976"/>
                </a:moveTo>
                <a:lnTo>
                  <a:pt x="390272" y="59976"/>
                </a:lnTo>
                <a:lnTo>
                  <a:pt x="383008" y="59409"/>
                </a:lnTo>
                <a:lnTo>
                  <a:pt x="376543" y="57707"/>
                </a:lnTo>
                <a:lnTo>
                  <a:pt x="370879" y="54870"/>
                </a:lnTo>
                <a:lnTo>
                  <a:pt x="366014" y="50898"/>
                </a:lnTo>
                <a:lnTo>
                  <a:pt x="372562" y="41671"/>
                </a:lnTo>
                <a:lnTo>
                  <a:pt x="374646" y="43754"/>
                </a:lnTo>
                <a:lnTo>
                  <a:pt x="377225" y="45540"/>
                </a:lnTo>
                <a:lnTo>
                  <a:pt x="383377" y="48517"/>
                </a:lnTo>
                <a:lnTo>
                  <a:pt x="386899" y="49261"/>
                </a:lnTo>
                <a:lnTo>
                  <a:pt x="412162" y="49261"/>
                </a:lnTo>
                <a:lnTo>
                  <a:pt x="411009" y="51792"/>
                </a:lnTo>
                <a:lnTo>
                  <a:pt x="406941" y="55065"/>
                </a:lnTo>
                <a:lnTo>
                  <a:pt x="402973" y="58340"/>
                </a:lnTo>
                <a:lnTo>
                  <a:pt x="397416" y="59976"/>
                </a:lnTo>
                <a:close/>
              </a:path>
              <a:path w="732789" h="60960">
                <a:moveTo>
                  <a:pt x="450875" y="59976"/>
                </a:moveTo>
                <a:lnTo>
                  <a:pt x="442044" y="59976"/>
                </a:lnTo>
                <a:lnTo>
                  <a:pt x="434752" y="57149"/>
                </a:lnTo>
                <a:lnTo>
                  <a:pt x="428998" y="51493"/>
                </a:lnTo>
                <a:lnTo>
                  <a:pt x="423342" y="45838"/>
                </a:lnTo>
                <a:lnTo>
                  <a:pt x="420514" y="38794"/>
                </a:lnTo>
                <a:lnTo>
                  <a:pt x="420514" y="24804"/>
                </a:lnTo>
                <a:lnTo>
                  <a:pt x="445319" y="743"/>
                </a:lnTo>
                <a:lnTo>
                  <a:pt x="450875" y="743"/>
                </a:lnTo>
                <a:lnTo>
                  <a:pt x="458289" y="1618"/>
                </a:lnTo>
                <a:lnTo>
                  <a:pt x="464753" y="4241"/>
                </a:lnTo>
                <a:lnTo>
                  <a:pt x="470269" y="8613"/>
                </a:lnTo>
                <a:lnTo>
                  <a:pt x="472505" y="11608"/>
                </a:lnTo>
                <a:lnTo>
                  <a:pt x="445716" y="11608"/>
                </a:lnTo>
                <a:lnTo>
                  <a:pt x="441449" y="13394"/>
                </a:lnTo>
                <a:lnTo>
                  <a:pt x="434702" y="20537"/>
                </a:lnTo>
                <a:lnTo>
                  <a:pt x="433091" y="24804"/>
                </a:lnTo>
                <a:lnTo>
                  <a:pt x="433016" y="35916"/>
                </a:lnTo>
                <a:lnTo>
                  <a:pt x="434702" y="40431"/>
                </a:lnTo>
                <a:lnTo>
                  <a:pt x="438076" y="43903"/>
                </a:lnTo>
                <a:lnTo>
                  <a:pt x="441549" y="47376"/>
                </a:lnTo>
                <a:lnTo>
                  <a:pt x="445815" y="49112"/>
                </a:lnTo>
                <a:lnTo>
                  <a:pt x="472419" y="49112"/>
                </a:lnTo>
                <a:lnTo>
                  <a:pt x="470269" y="52024"/>
                </a:lnTo>
                <a:lnTo>
                  <a:pt x="464753" y="56442"/>
                </a:lnTo>
                <a:lnTo>
                  <a:pt x="458289" y="59093"/>
                </a:lnTo>
                <a:lnTo>
                  <a:pt x="450875" y="59976"/>
                </a:lnTo>
                <a:close/>
              </a:path>
              <a:path w="732789" h="60960">
                <a:moveTo>
                  <a:pt x="464270" y="19942"/>
                </a:moveTo>
                <a:lnTo>
                  <a:pt x="463079" y="17561"/>
                </a:lnTo>
                <a:lnTo>
                  <a:pt x="461293" y="15577"/>
                </a:lnTo>
                <a:lnTo>
                  <a:pt x="456531" y="12401"/>
                </a:lnTo>
                <a:lnTo>
                  <a:pt x="453852" y="11608"/>
                </a:lnTo>
                <a:lnTo>
                  <a:pt x="472505" y="11608"/>
                </a:lnTo>
                <a:lnTo>
                  <a:pt x="474837" y="14733"/>
                </a:lnTo>
                <a:lnTo>
                  <a:pt x="464270" y="19942"/>
                </a:lnTo>
                <a:close/>
              </a:path>
              <a:path w="732789" h="60960">
                <a:moveTo>
                  <a:pt x="472419" y="49112"/>
                </a:moveTo>
                <a:lnTo>
                  <a:pt x="453852" y="49112"/>
                </a:lnTo>
                <a:lnTo>
                  <a:pt x="456531" y="48368"/>
                </a:lnTo>
                <a:lnTo>
                  <a:pt x="458912" y="46880"/>
                </a:lnTo>
                <a:lnTo>
                  <a:pt x="461293" y="45293"/>
                </a:lnTo>
                <a:lnTo>
                  <a:pt x="463079" y="43258"/>
                </a:lnTo>
                <a:lnTo>
                  <a:pt x="464270" y="40778"/>
                </a:lnTo>
                <a:lnTo>
                  <a:pt x="474837" y="45838"/>
                </a:lnTo>
                <a:lnTo>
                  <a:pt x="472419" y="49112"/>
                </a:lnTo>
                <a:close/>
              </a:path>
              <a:path w="732789" h="60960">
                <a:moveTo>
                  <a:pt x="491972" y="58935"/>
                </a:moveTo>
                <a:lnTo>
                  <a:pt x="478132" y="58935"/>
                </a:lnTo>
                <a:lnTo>
                  <a:pt x="500307" y="1785"/>
                </a:lnTo>
                <a:lnTo>
                  <a:pt x="515487" y="1785"/>
                </a:lnTo>
                <a:lnTo>
                  <a:pt x="520190" y="13989"/>
                </a:lnTo>
                <a:lnTo>
                  <a:pt x="507897" y="13989"/>
                </a:lnTo>
                <a:lnTo>
                  <a:pt x="498968" y="38545"/>
                </a:lnTo>
                <a:lnTo>
                  <a:pt x="529655" y="38545"/>
                </a:lnTo>
                <a:lnTo>
                  <a:pt x="533785" y="49261"/>
                </a:lnTo>
                <a:lnTo>
                  <a:pt x="495693" y="49261"/>
                </a:lnTo>
                <a:lnTo>
                  <a:pt x="491972" y="58935"/>
                </a:lnTo>
                <a:close/>
              </a:path>
              <a:path w="732789" h="60960">
                <a:moveTo>
                  <a:pt x="529655" y="38545"/>
                </a:moveTo>
                <a:lnTo>
                  <a:pt x="516827" y="38545"/>
                </a:lnTo>
                <a:lnTo>
                  <a:pt x="507897" y="13989"/>
                </a:lnTo>
                <a:lnTo>
                  <a:pt x="520190" y="13989"/>
                </a:lnTo>
                <a:lnTo>
                  <a:pt x="529655" y="38545"/>
                </a:lnTo>
                <a:close/>
              </a:path>
              <a:path w="732789" h="60960">
                <a:moveTo>
                  <a:pt x="537513" y="58935"/>
                </a:moveTo>
                <a:lnTo>
                  <a:pt x="523672" y="58935"/>
                </a:lnTo>
                <a:lnTo>
                  <a:pt x="520101" y="49261"/>
                </a:lnTo>
                <a:lnTo>
                  <a:pt x="533785" y="49261"/>
                </a:lnTo>
                <a:lnTo>
                  <a:pt x="537513" y="58935"/>
                </a:lnTo>
                <a:close/>
              </a:path>
              <a:path w="732789" h="60960">
                <a:moveTo>
                  <a:pt x="581321" y="58935"/>
                </a:moveTo>
                <a:lnTo>
                  <a:pt x="545007" y="58935"/>
                </a:lnTo>
                <a:lnTo>
                  <a:pt x="545007" y="1785"/>
                </a:lnTo>
                <a:lnTo>
                  <a:pt x="557211" y="1785"/>
                </a:lnTo>
                <a:lnTo>
                  <a:pt x="557211" y="48220"/>
                </a:lnTo>
                <a:lnTo>
                  <a:pt x="581321" y="48220"/>
                </a:lnTo>
                <a:lnTo>
                  <a:pt x="581321" y="58935"/>
                </a:lnTo>
                <a:close/>
              </a:path>
              <a:path w="732789" h="60960">
                <a:moveTo>
                  <a:pt x="603679" y="58935"/>
                </a:moveTo>
                <a:lnTo>
                  <a:pt x="591475" y="58935"/>
                </a:lnTo>
                <a:lnTo>
                  <a:pt x="591475" y="1785"/>
                </a:lnTo>
                <a:lnTo>
                  <a:pt x="603679" y="1785"/>
                </a:lnTo>
                <a:lnTo>
                  <a:pt x="603679" y="58935"/>
                </a:lnTo>
                <a:close/>
              </a:path>
              <a:path w="732789" h="60960">
                <a:moveTo>
                  <a:pt x="628024" y="58935"/>
                </a:moveTo>
                <a:lnTo>
                  <a:pt x="615821" y="58935"/>
                </a:lnTo>
                <a:lnTo>
                  <a:pt x="615821" y="1785"/>
                </a:lnTo>
                <a:lnTo>
                  <a:pt x="628323" y="1785"/>
                </a:lnTo>
                <a:lnTo>
                  <a:pt x="642942" y="21579"/>
                </a:lnTo>
                <a:lnTo>
                  <a:pt x="628024" y="21579"/>
                </a:lnTo>
                <a:lnTo>
                  <a:pt x="628024" y="58935"/>
                </a:lnTo>
                <a:close/>
              </a:path>
              <a:path w="732789" h="60960">
                <a:moveTo>
                  <a:pt x="667018" y="37653"/>
                </a:moveTo>
                <a:lnTo>
                  <a:pt x="654813" y="37653"/>
                </a:lnTo>
                <a:lnTo>
                  <a:pt x="654813" y="1785"/>
                </a:lnTo>
                <a:lnTo>
                  <a:pt x="667018" y="1785"/>
                </a:lnTo>
                <a:lnTo>
                  <a:pt x="667018" y="37653"/>
                </a:lnTo>
                <a:close/>
              </a:path>
              <a:path w="732789" h="60960">
                <a:moveTo>
                  <a:pt x="667018" y="58935"/>
                </a:moveTo>
                <a:lnTo>
                  <a:pt x="655260" y="58935"/>
                </a:lnTo>
                <a:lnTo>
                  <a:pt x="628024" y="21579"/>
                </a:lnTo>
                <a:lnTo>
                  <a:pt x="642942" y="21579"/>
                </a:lnTo>
                <a:lnTo>
                  <a:pt x="654813" y="37653"/>
                </a:lnTo>
                <a:lnTo>
                  <a:pt x="667018" y="37653"/>
                </a:lnTo>
                <a:lnTo>
                  <a:pt x="667018" y="58935"/>
                </a:lnTo>
                <a:close/>
              </a:path>
              <a:path w="732789" h="60960">
                <a:moveTo>
                  <a:pt x="708274" y="59976"/>
                </a:moveTo>
                <a:lnTo>
                  <a:pt x="699643" y="59976"/>
                </a:lnTo>
                <a:lnTo>
                  <a:pt x="692399" y="57248"/>
                </a:lnTo>
                <a:lnTo>
                  <a:pt x="686546" y="51792"/>
                </a:lnTo>
                <a:lnTo>
                  <a:pt x="680791" y="46235"/>
                </a:lnTo>
                <a:lnTo>
                  <a:pt x="677913" y="39091"/>
                </a:lnTo>
                <a:lnTo>
                  <a:pt x="677913" y="21728"/>
                </a:lnTo>
                <a:lnTo>
                  <a:pt x="680741" y="14634"/>
                </a:lnTo>
                <a:lnTo>
                  <a:pt x="686396" y="9078"/>
                </a:lnTo>
                <a:lnTo>
                  <a:pt x="692151" y="3522"/>
                </a:lnTo>
                <a:lnTo>
                  <a:pt x="699444" y="743"/>
                </a:lnTo>
                <a:lnTo>
                  <a:pt x="708274" y="743"/>
                </a:lnTo>
                <a:lnTo>
                  <a:pt x="715613" y="1543"/>
                </a:lnTo>
                <a:lnTo>
                  <a:pt x="722003" y="3943"/>
                </a:lnTo>
                <a:lnTo>
                  <a:pt x="727444" y="7943"/>
                </a:lnTo>
                <a:lnTo>
                  <a:pt x="730386" y="11608"/>
                </a:lnTo>
                <a:lnTo>
                  <a:pt x="703115" y="11608"/>
                </a:lnTo>
                <a:lnTo>
                  <a:pt x="698848" y="13394"/>
                </a:lnTo>
                <a:lnTo>
                  <a:pt x="692102" y="20537"/>
                </a:lnTo>
                <a:lnTo>
                  <a:pt x="690415" y="25003"/>
                </a:lnTo>
                <a:lnTo>
                  <a:pt x="690415" y="35916"/>
                </a:lnTo>
                <a:lnTo>
                  <a:pt x="692102" y="40431"/>
                </a:lnTo>
                <a:lnTo>
                  <a:pt x="695476" y="43903"/>
                </a:lnTo>
                <a:lnTo>
                  <a:pt x="698947" y="47376"/>
                </a:lnTo>
                <a:lnTo>
                  <a:pt x="703215" y="49112"/>
                </a:lnTo>
                <a:lnTo>
                  <a:pt x="732682" y="49112"/>
                </a:lnTo>
                <a:lnTo>
                  <a:pt x="732682" y="49261"/>
                </a:lnTo>
                <a:lnTo>
                  <a:pt x="727529" y="53949"/>
                </a:lnTo>
                <a:lnTo>
                  <a:pt x="721744" y="57298"/>
                </a:lnTo>
                <a:lnTo>
                  <a:pt x="715325" y="59307"/>
                </a:lnTo>
                <a:lnTo>
                  <a:pt x="708274" y="59976"/>
                </a:lnTo>
                <a:close/>
              </a:path>
              <a:path w="732789" h="60960">
                <a:moveTo>
                  <a:pt x="721814" y="19049"/>
                </a:moveTo>
                <a:lnTo>
                  <a:pt x="720528" y="17064"/>
                </a:lnTo>
                <a:lnTo>
                  <a:pt x="718693" y="15328"/>
                </a:lnTo>
                <a:lnTo>
                  <a:pt x="716311" y="13840"/>
                </a:lnTo>
                <a:lnTo>
                  <a:pt x="714029" y="12351"/>
                </a:lnTo>
                <a:lnTo>
                  <a:pt x="711350" y="11608"/>
                </a:lnTo>
                <a:lnTo>
                  <a:pt x="730386" y="11608"/>
                </a:lnTo>
                <a:lnTo>
                  <a:pt x="731939" y="13542"/>
                </a:lnTo>
                <a:lnTo>
                  <a:pt x="721814" y="19049"/>
                </a:lnTo>
                <a:close/>
              </a:path>
              <a:path w="732789" h="60960">
                <a:moveTo>
                  <a:pt x="732682" y="49112"/>
                </a:moveTo>
                <a:lnTo>
                  <a:pt x="710854" y="49112"/>
                </a:lnTo>
                <a:lnTo>
                  <a:pt x="713235" y="48665"/>
                </a:lnTo>
                <a:lnTo>
                  <a:pt x="717601" y="46880"/>
                </a:lnTo>
                <a:lnTo>
                  <a:pt x="719288" y="45888"/>
                </a:lnTo>
                <a:lnTo>
                  <a:pt x="720479" y="44796"/>
                </a:lnTo>
                <a:lnTo>
                  <a:pt x="720479" y="37950"/>
                </a:lnTo>
                <a:lnTo>
                  <a:pt x="705298" y="37950"/>
                </a:lnTo>
                <a:lnTo>
                  <a:pt x="705298" y="27234"/>
                </a:lnTo>
                <a:lnTo>
                  <a:pt x="732682" y="27234"/>
                </a:lnTo>
                <a:lnTo>
                  <a:pt x="732682" y="49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12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7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756" y="290363"/>
            <a:ext cx="3505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SERVICE</a:t>
            </a:r>
            <a:r>
              <a:rPr spc="-155" dirty="0"/>
              <a:t> </a:t>
            </a:r>
            <a:r>
              <a:rPr spc="-125" dirty="0"/>
              <a:t>DISCOVERY</a:t>
            </a:r>
          </a:p>
        </p:txBody>
      </p:sp>
      <p:sp>
        <p:nvSpPr>
          <p:cNvPr id="3" name="object 3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2995" y="1482347"/>
            <a:ext cx="3977640" cy="320675"/>
          </a:xfrm>
          <a:custGeom>
            <a:avLst/>
            <a:gdLst/>
            <a:ahLst/>
            <a:cxnLst/>
            <a:rect l="l" t="t" r="r" b="b"/>
            <a:pathLst>
              <a:path w="3977640" h="320675">
                <a:moveTo>
                  <a:pt x="0" y="0"/>
                </a:moveTo>
                <a:lnTo>
                  <a:pt x="3977392" y="0"/>
                </a:lnTo>
                <a:lnTo>
                  <a:pt x="3977392" y="320099"/>
                </a:lnTo>
                <a:lnTo>
                  <a:pt x="0" y="320099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5268" y="1617158"/>
            <a:ext cx="649605" cy="59690"/>
          </a:xfrm>
          <a:custGeom>
            <a:avLst/>
            <a:gdLst/>
            <a:ahLst/>
            <a:cxnLst/>
            <a:rect l="l" t="t" r="r" b="b"/>
            <a:pathLst>
              <a:path w="649604" h="59689">
                <a:moveTo>
                  <a:pt x="46145" y="48517"/>
                </a:moveTo>
                <a:lnTo>
                  <a:pt x="28222" y="48517"/>
                </a:lnTo>
                <a:lnTo>
                  <a:pt x="30708" y="47922"/>
                </a:lnTo>
                <a:lnTo>
                  <a:pt x="32289" y="46731"/>
                </a:lnTo>
                <a:lnTo>
                  <a:pt x="33880" y="45441"/>
                </a:lnTo>
                <a:lnTo>
                  <a:pt x="34670" y="43953"/>
                </a:lnTo>
                <a:lnTo>
                  <a:pt x="34670" y="40580"/>
                </a:lnTo>
                <a:lnTo>
                  <a:pt x="33727" y="39241"/>
                </a:lnTo>
                <a:lnTo>
                  <a:pt x="29965" y="37256"/>
                </a:lnTo>
                <a:lnTo>
                  <a:pt x="25450" y="35916"/>
                </a:lnTo>
                <a:lnTo>
                  <a:pt x="7286" y="31551"/>
                </a:lnTo>
                <a:lnTo>
                  <a:pt x="1781" y="25994"/>
                </a:lnTo>
                <a:lnTo>
                  <a:pt x="1781" y="12600"/>
                </a:lnTo>
                <a:lnTo>
                  <a:pt x="3771" y="8482"/>
                </a:lnTo>
                <a:lnTo>
                  <a:pt x="7734" y="5208"/>
                </a:lnTo>
                <a:lnTo>
                  <a:pt x="11706" y="1835"/>
                </a:lnTo>
                <a:lnTo>
                  <a:pt x="16963" y="148"/>
                </a:lnTo>
                <a:lnTo>
                  <a:pt x="32642" y="148"/>
                </a:lnTo>
                <a:lnTo>
                  <a:pt x="40081" y="2827"/>
                </a:lnTo>
                <a:lnTo>
                  <a:pt x="45834" y="8184"/>
                </a:lnTo>
                <a:lnTo>
                  <a:pt x="43895" y="10715"/>
                </a:lnTo>
                <a:lnTo>
                  <a:pt x="19745" y="10715"/>
                </a:lnTo>
                <a:lnTo>
                  <a:pt x="17754" y="11261"/>
                </a:lnTo>
                <a:lnTo>
                  <a:pt x="14982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67" y="26888"/>
                </a:lnTo>
                <a:lnTo>
                  <a:pt x="47024" y="32493"/>
                </a:lnTo>
                <a:lnTo>
                  <a:pt x="46957" y="46731"/>
                </a:lnTo>
                <a:lnTo>
                  <a:pt x="46145" y="48517"/>
                </a:lnTo>
                <a:close/>
              </a:path>
              <a:path w="649604" h="59689">
                <a:moveTo>
                  <a:pt x="38995" y="17114"/>
                </a:moveTo>
                <a:lnTo>
                  <a:pt x="34528" y="12848"/>
                </a:lnTo>
                <a:lnTo>
                  <a:pt x="28965" y="10715"/>
                </a:lnTo>
                <a:lnTo>
                  <a:pt x="43895" y="10715"/>
                </a:lnTo>
                <a:lnTo>
                  <a:pt x="38995" y="17114"/>
                </a:lnTo>
                <a:close/>
              </a:path>
              <a:path w="649604" h="59689">
                <a:moveTo>
                  <a:pt x="31403" y="59233"/>
                </a:moveTo>
                <a:lnTo>
                  <a:pt x="24260" y="59233"/>
                </a:lnTo>
                <a:lnTo>
                  <a:pt x="16994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3" y="40926"/>
                </a:lnTo>
                <a:lnTo>
                  <a:pt x="8629" y="43011"/>
                </a:lnTo>
                <a:lnTo>
                  <a:pt x="11210" y="44796"/>
                </a:lnTo>
                <a:lnTo>
                  <a:pt x="17364" y="47773"/>
                </a:lnTo>
                <a:lnTo>
                  <a:pt x="20888" y="48517"/>
                </a:lnTo>
                <a:lnTo>
                  <a:pt x="46145" y="48517"/>
                </a:lnTo>
                <a:lnTo>
                  <a:pt x="44996" y="51048"/>
                </a:lnTo>
                <a:lnTo>
                  <a:pt x="40928" y="54321"/>
                </a:lnTo>
                <a:lnTo>
                  <a:pt x="36956" y="57595"/>
                </a:lnTo>
                <a:lnTo>
                  <a:pt x="31403" y="59233"/>
                </a:lnTo>
                <a:close/>
              </a:path>
              <a:path w="649604" h="59689">
                <a:moveTo>
                  <a:pt x="97659" y="58190"/>
                </a:moveTo>
                <a:lnTo>
                  <a:pt x="57178" y="58190"/>
                </a:lnTo>
                <a:lnTo>
                  <a:pt x="57178" y="1041"/>
                </a:lnTo>
                <a:lnTo>
                  <a:pt x="97659" y="1041"/>
                </a:lnTo>
                <a:lnTo>
                  <a:pt x="97659" y="11756"/>
                </a:lnTo>
                <a:lnTo>
                  <a:pt x="69379" y="11756"/>
                </a:lnTo>
                <a:lnTo>
                  <a:pt x="69379" y="23812"/>
                </a:lnTo>
                <a:lnTo>
                  <a:pt x="97059" y="23812"/>
                </a:lnTo>
                <a:lnTo>
                  <a:pt x="97059" y="34528"/>
                </a:lnTo>
                <a:lnTo>
                  <a:pt x="69379" y="34528"/>
                </a:lnTo>
                <a:lnTo>
                  <a:pt x="69379" y="47476"/>
                </a:lnTo>
                <a:lnTo>
                  <a:pt x="97659" y="47476"/>
                </a:lnTo>
                <a:lnTo>
                  <a:pt x="97659" y="58190"/>
                </a:lnTo>
                <a:close/>
              </a:path>
              <a:path w="649604" h="59689">
                <a:moveTo>
                  <a:pt x="121176" y="58190"/>
                </a:moveTo>
                <a:lnTo>
                  <a:pt x="108975" y="58190"/>
                </a:lnTo>
                <a:lnTo>
                  <a:pt x="108975" y="1041"/>
                </a:lnTo>
                <a:lnTo>
                  <a:pt x="141522" y="1041"/>
                </a:lnTo>
                <a:lnTo>
                  <a:pt x="146132" y="2777"/>
                </a:lnTo>
                <a:lnTo>
                  <a:pt x="149608" y="6250"/>
                </a:lnTo>
                <a:lnTo>
                  <a:pt x="153180" y="9723"/>
                </a:lnTo>
                <a:lnTo>
                  <a:pt x="154001" y="11756"/>
                </a:lnTo>
                <a:lnTo>
                  <a:pt x="121176" y="11756"/>
                </a:lnTo>
                <a:lnTo>
                  <a:pt x="121176" y="27086"/>
                </a:lnTo>
                <a:lnTo>
                  <a:pt x="153974" y="27086"/>
                </a:lnTo>
                <a:lnTo>
                  <a:pt x="153771" y="27731"/>
                </a:lnTo>
                <a:lnTo>
                  <a:pt x="151390" y="30807"/>
                </a:lnTo>
                <a:lnTo>
                  <a:pt x="149008" y="33784"/>
                </a:lnTo>
                <a:lnTo>
                  <a:pt x="146037" y="35669"/>
                </a:lnTo>
                <a:lnTo>
                  <a:pt x="142465" y="36462"/>
                </a:lnTo>
                <a:lnTo>
                  <a:pt x="143254" y="37801"/>
                </a:lnTo>
                <a:lnTo>
                  <a:pt x="121176" y="37801"/>
                </a:lnTo>
                <a:lnTo>
                  <a:pt x="121176" y="58190"/>
                </a:lnTo>
                <a:close/>
              </a:path>
              <a:path w="649604" h="59689">
                <a:moveTo>
                  <a:pt x="153974" y="27086"/>
                </a:moveTo>
                <a:lnTo>
                  <a:pt x="136359" y="27086"/>
                </a:lnTo>
                <a:lnTo>
                  <a:pt x="138350" y="26441"/>
                </a:lnTo>
                <a:lnTo>
                  <a:pt x="141617" y="23762"/>
                </a:lnTo>
                <a:lnTo>
                  <a:pt x="142465" y="21877"/>
                </a:lnTo>
                <a:lnTo>
                  <a:pt x="142465" y="17015"/>
                </a:lnTo>
                <a:lnTo>
                  <a:pt x="141617" y="15130"/>
                </a:lnTo>
                <a:lnTo>
                  <a:pt x="139931" y="13840"/>
                </a:lnTo>
                <a:lnTo>
                  <a:pt x="138350" y="12452"/>
                </a:lnTo>
                <a:lnTo>
                  <a:pt x="136359" y="11756"/>
                </a:lnTo>
                <a:lnTo>
                  <a:pt x="154001" y="11756"/>
                </a:lnTo>
                <a:lnTo>
                  <a:pt x="154842" y="13840"/>
                </a:lnTo>
                <a:lnTo>
                  <a:pt x="154961" y="23961"/>
                </a:lnTo>
                <a:lnTo>
                  <a:pt x="153974" y="27086"/>
                </a:lnTo>
                <a:close/>
              </a:path>
              <a:path w="649604" h="59689">
                <a:moveTo>
                  <a:pt x="155266" y="58190"/>
                </a:moveTo>
                <a:lnTo>
                  <a:pt x="141274" y="58190"/>
                </a:lnTo>
                <a:lnTo>
                  <a:pt x="130111" y="37801"/>
                </a:lnTo>
                <a:lnTo>
                  <a:pt x="143254" y="37801"/>
                </a:lnTo>
                <a:lnTo>
                  <a:pt x="155266" y="58190"/>
                </a:lnTo>
                <a:close/>
              </a:path>
              <a:path w="649604" h="59689">
                <a:moveTo>
                  <a:pt x="197357" y="58190"/>
                </a:moveTo>
                <a:lnTo>
                  <a:pt x="182184" y="58190"/>
                </a:lnTo>
                <a:lnTo>
                  <a:pt x="160010" y="1041"/>
                </a:lnTo>
                <a:lnTo>
                  <a:pt x="173849" y="1041"/>
                </a:lnTo>
                <a:lnTo>
                  <a:pt x="189775" y="44945"/>
                </a:lnTo>
                <a:lnTo>
                  <a:pt x="202463" y="44945"/>
                </a:lnTo>
                <a:lnTo>
                  <a:pt x="197357" y="58190"/>
                </a:lnTo>
                <a:close/>
              </a:path>
              <a:path w="649604" h="59689">
                <a:moveTo>
                  <a:pt x="202463" y="44945"/>
                </a:moveTo>
                <a:lnTo>
                  <a:pt x="189775" y="44945"/>
                </a:lnTo>
                <a:lnTo>
                  <a:pt x="205549" y="1041"/>
                </a:lnTo>
                <a:lnTo>
                  <a:pt x="219388" y="1041"/>
                </a:lnTo>
                <a:lnTo>
                  <a:pt x="202463" y="44945"/>
                </a:lnTo>
                <a:close/>
              </a:path>
              <a:path w="649604" h="59689">
                <a:moveTo>
                  <a:pt x="239086" y="58190"/>
                </a:moveTo>
                <a:lnTo>
                  <a:pt x="226885" y="58190"/>
                </a:lnTo>
                <a:lnTo>
                  <a:pt x="226885" y="1041"/>
                </a:lnTo>
                <a:lnTo>
                  <a:pt x="239086" y="1041"/>
                </a:lnTo>
                <a:lnTo>
                  <a:pt x="239086" y="58190"/>
                </a:lnTo>
                <a:close/>
              </a:path>
              <a:path w="649604" h="59689">
                <a:moveTo>
                  <a:pt x="278910" y="59233"/>
                </a:moveTo>
                <a:lnTo>
                  <a:pt x="270080" y="59233"/>
                </a:lnTo>
                <a:lnTo>
                  <a:pt x="262784" y="56405"/>
                </a:lnTo>
                <a:lnTo>
                  <a:pt x="257031" y="50750"/>
                </a:lnTo>
                <a:lnTo>
                  <a:pt x="251373" y="45094"/>
                </a:lnTo>
                <a:lnTo>
                  <a:pt x="248544" y="38050"/>
                </a:lnTo>
                <a:lnTo>
                  <a:pt x="248544" y="24060"/>
                </a:lnTo>
                <a:lnTo>
                  <a:pt x="263432" y="3869"/>
                </a:lnTo>
                <a:lnTo>
                  <a:pt x="268194" y="1289"/>
                </a:lnTo>
                <a:lnTo>
                  <a:pt x="273347" y="0"/>
                </a:lnTo>
                <a:lnTo>
                  <a:pt x="278910" y="0"/>
                </a:lnTo>
                <a:lnTo>
                  <a:pt x="286323" y="874"/>
                </a:lnTo>
                <a:lnTo>
                  <a:pt x="292788" y="3497"/>
                </a:lnTo>
                <a:lnTo>
                  <a:pt x="298303" y="7869"/>
                </a:lnTo>
                <a:lnTo>
                  <a:pt x="300535" y="10864"/>
                </a:lnTo>
                <a:lnTo>
                  <a:pt x="273747" y="10864"/>
                </a:lnTo>
                <a:lnTo>
                  <a:pt x="269480" y="12650"/>
                </a:lnTo>
                <a:lnTo>
                  <a:pt x="262737" y="19793"/>
                </a:lnTo>
                <a:lnTo>
                  <a:pt x="261125" y="24060"/>
                </a:lnTo>
                <a:lnTo>
                  <a:pt x="261051" y="35172"/>
                </a:lnTo>
                <a:lnTo>
                  <a:pt x="262737" y="39686"/>
                </a:lnTo>
                <a:lnTo>
                  <a:pt x="266108" y="43159"/>
                </a:lnTo>
                <a:lnTo>
                  <a:pt x="269585" y="46632"/>
                </a:lnTo>
                <a:lnTo>
                  <a:pt x="273852" y="48368"/>
                </a:lnTo>
                <a:lnTo>
                  <a:pt x="300450" y="48368"/>
                </a:lnTo>
                <a:lnTo>
                  <a:pt x="298303" y="51279"/>
                </a:lnTo>
                <a:lnTo>
                  <a:pt x="292788" y="55698"/>
                </a:lnTo>
                <a:lnTo>
                  <a:pt x="286323" y="58349"/>
                </a:lnTo>
                <a:lnTo>
                  <a:pt x="278910" y="59233"/>
                </a:lnTo>
                <a:close/>
              </a:path>
              <a:path w="649604" h="59689">
                <a:moveTo>
                  <a:pt x="292302" y="19198"/>
                </a:moveTo>
                <a:lnTo>
                  <a:pt x="291111" y="16817"/>
                </a:lnTo>
                <a:lnTo>
                  <a:pt x="289330" y="14833"/>
                </a:lnTo>
                <a:lnTo>
                  <a:pt x="284568" y="11657"/>
                </a:lnTo>
                <a:lnTo>
                  <a:pt x="281882" y="10864"/>
                </a:lnTo>
                <a:lnTo>
                  <a:pt x="300535" y="10864"/>
                </a:lnTo>
                <a:lnTo>
                  <a:pt x="302865" y="13989"/>
                </a:lnTo>
                <a:lnTo>
                  <a:pt x="292302" y="19198"/>
                </a:lnTo>
                <a:close/>
              </a:path>
              <a:path w="649604" h="59689">
                <a:moveTo>
                  <a:pt x="300450" y="48368"/>
                </a:moveTo>
                <a:lnTo>
                  <a:pt x="281882" y="48368"/>
                </a:lnTo>
                <a:lnTo>
                  <a:pt x="284568" y="47624"/>
                </a:lnTo>
                <a:lnTo>
                  <a:pt x="286949" y="46136"/>
                </a:lnTo>
                <a:lnTo>
                  <a:pt x="289330" y="44549"/>
                </a:lnTo>
                <a:lnTo>
                  <a:pt x="291111" y="42514"/>
                </a:lnTo>
                <a:lnTo>
                  <a:pt x="292302" y="40034"/>
                </a:lnTo>
                <a:lnTo>
                  <a:pt x="302865" y="45094"/>
                </a:lnTo>
                <a:lnTo>
                  <a:pt x="300450" y="48368"/>
                </a:lnTo>
                <a:close/>
              </a:path>
              <a:path w="649604" h="59689">
                <a:moveTo>
                  <a:pt x="352748" y="58190"/>
                </a:moveTo>
                <a:lnTo>
                  <a:pt x="312266" y="58190"/>
                </a:lnTo>
                <a:lnTo>
                  <a:pt x="312266" y="1041"/>
                </a:lnTo>
                <a:lnTo>
                  <a:pt x="352748" y="1041"/>
                </a:lnTo>
                <a:lnTo>
                  <a:pt x="352748" y="11756"/>
                </a:lnTo>
                <a:lnTo>
                  <a:pt x="324468" y="11756"/>
                </a:lnTo>
                <a:lnTo>
                  <a:pt x="324468" y="23812"/>
                </a:lnTo>
                <a:lnTo>
                  <a:pt x="352148" y="23812"/>
                </a:lnTo>
                <a:lnTo>
                  <a:pt x="352148" y="34528"/>
                </a:lnTo>
                <a:lnTo>
                  <a:pt x="324468" y="34528"/>
                </a:lnTo>
                <a:lnTo>
                  <a:pt x="324468" y="47476"/>
                </a:lnTo>
                <a:lnTo>
                  <a:pt x="352748" y="47476"/>
                </a:lnTo>
                <a:lnTo>
                  <a:pt x="352748" y="58190"/>
                </a:lnTo>
                <a:close/>
              </a:path>
              <a:path w="649604" h="59689">
                <a:moveTo>
                  <a:pt x="423128" y="58190"/>
                </a:moveTo>
                <a:lnTo>
                  <a:pt x="386809" y="58190"/>
                </a:lnTo>
                <a:lnTo>
                  <a:pt x="386809" y="1041"/>
                </a:lnTo>
                <a:lnTo>
                  <a:pt x="399020" y="1041"/>
                </a:lnTo>
                <a:lnTo>
                  <a:pt x="399020" y="47476"/>
                </a:lnTo>
                <a:lnTo>
                  <a:pt x="423128" y="47476"/>
                </a:lnTo>
                <a:lnTo>
                  <a:pt x="423128" y="58190"/>
                </a:lnTo>
                <a:close/>
              </a:path>
              <a:path w="649604" h="59689">
                <a:moveTo>
                  <a:pt x="441016" y="58190"/>
                </a:moveTo>
                <a:lnTo>
                  <a:pt x="427176" y="58190"/>
                </a:lnTo>
                <a:lnTo>
                  <a:pt x="449350" y="1041"/>
                </a:lnTo>
                <a:lnTo>
                  <a:pt x="464533" y="1041"/>
                </a:lnTo>
                <a:lnTo>
                  <a:pt x="469238" y="13245"/>
                </a:lnTo>
                <a:lnTo>
                  <a:pt x="456941" y="13245"/>
                </a:lnTo>
                <a:lnTo>
                  <a:pt x="448017" y="37801"/>
                </a:lnTo>
                <a:lnTo>
                  <a:pt x="478704" y="37801"/>
                </a:lnTo>
                <a:lnTo>
                  <a:pt x="482835" y="48517"/>
                </a:lnTo>
                <a:lnTo>
                  <a:pt x="444740" y="48517"/>
                </a:lnTo>
                <a:lnTo>
                  <a:pt x="441016" y="58190"/>
                </a:lnTo>
                <a:close/>
              </a:path>
              <a:path w="649604" h="59689">
                <a:moveTo>
                  <a:pt x="478704" y="37801"/>
                </a:moveTo>
                <a:lnTo>
                  <a:pt x="465876" y="37801"/>
                </a:lnTo>
                <a:lnTo>
                  <a:pt x="456941" y="13245"/>
                </a:lnTo>
                <a:lnTo>
                  <a:pt x="469238" y="13245"/>
                </a:lnTo>
                <a:lnTo>
                  <a:pt x="478704" y="37801"/>
                </a:lnTo>
                <a:close/>
              </a:path>
              <a:path w="649604" h="59689">
                <a:moveTo>
                  <a:pt x="486564" y="58190"/>
                </a:moveTo>
                <a:lnTo>
                  <a:pt x="472724" y="58190"/>
                </a:lnTo>
                <a:lnTo>
                  <a:pt x="469152" y="48517"/>
                </a:lnTo>
                <a:lnTo>
                  <a:pt x="482835" y="48517"/>
                </a:lnTo>
                <a:lnTo>
                  <a:pt x="486564" y="58190"/>
                </a:lnTo>
                <a:close/>
              </a:path>
              <a:path w="649604" h="59689">
                <a:moveTo>
                  <a:pt x="522178" y="58190"/>
                </a:moveTo>
                <a:lnTo>
                  <a:pt x="509977" y="58190"/>
                </a:lnTo>
                <a:lnTo>
                  <a:pt x="509977" y="34825"/>
                </a:lnTo>
                <a:lnTo>
                  <a:pt x="487955" y="1041"/>
                </a:lnTo>
                <a:lnTo>
                  <a:pt x="501795" y="1041"/>
                </a:lnTo>
                <a:lnTo>
                  <a:pt x="516082" y="23961"/>
                </a:lnTo>
                <a:lnTo>
                  <a:pt x="529214" y="23961"/>
                </a:lnTo>
                <a:lnTo>
                  <a:pt x="522178" y="34825"/>
                </a:lnTo>
                <a:lnTo>
                  <a:pt x="522178" y="58190"/>
                </a:lnTo>
                <a:close/>
              </a:path>
              <a:path w="649604" h="59689">
                <a:moveTo>
                  <a:pt x="529214" y="23961"/>
                </a:moveTo>
                <a:lnTo>
                  <a:pt x="516082" y="23961"/>
                </a:lnTo>
                <a:lnTo>
                  <a:pt x="530217" y="1041"/>
                </a:lnTo>
                <a:lnTo>
                  <a:pt x="544057" y="1041"/>
                </a:lnTo>
                <a:lnTo>
                  <a:pt x="529214" y="23961"/>
                </a:lnTo>
                <a:close/>
              </a:path>
              <a:path w="649604" h="59689">
                <a:moveTo>
                  <a:pt x="591844" y="58190"/>
                </a:moveTo>
                <a:lnTo>
                  <a:pt x="551363" y="58190"/>
                </a:lnTo>
                <a:lnTo>
                  <a:pt x="551363" y="1041"/>
                </a:lnTo>
                <a:lnTo>
                  <a:pt x="591844" y="1041"/>
                </a:lnTo>
                <a:lnTo>
                  <a:pt x="591844" y="11756"/>
                </a:lnTo>
                <a:lnTo>
                  <a:pt x="563564" y="11756"/>
                </a:lnTo>
                <a:lnTo>
                  <a:pt x="563564" y="23812"/>
                </a:lnTo>
                <a:lnTo>
                  <a:pt x="591244" y="23812"/>
                </a:lnTo>
                <a:lnTo>
                  <a:pt x="591244" y="34528"/>
                </a:lnTo>
                <a:lnTo>
                  <a:pt x="563564" y="34528"/>
                </a:lnTo>
                <a:lnTo>
                  <a:pt x="563564" y="47476"/>
                </a:lnTo>
                <a:lnTo>
                  <a:pt x="591844" y="47476"/>
                </a:lnTo>
                <a:lnTo>
                  <a:pt x="591844" y="58190"/>
                </a:lnTo>
                <a:close/>
              </a:path>
              <a:path w="649604" h="59689">
                <a:moveTo>
                  <a:pt x="615370" y="58190"/>
                </a:moveTo>
                <a:lnTo>
                  <a:pt x="603159" y="58190"/>
                </a:lnTo>
                <a:lnTo>
                  <a:pt x="603159" y="1041"/>
                </a:lnTo>
                <a:lnTo>
                  <a:pt x="635706" y="1041"/>
                </a:lnTo>
                <a:lnTo>
                  <a:pt x="640316" y="2777"/>
                </a:lnTo>
                <a:lnTo>
                  <a:pt x="643793" y="6250"/>
                </a:lnTo>
                <a:lnTo>
                  <a:pt x="647365" y="9723"/>
                </a:lnTo>
                <a:lnTo>
                  <a:pt x="648185" y="11756"/>
                </a:lnTo>
                <a:lnTo>
                  <a:pt x="615370" y="11756"/>
                </a:lnTo>
                <a:lnTo>
                  <a:pt x="615370" y="27086"/>
                </a:lnTo>
                <a:lnTo>
                  <a:pt x="648159" y="27086"/>
                </a:lnTo>
                <a:lnTo>
                  <a:pt x="647955" y="27731"/>
                </a:lnTo>
                <a:lnTo>
                  <a:pt x="645574" y="30807"/>
                </a:lnTo>
                <a:lnTo>
                  <a:pt x="643193" y="33784"/>
                </a:lnTo>
                <a:lnTo>
                  <a:pt x="640221" y="35669"/>
                </a:lnTo>
                <a:lnTo>
                  <a:pt x="636649" y="36462"/>
                </a:lnTo>
                <a:lnTo>
                  <a:pt x="637438" y="37801"/>
                </a:lnTo>
                <a:lnTo>
                  <a:pt x="615370" y="37801"/>
                </a:lnTo>
                <a:lnTo>
                  <a:pt x="615370" y="58190"/>
                </a:lnTo>
                <a:close/>
              </a:path>
              <a:path w="649604" h="59689">
                <a:moveTo>
                  <a:pt x="648159" y="27086"/>
                </a:moveTo>
                <a:lnTo>
                  <a:pt x="630544" y="27086"/>
                </a:lnTo>
                <a:lnTo>
                  <a:pt x="632534" y="26441"/>
                </a:lnTo>
                <a:lnTo>
                  <a:pt x="635802" y="23762"/>
                </a:lnTo>
                <a:lnTo>
                  <a:pt x="636649" y="21877"/>
                </a:lnTo>
                <a:lnTo>
                  <a:pt x="636649" y="17015"/>
                </a:lnTo>
                <a:lnTo>
                  <a:pt x="635802" y="15130"/>
                </a:lnTo>
                <a:lnTo>
                  <a:pt x="634116" y="13840"/>
                </a:lnTo>
                <a:lnTo>
                  <a:pt x="632534" y="12452"/>
                </a:lnTo>
                <a:lnTo>
                  <a:pt x="630544" y="11756"/>
                </a:lnTo>
                <a:lnTo>
                  <a:pt x="648185" y="11756"/>
                </a:lnTo>
                <a:lnTo>
                  <a:pt x="649026" y="13840"/>
                </a:lnTo>
                <a:lnTo>
                  <a:pt x="649146" y="23961"/>
                </a:lnTo>
                <a:lnTo>
                  <a:pt x="648159" y="27086"/>
                </a:lnTo>
                <a:close/>
              </a:path>
              <a:path w="649604" h="59689">
                <a:moveTo>
                  <a:pt x="649451" y="58190"/>
                </a:moveTo>
                <a:lnTo>
                  <a:pt x="635459" y="58190"/>
                </a:lnTo>
                <a:lnTo>
                  <a:pt x="624295" y="37801"/>
                </a:lnTo>
                <a:lnTo>
                  <a:pt x="637438" y="37801"/>
                </a:lnTo>
                <a:lnTo>
                  <a:pt x="649451" y="58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2712" y="2956369"/>
            <a:ext cx="657860" cy="1075690"/>
          </a:xfrm>
          <a:custGeom>
            <a:avLst/>
            <a:gdLst/>
            <a:ahLst/>
            <a:cxnLst/>
            <a:rect l="l" t="t" r="r" b="b"/>
            <a:pathLst>
              <a:path w="657859" h="1075689">
                <a:moveTo>
                  <a:pt x="0" y="0"/>
                </a:moveTo>
                <a:lnTo>
                  <a:pt x="657573" y="0"/>
                </a:lnTo>
                <a:lnTo>
                  <a:pt x="657573" y="1075197"/>
                </a:lnTo>
                <a:lnTo>
                  <a:pt x="0" y="10751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8801" y="3069249"/>
            <a:ext cx="409575" cy="59690"/>
          </a:xfrm>
          <a:custGeom>
            <a:avLst/>
            <a:gdLst/>
            <a:ahLst/>
            <a:cxnLst/>
            <a:rect l="l" t="t" r="r" b="b"/>
            <a:pathLst>
              <a:path w="409575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78"/>
                </a:lnTo>
                <a:lnTo>
                  <a:pt x="40629" y="6251"/>
                </a:lnTo>
                <a:lnTo>
                  <a:pt x="44201" y="9724"/>
                </a:lnTo>
                <a:lnTo>
                  <a:pt x="4502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00" y="27087"/>
                </a:lnTo>
                <a:lnTo>
                  <a:pt x="44796" y="27731"/>
                </a:lnTo>
                <a:lnTo>
                  <a:pt x="42415" y="30807"/>
                </a:lnTo>
                <a:lnTo>
                  <a:pt x="40034" y="33784"/>
                </a:lnTo>
                <a:lnTo>
                  <a:pt x="37057" y="35669"/>
                </a:lnTo>
                <a:lnTo>
                  <a:pt x="33486" y="36462"/>
                </a:lnTo>
                <a:lnTo>
                  <a:pt x="34275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409575" h="59689">
                <a:moveTo>
                  <a:pt x="45000" y="27087"/>
                </a:moveTo>
                <a:lnTo>
                  <a:pt x="27384" y="27087"/>
                </a:lnTo>
                <a:lnTo>
                  <a:pt x="29368" y="26442"/>
                </a:lnTo>
                <a:lnTo>
                  <a:pt x="32643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43" y="15131"/>
                </a:lnTo>
                <a:lnTo>
                  <a:pt x="30956" y="13840"/>
                </a:lnTo>
                <a:lnTo>
                  <a:pt x="29368" y="12452"/>
                </a:lnTo>
                <a:lnTo>
                  <a:pt x="27384" y="11757"/>
                </a:lnTo>
                <a:lnTo>
                  <a:pt x="45024" y="11757"/>
                </a:lnTo>
                <a:lnTo>
                  <a:pt x="45866" y="13840"/>
                </a:lnTo>
                <a:lnTo>
                  <a:pt x="45987" y="23961"/>
                </a:lnTo>
                <a:lnTo>
                  <a:pt x="45000" y="27087"/>
                </a:lnTo>
                <a:close/>
              </a:path>
              <a:path w="409575" h="59689">
                <a:moveTo>
                  <a:pt x="46285" y="58191"/>
                </a:moveTo>
                <a:lnTo>
                  <a:pt x="32295" y="58191"/>
                </a:lnTo>
                <a:lnTo>
                  <a:pt x="21133" y="37802"/>
                </a:lnTo>
                <a:lnTo>
                  <a:pt x="34275" y="37802"/>
                </a:lnTo>
                <a:lnTo>
                  <a:pt x="46285" y="58191"/>
                </a:lnTo>
                <a:close/>
              </a:path>
              <a:path w="409575" h="59689">
                <a:moveTo>
                  <a:pt x="97612" y="58191"/>
                </a:moveTo>
                <a:lnTo>
                  <a:pt x="57130" y="58191"/>
                </a:lnTo>
                <a:lnTo>
                  <a:pt x="57130" y="1042"/>
                </a:lnTo>
                <a:lnTo>
                  <a:pt x="97612" y="1042"/>
                </a:lnTo>
                <a:lnTo>
                  <a:pt x="97612" y="11757"/>
                </a:lnTo>
                <a:lnTo>
                  <a:pt x="69334" y="11757"/>
                </a:lnTo>
                <a:lnTo>
                  <a:pt x="69334" y="23812"/>
                </a:lnTo>
                <a:lnTo>
                  <a:pt x="97016" y="23812"/>
                </a:lnTo>
                <a:lnTo>
                  <a:pt x="97016" y="34528"/>
                </a:lnTo>
                <a:lnTo>
                  <a:pt x="69334" y="34528"/>
                </a:lnTo>
                <a:lnTo>
                  <a:pt x="69334" y="47476"/>
                </a:lnTo>
                <a:lnTo>
                  <a:pt x="97612" y="47476"/>
                </a:lnTo>
                <a:lnTo>
                  <a:pt x="97612" y="58191"/>
                </a:lnTo>
                <a:close/>
              </a:path>
              <a:path w="409575" h="59689">
                <a:moveTo>
                  <a:pt x="136612" y="59233"/>
                </a:moveTo>
                <a:lnTo>
                  <a:pt x="127980" y="59233"/>
                </a:lnTo>
                <a:lnTo>
                  <a:pt x="120736" y="56505"/>
                </a:lnTo>
                <a:lnTo>
                  <a:pt x="114883" y="51048"/>
                </a:lnTo>
                <a:lnTo>
                  <a:pt x="109128" y="45492"/>
                </a:lnTo>
                <a:lnTo>
                  <a:pt x="106251" y="38348"/>
                </a:lnTo>
                <a:lnTo>
                  <a:pt x="106251" y="20984"/>
                </a:lnTo>
                <a:lnTo>
                  <a:pt x="109079" y="13891"/>
                </a:lnTo>
                <a:lnTo>
                  <a:pt x="114734" y="8334"/>
                </a:lnTo>
                <a:lnTo>
                  <a:pt x="120489" y="2778"/>
                </a:lnTo>
                <a:lnTo>
                  <a:pt x="127781" y="0"/>
                </a:lnTo>
                <a:lnTo>
                  <a:pt x="136612" y="0"/>
                </a:lnTo>
                <a:lnTo>
                  <a:pt x="143951" y="799"/>
                </a:lnTo>
                <a:lnTo>
                  <a:pt x="150341" y="3199"/>
                </a:lnTo>
                <a:lnTo>
                  <a:pt x="155783" y="7199"/>
                </a:lnTo>
                <a:lnTo>
                  <a:pt x="158723" y="10864"/>
                </a:lnTo>
                <a:lnTo>
                  <a:pt x="131452" y="10864"/>
                </a:lnTo>
                <a:lnTo>
                  <a:pt x="127186" y="12650"/>
                </a:lnTo>
                <a:lnTo>
                  <a:pt x="120439" y="19793"/>
                </a:lnTo>
                <a:lnTo>
                  <a:pt x="118752" y="24259"/>
                </a:lnTo>
                <a:lnTo>
                  <a:pt x="118752" y="35172"/>
                </a:lnTo>
                <a:lnTo>
                  <a:pt x="120439" y="39687"/>
                </a:lnTo>
                <a:lnTo>
                  <a:pt x="123813" y="43160"/>
                </a:lnTo>
                <a:lnTo>
                  <a:pt x="127285" y="46633"/>
                </a:lnTo>
                <a:lnTo>
                  <a:pt x="131552" y="48368"/>
                </a:lnTo>
                <a:lnTo>
                  <a:pt x="161019" y="48368"/>
                </a:lnTo>
                <a:lnTo>
                  <a:pt x="161019" y="48518"/>
                </a:lnTo>
                <a:lnTo>
                  <a:pt x="155866" y="53206"/>
                </a:lnTo>
                <a:lnTo>
                  <a:pt x="150081" y="56555"/>
                </a:lnTo>
                <a:lnTo>
                  <a:pt x="143662" y="58564"/>
                </a:lnTo>
                <a:lnTo>
                  <a:pt x="136612" y="59233"/>
                </a:lnTo>
                <a:close/>
              </a:path>
              <a:path w="409575" h="59689">
                <a:moveTo>
                  <a:pt x="150155" y="18306"/>
                </a:moveTo>
                <a:lnTo>
                  <a:pt x="148865" y="16322"/>
                </a:lnTo>
                <a:lnTo>
                  <a:pt x="147030" y="14585"/>
                </a:lnTo>
                <a:lnTo>
                  <a:pt x="144649" y="13096"/>
                </a:lnTo>
                <a:lnTo>
                  <a:pt x="142367" y="11609"/>
                </a:lnTo>
                <a:lnTo>
                  <a:pt x="139687" y="10864"/>
                </a:lnTo>
                <a:lnTo>
                  <a:pt x="158723" y="10864"/>
                </a:lnTo>
                <a:lnTo>
                  <a:pt x="160275" y="12799"/>
                </a:lnTo>
                <a:lnTo>
                  <a:pt x="150155" y="18306"/>
                </a:lnTo>
                <a:close/>
              </a:path>
              <a:path w="409575" h="59689">
                <a:moveTo>
                  <a:pt x="161019" y="48368"/>
                </a:moveTo>
                <a:lnTo>
                  <a:pt x="139191" y="48368"/>
                </a:lnTo>
                <a:lnTo>
                  <a:pt x="141572" y="47923"/>
                </a:lnTo>
                <a:lnTo>
                  <a:pt x="145938" y="46137"/>
                </a:lnTo>
                <a:lnTo>
                  <a:pt x="147625" y="45144"/>
                </a:lnTo>
                <a:lnTo>
                  <a:pt x="148816" y="44053"/>
                </a:lnTo>
                <a:lnTo>
                  <a:pt x="148816" y="37207"/>
                </a:lnTo>
                <a:lnTo>
                  <a:pt x="133635" y="37207"/>
                </a:lnTo>
                <a:lnTo>
                  <a:pt x="133635" y="26491"/>
                </a:lnTo>
                <a:lnTo>
                  <a:pt x="161019" y="26491"/>
                </a:lnTo>
                <a:lnTo>
                  <a:pt x="161019" y="48368"/>
                </a:lnTo>
                <a:close/>
              </a:path>
              <a:path w="409575" h="59689">
                <a:moveTo>
                  <a:pt x="185106" y="58191"/>
                </a:moveTo>
                <a:lnTo>
                  <a:pt x="172902" y="58191"/>
                </a:lnTo>
                <a:lnTo>
                  <a:pt x="172902" y="1042"/>
                </a:lnTo>
                <a:lnTo>
                  <a:pt x="185106" y="1042"/>
                </a:lnTo>
                <a:lnTo>
                  <a:pt x="185106" y="58191"/>
                </a:lnTo>
                <a:close/>
              </a:path>
              <a:path w="409575" h="59689">
                <a:moveTo>
                  <a:pt x="239526" y="48518"/>
                </a:moveTo>
                <a:lnTo>
                  <a:pt x="221605" y="48518"/>
                </a:lnTo>
                <a:lnTo>
                  <a:pt x="224085" y="47923"/>
                </a:lnTo>
                <a:lnTo>
                  <a:pt x="225673" y="46732"/>
                </a:lnTo>
                <a:lnTo>
                  <a:pt x="227261" y="45442"/>
                </a:lnTo>
                <a:lnTo>
                  <a:pt x="228054" y="43953"/>
                </a:lnTo>
                <a:lnTo>
                  <a:pt x="228054" y="40580"/>
                </a:lnTo>
                <a:lnTo>
                  <a:pt x="227111" y="39241"/>
                </a:lnTo>
                <a:lnTo>
                  <a:pt x="223341" y="37256"/>
                </a:lnTo>
                <a:lnTo>
                  <a:pt x="218826" y="35917"/>
                </a:lnTo>
                <a:lnTo>
                  <a:pt x="200670" y="31551"/>
                </a:lnTo>
                <a:lnTo>
                  <a:pt x="195164" y="25995"/>
                </a:lnTo>
                <a:lnTo>
                  <a:pt x="195164" y="12600"/>
                </a:lnTo>
                <a:lnTo>
                  <a:pt x="197148" y="8482"/>
                </a:lnTo>
                <a:lnTo>
                  <a:pt x="201117" y="5209"/>
                </a:lnTo>
                <a:lnTo>
                  <a:pt x="205085" y="1835"/>
                </a:lnTo>
                <a:lnTo>
                  <a:pt x="210343" y="148"/>
                </a:lnTo>
                <a:lnTo>
                  <a:pt x="226020" y="148"/>
                </a:lnTo>
                <a:lnTo>
                  <a:pt x="233462" y="2827"/>
                </a:lnTo>
                <a:lnTo>
                  <a:pt x="239217" y="8185"/>
                </a:lnTo>
                <a:lnTo>
                  <a:pt x="237277" y="10715"/>
                </a:lnTo>
                <a:lnTo>
                  <a:pt x="213122" y="10715"/>
                </a:lnTo>
                <a:lnTo>
                  <a:pt x="211137" y="11261"/>
                </a:lnTo>
                <a:lnTo>
                  <a:pt x="208359" y="13444"/>
                </a:lnTo>
                <a:lnTo>
                  <a:pt x="207665" y="14833"/>
                </a:lnTo>
                <a:lnTo>
                  <a:pt x="207665" y="18007"/>
                </a:lnTo>
                <a:lnTo>
                  <a:pt x="234949" y="26888"/>
                </a:lnTo>
                <a:lnTo>
                  <a:pt x="240407" y="32494"/>
                </a:lnTo>
                <a:lnTo>
                  <a:pt x="240339" y="46732"/>
                </a:lnTo>
                <a:lnTo>
                  <a:pt x="239526" y="48518"/>
                </a:lnTo>
                <a:close/>
              </a:path>
              <a:path w="409575" h="59689">
                <a:moveTo>
                  <a:pt x="232370" y="17115"/>
                </a:moveTo>
                <a:lnTo>
                  <a:pt x="227906" y="12849"/>
                </a:lnTo>
                <a:lnTo>
                  <a:pt x="222349" y="10715"/>
                </a:lnTo>
                <a:lnTo>
                  <a:pt x="237277" y="10715"/>
                </a:lnTo>
                <a:lnTo>
                  <a:pt x="232370" y="17115"/>
                </a:lnTo>
                <a:close/>
              </a:path>
              <a:path w="409575" h="59689">
                <a:moveTo>
                  <a:pt x="224780" y="59233"/>
                </a:moveTo>
                <a:lnTo>
                  <a:pt x="217636" y="59233"/>
                </a:lnTo>
                <a:lnTo>
                  <a:pt x="210371" y="58666"/>
                </a:lnTo>
                <a:lnTo>
                  <a:pt x="203907" y="56964"/>
                </a:lnTo>
                <a:lnTo>
                  <a:pt x="198242" y="54127"/>
                </a:lnTo>
                <a:lnTo>
                  <a:pt x="193378" y="50155"/>
                </a:lnTo>
                <a:lnTo>
                  <a:pt x="199926" y="40927"/>
                </a:lnTo>
                <a:lnTo>
                  <a:pt x="202009" y="43011"/>
                </a:lnTo>
                <a:lnTo>
                  <a:pt x="204588" y="44797"/>
                </a:lnTo>
                <a:lnTo>
                  <a:pt x="210741" y="47774"/>
                </a:lnTo>
                <a:lnTo>
                  <a:pt x="214263" y="48518"/>
                </a:lnTo>
                <a:lnTo>
                  <a:pt x="239526" y="48518"/>
                </a:lnTo>
                <a:lnTo>
                  <a:pt x="238373" y="51048"/>
                </a:lnTo>
                <a:lnTo>
                  <a:pt x="234305" y="54322"/>
                </a:lnTo>
                <a:lnTo>
                  <a:pt x="230336" y="57596"/>
                </a:lnTo>
                <a:lnTo>
                  <a:pt x="224780" y="59233"/>
                </a:lnTo>
                <a:close/>
              </a:path>
              <a:path w="409575" h="59689">
                <a:moveTo>
                  <a:pt x="292676" y="11757"/>
                </a:moveTo>
                <a:lnTo>
                  <a:pt x="246985" y="11757"/>
                </a:lnTo>
                <a:lnTo>
                  <a:pt x="246985" y="1042"/>
                </a:lnTo>
                <a:lnTo>
                  <a:pt x="292676" y="1042"/>
                </a:lnTo>
                <a:lnTo>
                  <a:pt x="292676" y="11757"/>
                </a:lnTo>
                <a:close/>
              </a:path>
              <a:path w="409575" h="59689">
                <a:moveTo>
                  <a:pt x="276007" y="58191"/>
                </a:moveTo>
                <a:lnTo>
                  <a:pt x="263802" y="58191"/>
                </a:lnTo>
                <a:lnTo>
                  <a:pt x="263802" y="11757"/>
                </a:lnTo>
                <a:lnTo>
                  <a:pt x="276007" y="11757"/>
                </a:lnTo>
                <a:lnTo>
                  <a:pt x="276007" y="58191"/>
                </a:lnTo>
                <a:close/>
              </a:path>
              <a:path w="409575" h="59689">
                <a:moveTo>
                  <a:pt x="314472" y="58191"/>
                </a:moveTo>
                <a:lnTo>
                  <a:pt x="302268" y="58191"/>
                </a:lnTo>
                <a:lnTo>
                  <a:pt x="302268" y="1042"/>
                </a:lnTo>
                <a:lnTo>
                  <a:pt x="334811" y="1042"/>
                </a:lnTo>
                <a:lnTo>
                  <a:pt x="339425" y="2778"/>
                </a:lnTo>
                <a:lnTo>
                  <a:pt x="342898" y="6251"/>
                </a:lnTo>
                <a:lnTo>
                  <a:pt x="346470" y="9724"/>
                </a:lnTo>
                <a:lnTo>
                  <a:pt x="347292" y="11757"/>
                </a:lnTo>
                <a:lnTo>
                  <a:pt x="314472" y="11757"/>
                </a:lnTo>
                <a:lnTo>
                  <a:pt x="314472" y="27087"/>
                </a:lnTo>
                <a:lnTo>
                  <a:pt x="347269" y="27087"/>
                </a:lnTo>
                <a:lnTo>
                  <a:pt x="347065" y="27731"/>
                </a:lnTo>
                <a:lnTo>
                  <a:pt x="344684" y="30807"/>
                </a:lnTo>
                <a:lnTo>
                  <a:pt x="342303" y="33784"/>
                </a:lnTo>
                <a:lnTo>
                  <a:pt x="339326" y="35669"/>
                </a:lnTo>
                <a:lnTo>
                  <a:pt x="335754" y="36462"/>
                </a:lnTo>
                <a:lnTo>
                  <a:pt x="336543" y="37802"/>
                </a:lnTo>
                <a:lnTo>
                  <a:pt x="314472" y="37802"/>
                </a:lnTo>
                <a:lnTo>
                  <a:pt x="314472" y="58191"/>
                </a:lnTo>
                <a:close/>
              </a:path>
              <a:path w="409575" h="59689">
                <a:moveTo>
                  <a:pt x="347269" y="27087"/>
                </a:moveTo>
                <a:lnTo>
                  <a:pt x="329652" y="27087"/>
                </a:lnTo>
                <a:lnTo>
                  <a:pt x="331636" y="26442"/>
                </a:lnTo>
                <a:lnTo>
                  <a:pt x="334910" y="23762"/>
                </a:lnTo>
                <a:lnTo>
                  <a:pt x="335754" y="21877"/>
                </a:lnTo>
                <a:lnTo>
                  <a:pt x="335754" y="17016"/>
                </a:lnTo>
                <a:lnTo>
                  <a:pt x="334910" y="15131"/>
                </a:lnTo>
                <a:lnTo>
                  <a:pt x="333224" y="13840"/>
                </a:lnTo>
                <a:lnTo>
                  <a:pt x="331636" y="12452"/>
                </a:lnTo>
                <a:lnTo>
                  <a:pt x="329652" y="11757"/>
                </a:lnTo>
                <a:lnTo>
                  <a:pt x="347292" y="11757"/>
                </a:lnTo>
                <a:lnTo>
                  <a:pt x="348135" y="13840"/>
                </a:lnTo>
                <a:lnTo>
                  <a:pt x="348256" y="23961"/>
                </a:lnTo>
                <a:lnTo>
                  <a:pt x="347269" y="27087"/>
                </a:lnTo>
                <a:close/>
              </a:path>
              <a:path w="409575" h="59689">
                <a:moveTo>
                  <a:pt x="348553" y="58191"/>
                </a:moveTo>
                <a:lnTo>
                  <a:pt x="334564" y="58191"/>
                </a:lnTo>
                <a:lnTo>
                  <a:pt x="323401" y="37802"/>
                </a:lnTo>
                <a:lnTo>
                  <a:pt x="336543" y="37802"/>
                </a:lnTo>
                <a:lnTo>
                  <a:pt x="348553" y="58191"/>
                </a:lnTo>
                <a:close/>
              </a:path>
              <a:path w="409575" h="59689">
                <a:moveTo>
                  <a:pt x="387527" y="58191"/>
                </a:moveTo>
                <a:lnTo>
                  <a:pt x="375323" y="58191"/>
                </a:lnTo>
                <a:lnTo>
                  <a:pt x="375323" y="34826"/>
                </a:lnTo>
                <a:lnTo>
                  <a:pt x="353296" y="1042"/>
                </a:lnTo>
                <a:lnTo>
                  <a:pt x="367137" y="1042"/>
                </a:lnTo>
                <a:lnTo>
                  <a:pt x="381425" y="23961"/>
                </a:lnTo>
                <a:lnTo>
                  <a:pt x="394563" y="23961"/>
                </a:lnTo>
                <a:lnTo>
                  <a:pt x="387527" y="34826"/>
                </a:lnTo>
                <a:lnTo>
                  <a:pt x="387527" y="58191"/>
                </a:lnTo>
                <a:close/>
              </a:path>
              <a:path w="409575" h="59689">
                <a:moveTo>
                  <a:pt x="394563" y="23961"/>
                </a:moveTo>
                <a:lnTo>
                  <a:pt x="381425" y="23961"/>
                </a:lnTo>
                <a:lnTo>
                  <a:pt x="395563" y="1042"/>
                </a:lnTo>
                <a:lnTo>
                  <a:pt x="409404" y="1042"/>
                </a:lnTo>
                <a:lnTo>
                  <a:pt x="394563" y="23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81912" y="3365968"/>
            <a:ext cx="343324" cy="410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692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3291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3291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8617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E68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3430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6667" y="2091460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0966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3466" y="2091460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466" y="2429380"/>
            <a:ext cx="144274" cy="7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4167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6667" y="2429380"/>
            <a:ext cx="144274" cy="7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0259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01816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4167" y="2176840"/>
            <a:ext cx="189299" cy="189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0966" y="2514769"/>
            <a:ext cx="189299" cy="189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7890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21490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21490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6815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91628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32365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54865" y="3152843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79165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01664" y="3152843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01664" y="3490767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54865" y="3490767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88457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40015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32365" y="3576142"/>
            <a:ext cx="189299" cy="189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79165" y="3576142"/>
            <a:ext cx="189299" cy="189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16089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59688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59688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15014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29826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70564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93063" y="2091460"/>
            <a:ext cx="144290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7363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39863" y="2091460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39863" y="2429380"/>
            <a:ext cx="144274" cy="7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70564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93063" y="2429380"/>
            <a:ext cx="144290" cy="7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26656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70421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20263" y="2223897"/>
            <a:ext cx="89205" cy="98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17363" y="2514769"/>
            <a:ext cx="189299" cy="189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16089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59688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59688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5014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629826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70564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93063" y="3152843"/>
            <a:ext cx="144290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17363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39863" y="3152843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39863" y="3490767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70564" y="3576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93063" y="3490767"/>
            <a:ext cx="144290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26656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78213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20263" y="3624592"/>
            <a:ext cx="89205" cy="98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17363" y="3576142"/>
            <a:ext cx="189299" cy="189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77890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21490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21490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76815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E68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91628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54865" y="2091460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79165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01664" y="2091460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79165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01664" y="2429380"/>
            <a:ext cx="144274" cy="7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654865" y="2429380"/>
            <a:ext cx="144274" cy="7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40215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32365" y="2176840"/>
            <a:ext cx="189299" cy="189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632365" y="2514769"/>
            <a:ext cx="189299" cy="1892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27714" y="2230097"/>
            <a:ext cx="92549" cy="925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39692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83291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E68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83291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38617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53430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16667" y="3152843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40966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63466" y="3152843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63466" y="3490767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94167" y="3576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16667" y="3490767"/>
            <a:ext cx="144274" cy="7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50259" y="3633185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40966" y="3576142"/>
            <a:ext cx="189299" cy="1892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94167" y="3238218"/>
            <a:ext cx="189299" cy="1892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82816" y="3291393"/>
            <a:ext cx="92549" cy="925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347182" y="2248760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709"/>
                </a:lnTo>
                <a:lnTo>
                  <a:pt x="0" y="272709"/>
                </a:lnTo>
                <a:lnTo>
                  <a:pt x="0" y="0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76690" y="2359132"/>
            <a:ext cx="928369" cy="60960"/>
          </a:xfrm>
          <a:custGeom>
            <a:avLst/>
            <a:gdLst/>
            <a:ahLst/>
            <a:cxnLst/>
            <a:rect l="l" t="t" r="r" b="b"/>
            <a:pathLst>
              <a:path w="928370" h="60960">
                <a:moveTo>
                  <a:pt x="13840" y="58935"/>
                </a:moveTo>
                <a:lnTo>
                  <a:pt x="0" y="58935"/>
                </a:lnTo>
                <a:lnTo>
                  <a:pt x="22175" y="1785"/>
                </a:lnTo>
                <a:lnTo>
                  <a:pt x="37355" y="1785"/>
                </a:lnTo>
                <a:lnTo>
                  <a:pt x="42058" y="13989"/>
                </a:lnTo>
                <a:lnTo>
                  <a:pt x="29765" y="13989"/>
                </a:lnTo>
                <a:lnTo>
                  <a:pt x="20835" y="38545"/>
                </a:lnTo>
                <a:lnTo>
                  <a:pt x="51522" y="38545"/>
                </a:lnTo>
                <a:lnTo>
                  <a:pt x="55652" y="49261"/>
                </a:lnTo>
                <a:lnTo>
                  <a:pt x="17561" y="49261"/>
                </a:lnTo>
                <a:lnTo>
                  <a:pt x="13840" y="58935"/>
                </a:lnTo>
                <a:close/>
              </a:path>
              <a:path w="928370" h="60960">
                <a:moveTo>
                  <a:pt x="51522" y="38545"/>
                </a:moveTo>
                <a:lnTo>
                  <a:pt x="38695" y="38545"/>
                </a:lnTo>
                <a:lnTo>
                  <a:pt x="29765" y="13989"/>
                </a:lnTo>
                <a:lnTo>
                  <a:pt x="42058" y="13989"/>
                </a:lnTo>
                <a:lnTo>
                  <a:pt x="51522" y="38545"/>
                </a:lnTo>
                <a:close/>
              </a:path>
              <a:path w="928370" h="60960">
                <a:moveTo>
                  <a:pt x="59381" y="58935"/>
                </a:moveTo>
                <a:lnTo>
                  <a:pt x="45540" y="58935"/>
                </a:lnTo>
                <a:lnTo>
                  <a:pt x="41968" y="49261"/>
                </a:lnTo>
                <a:lnTo>
                  <a:pt x="55652" y="49261"/>
                </a:lnTo>
                <a:lnTo>
                  <a:pt x="59381" y="58935"/>
                </a:lnTo>
                <a:close/>
              </a:path>
              <a:path w="928370" h="60960">
                <a:moveTo>
                  <a:pt x="79079" y="58935"/>
                </a:moveTo>
                <a:lnTo>
                  <a:pt x="66874" y="58935"/>
                </a:lnTo>
                <a:lnTo>
                  <a:pt x="66874" y="1785"/>
                </a:lnTo>
                <a:lnTo>
                  <a:pt x="99418" y="1785"/>
                </a:lnTo>
                <a:lnTo>
                  <a:pt x="104031" y="3471"/>
                </a:lnTo>
                <a:lnTo>
                  <a:pt x="107504" y="6845"/>
                </a:lnTo>
                <a:lnTo>
                  <a:pt x="111076" y="10219"/>
                </a:lnTo>
                <a:lnTo>
                  <a:pt x="111989" y="12501"/>
                </a:lnTo>
                <a:lnTo>
                  <a:pt x="79079" y="12501"/>
                </a:lnTo>
                <a:lnTo>
                  <a:pt x="79079" y="27830"/>
                </a:lnTo>
                <a:lnTo>
                  <a:pt x="111959" y="27830"/>
                </a:lnTo>
                <a:lnTo>
                  <a:pt x="111076" y="30013"/>
                </a:lnTo>
                <a:lnTo>
                  <a:pt x="107504" y="33486"/>
                </a:lnTo>
                <a:lnTo>
                  <a:pt x="103932" y="36859"/>
                </a:lnTo>
                <a:lnTo>
                  <a:pt x="99319" y="38545"/>
                </a:lnTo>
                <a:lnTo>
                  <a:pt x="79079" y="38545"/>
                </a:lnTo>
                <a:lnTo>
                  <a:pt x="79079" y="58935"/>
                </a:lnTo>
                <a:close/>
              </a:path>
              <a:path w="928370" h="60960">
                <a:moveTo>
                  <a:pt x="111959" y="27830"/>
                </a:moveTo>
                <a:lnTo>
                  <a:pt x="94407" y="27830"/>
                </a:lnTo>
                <a:lnTo>
                  <a:pt x="96392" y="27185"/>
                </a:lnTo>
                <a:lnTo>
                  <a:pt x="97979" y="25895"/>
                </a:lnTo>
                <a:lnTo>
                  <a:pt x="99567" y="24506"/>
                </a:lnTo>
                <a:lnTo>
                  <a:pt x="100360" y="22621"/>
                </a:lnTo>
                <a:lnTo>
                  <a:pt x="100360" y="17759"/>
                </a:lnTo>
                <a:lnTo>
                  <a:pt x="99567" y="15874"/>
                </a:lnTo>
                <a:lnTo>
                  <a:pt x="97979" y="14584"/>
                </a:lnTo>
                <a:lnTo>
                  <a:pt x="96392" y="13195"/>
                </a:lnTo>
                <a:lnTo>
                  <a:pt x="94407" y="12501"/>
                </a:lnTo>
                <a:lnTo>
                  <a:pt x="111989" y="12501"/>
                </a:lnTo>
                <a:lnTo>
                  <a:pt x="112822" y="14584"/>
                </a:lnTo>
                <a:lnTo>
                  <a:pt x="112742" y="25895"/>
                </a:lnTo>
                <a:lnTo>
                  <a:pt x="111959" y="27830"/>
                </a:lnTo>
                <a:close/>
              </a:path>
              <a:path w="928370" h="60960">
                <a:moveTo>
                  <a:pt x="134521" y="58935"/>
                </a:moveTo>
                <a:lnTo>
                  <a:pt x="122317" y="58935"/>
                </a:lnTo>
                <a:lnTo>
                  <a:pt x="122317" y="1785"/>
                </a:lnTo>
                <a:lnTo>
                  <a:pt x="134521" y="1785"/>
                </a:lnTo>
                <a:lnTo>
                  <a:pt x="134521" y="58935"/>
                </a:lnTo>
                <a:close/>
              </a:path>
              <a:path w="928370" h="60960">
                <a:moveTo>
                  <a:pt x="148894" y="60721"/>
                </a:moveTo>
                <a:lnTo>
                  <a:pt x="141006" y="60721"/>
                </a:lnTo>
                <a:lnTo>
                  <a:pt x="161396" y="0"/>
                </a:lnTo>
                <a:lnTo>
                  <a:pt x="169284" y="0"/>
                </a:lnTo>
                <a:lnTo>
                  <a:pt x="148894" y="60721"/>
                </a:lnTo>
                <a:close/>
              </a:path>
              <a:path w="928370" h="60960">
                <a:moveTo>
                  <a:pt x="183633" y="58935"/>
                </a:moveTo>
                <a:lnTo>
                  <a:pt x="169792" y="58935"/>
                </a:lnTo>
                <a:lnTo>
                  <a:pt x="191967" y="1785"/>
                </a:lnTo>
                <a:lnTo>
                  <a:pt x="207148" y="1785"/>
                </a:lnTo>
                <a:lnTo>
                  <a:pt x="211851" y="13989"/>
                </a:lnTo>
                <a:lnTo>
                  <a:pt x="199557" y="13989"/>
                </a:lnTo>
                <a:lnTo>
                  <a:pt x="190628" y="38545"/>
                </a:lnTo>
                <a:lnTo>
                  <a:pt x="221316" y="38545"/>
                </a:lnTo>
                <a:lnTo>
                  <a:pt x="225446" y="49261"/>
                </a:lnTo>
                <a:lnTo>
                  <a:pt x="187354" y="49261"/>
                </a:lnTo>
                <a:lnTo>
                  <a:pt x="183633" y="58935"/>
                </a:lnTo>
                <a:close/>
              </a:path>
              <a:path w="928370" h="60960">
                <a:moveTo>
                  <a:pt x="221316" y="38545"/>
                </a:moveTo>
                <a:lnTo>
                  <a:pt x="208487" y="38545"/>
                </a:lnTo>
                <a:lnTo>
                  <a:pt x="199557" y="13989"/>
                </a:lnTo>
                <a:lnTo>
                  <a:pt x="211851" y="13989"/>
                </a:lnTo>
                <a:lnTo>
                  <a:pt x="221316" y="38545"/>
                </a:lnTo>
                <a:close/>
              </a:path>
              <a:path w="928370" h="60960">
                <a:moveTo>
                  <a:pt x="229174" y="58935"/>
                </a:moveTo>
                <a:lnTo>
                  <a:pt x="215334" y="58935"/>
                </a:lnTo>
                <a:lnTo>
                  <a:pt x="211762" y="49261"/>
                </a:lnTo>
                <a:lnTo>
                  <a:pt x="225446" y="49261"/>
                </a:lnTo>
                <a:lnTo>
                  <a:pt x="229174" y="58935"/>
                </a:lnTo>
                <a:close/>
              </a:path>
              <a:path w="928370" h="60960">
                <a:moveTo>
                  <a:pt x="270749" y="59976"/>
                </a:moveTo>
                <a:lnTo>
                  <a:pt x="254377" y="59976"/>
                </a:lnTo>
                <a:lnTo>
                  <a:pt x="248078" y="57893"/>
                </a:lnTo>
                <a:lnTo>
                  <a:pt x="238949" y="49559"/>
                </a:lnTo>
                <a:lnTo>
                  <a:pt x="236668" y="43705"/>
                </a:lnTo>
                <a:lnTo>
                  <a:pt x="236668" y="1785"/>
                </a:lnTo>
                <a:lnTo>
                  <a:pt x="249020" y="1785"/>
                </a:lnTo>
                <a:lnTo>
                  <a:pt x="249020" y="39686"/>
                </a:lnTo>
                <a:lnTo>
                  <a:pt x="250111" y="42911"/>
                </a:lnTo>
                <a:lnTo>
                  <a:pt x="252294" y="45392"/>
                </a:lnTo>
                <a:lnTo>
                  <a:pt x="254577" y="47872"/>
                </a:lnTo>
                <a:lnTo>
                  <a:pt x="257949" y="49112"/>
                </a:lnTo>
                <a:lnTo>
                  <a:pt x="286210" y="49112"/>
                </a:lnTo>
                <a:lnTo>
                  <a:pt x="286078" y="49460"/>
                </a:lnTo>
                <a:lnTo>
                  <a:pt x="281613" y="53726"/>
                </a:lnTo>
                <a:lnTo>
                  <a:pt x="277149" y="57893"/>
                </a:lnTo>
                <a:lnTo>
                  <a:pt x="270749" y="59976"/>
                </a:lnTo>
                <a:close/>
              </a:path>
              <a:path w="928370" h="60960">
                <a:moveTo>
                  <a:pt x="286210" y="49112"/>
                </a:moveTo>
                <a:lnTo>
                  <a:pt x="266879" y="49112"/>
                </a:lnTo>
                <a:lnTo>
                  <a:pt x="270203" y="47872"/>
                </a:lnTo>
                <a:lnTo>
                  <a:pt x="272386" y="45392"/>
                </a:lnTo>
                <a:lnTo>
                  <a:pt x="274668" y="42911"/>
                </a:lnTo>
                <a:lnTo>
                  <a:pt x="275809" y="39686"/>
                </a:lnTo>
                <a:lnTo>
                  <a:pt x="275809" y="1785"/>
                </a:lnTo>
                <a:lnTo>
                  <a:pt x="288310" y="1785"/>
                </a:lnTo>
                <a:lnTo>
                  <a:pt x="288254" y="43705"/>
                </a:lnTo>
                <a:lnTo>
                  <a:pt x="286210" y="49112"/>
                </a:lnTo>
                <a:close/>
              </a:path>
              <a:path w="928370" h="60960">
                <a:moveTo>
                  <a:pt x="343913" y="12501"/>
                </a:moveTo>
                <a:lnTo>
                  <a:pt x="298223" y="12501"/>
                </a:lnTo>
                <a:lnTo>
                  <a:pt x="298223" y="1785"/>
                </a:lnTo>
                <a:lnTo>
                  <a:pt x="343913" y="1785"/>
                </a:lnTo>
                <a:lnTo>
                  <a:pt x="343913" y="12501"/>
                </a:lnTo>
                <a:close/>
              </a:path>
              <a:path w="928370" h="60960">
                <a:moveTo>
                  <a:pt x="327245" y="58935"/>
                </a:moveTo>
                <a:lnTo>
                  <a:pt x="315040" y="58935"/>
                </a:lnTo>
                <a:lnTo>
                  <a:pt x="315040" y="12501"/>
                </a:lnTo>
                <a:lnTo>
                  <a:pt x="327245" y="12501"/>
                </a:lnTo>
                <a:lnTo>
                  <a:pt x="327245" y="58935"/>
                </a:lnTo>
                <a:close/>
              </a:path>
              <a:path w="928370" h="60960">
                <a:moveTo>
                  <a:pt x="365709" y="58935"/>
                </a:moveTo>
                <a:lnTo>
                  <a:pt x="353506" y="58935"/>
                </a:lnTo>
                <a:lnTo>
                  <a:pt x="353506" y="1785"/>
                </a:lnTo>
                <a:lnTo>
                  <a:pt x="365709" y="1785"/>
                </a:lnTo>
                <a:lnTo>
                  <a:pt x="365709" y="24258"/>
                </a:lnTo>
                <a:lnTo>
                  <a:pt x="405000" y="24258"/>
                </a:lnTo>
                <a:lnTo>
                  <a:pt x="405000" y="34973"/>
                </a:lnTo>
                <a:lnTo>
                  <a:pt x="365709" y="34973"/>
                </a:lnTo>
                <a:lnTo>
                  <a:pt x="365709" y="58935"/>
                </a:lnTo>
                <a:close/>
              </a:path>
              <a:path w="928370" h="60960">
                <a:moveTo>
                  <a:pt x="405000" y="24258"/>
                </a:moveTo>
                <a:lnTo>
                  <a:pt x="392647" y="24258"/>
                </a:lnTo>
                <a:lnTo>
                  <a:pt x="392647" y="1785"/>
                </a:lnTo>
                <a:lnTo>
                  <a:pt x="405000" y="1785"/>
                </a:lnTo>
                <a:lnTo>
                  <a:pt x="405000" y="24258"/>
                </a:lnTo>
                <a:close/>
              </a:path>
              <a:path w="928370" h="60960">
                <a:moveTo>
                  <a:pt x="405000" y="58935"/>
                </a:moveTo>
                <a:lnTo>
                  <a:pt x="392647" y="58935"/>
                </a:lnTo>
                <a:lnTo>
                  <a:pt x="392647" y="34973"/>
                </a:lnTo>
                <a:lnTo>
                  <a:pt x="405000" y="34973"/>
                </a:lnTo>
                <a:lnTo>
                  <a:pt x="405000" y="58935"/>
                </a:lnTo>
                <a:close/>
              </a:path>
              <a:path w="928370" h="60960">
                <a:moveTo>
                  <a:pt x="458936" y="58935"/>
                </a:moveTo>
                <a:lnTo>
                  <a:pt x="418455" y="58935"/>
                </a:lnTo>
                <a:lnTo>
                  <a:pt x="418455" y="1785"/>
                </a:lnTo>
                <a:lnTo>
                  <a:pt x="458936" y="1785"/>
                </a:lnTo>
                <a:lnTo>
                  <a:pt x="458936" y="12501"/>
                </a:lnTo>
                <a:lnTo>
                  <a:pt x="430659" y="12501"/>
                </a:lnTo>
                <a:lnTo>
                  <a:pt x="430659" y="24556"/>
                </a:lnTo>
                <a:lnTo>
                  <a:pt x="458341" y="24556"/>
                </a:lnTo>
                <a:lnTo>
                  <a:pt x="458341" y="35271"/>
                </a:lnTo>
                <a:lnTo>
                  <a:pt x="430659" y="35271"/>
                </a:lnTo>
                <a:lnTo>
                  <a:pt x="430659" y="48220"/>
                </a:lnTo>
                <a:lnTo>
                  <a:pt x="458936" y="48220"/>
                </a:lnTo>
                <a:lnTo>
                  <a:pt x="458936" y="58935"/>
                </a:lnTo>
                <a:close/>
              </a:path>
              <a:path w="928370" h="60960">
                <a:moveTo>
                  <a:pt x="482459" y="58935"/>
                </a:moveTo>
                <a:lnTo>
                  <a:pt x="470254" y="58935"/>
                </a:lnTo>
                <a:lnTo>
                  <a:pt x="470254" y="1785"/>
                </a:lnTo>
                <a:lnTo>
                  <a:pt x="482756" y="1785"/>
                </a:lnTo>
                <a:lnTo>
                  <a:pt x="497376" y="21579"/>
                </a:lnTo>
                <a:lnTo>
                  <a:pt x="482459" y="21579"/>
                </a:lnTo>
                <a:lnTo>
                  <a:pt x="482459" y="58935"/>
                </a:lnTo>
                <a:close/>
              </a:path>
              <a:path w="928370" h="60960">
                <a:moveTo>
                  <a:pt x="521451" y="37653"/>
                </a:moveTo>
                <a:lnTo>
                  <a:pt x="509248" y="37653"/>
                </a:lnTo>
                <a:lnTo>
                  <a:pt x="509248" y="1785"/>
                </a:lnTo>
                <a:lnTo>
                  <a:pt x="521451" y="1785"/>
                </a:lnTo>
                <a:lnTo>
                  <a:pt x="521451" y="37653"/>
                </a:lnTo>
                <a:close/>
              </a:path>
              <a:path w="928370" h="60960">
                <a:moveTo>
                  <a:pt x="521451" y="58935"/>
                </a:moveTo>
                <a:lnTo>
                  <a:pt x="509694" y="58935"/>
                </a:lnTo>
                <a:lnTo>
                  <a:pt x="482459" y="21579"/>
                </a:lnTo>
                <a:lnTo>
                  <a:pt x="497376" y="21579"/>
                </a:lnTo>
                <a:lnTo>
                  <a:pt x="509248" y="37653"/>
                </a:lnTo>
                <a:lnTo>
                  <a:pt x="521451" y="37653"/>
                </a:lnTo>
                <a:lnTo>
                  <a:pt x="521451" y="58935"/>
                </a:lnTo>
                <a:close/>
              </a:path>
              <a:path w="928370" h="60960">
                <a:moveTo>
                  <a:pt x="577145" y="12501"/>
                </a:moveTo>
                <a:lnTo>
                  <a:pt x="531454" y="12501"/>
                </a:lnTo>
                <a:lnTo>
                  <a:pt x="531454" y="1785"/>
                </a:lnTo>
                <a:lnTo>
                  <a:pt x="577145" y="1785"/>
                </a:lnTo>
                <a:lnTo>
                  <a:pt x="577145" y="12501"/>
                </a:lnTo>
                <a:close/>
              </a:path>
              <a:path w="928370" h="60960">
                <a:moveTo>
                  <a:pt x="560476" y="58935"/>
                </a:moveTo>
                <a:lnTo>
                  <a:pt x="548272" y="58935"/>
                </a:lnTo>
                <a:lnTo>
                  <a:pt x="548272" y="12501"/>
                </a:lnTo>
                <a:lnTo>
                  <a:pt x="560476" y="12501"/>
                </a:lnTo>
                <a:lnTo>
                  <a:pt x="560476" y="58935"/>
                </a:lnTo>
                <a:close/>
              </a:path>
              <a:path w="928370" h="60960">
                <a:moveTo>
                  <a:pt x="598941" y="58935"/>
                </a:moveTo>
                <a:lnTo>
                  <a:pt x="586737" y="58935"/>
                </a:lnTo>
                <a:lnTo>
                  <a:pt x="586737" y="1785"/>
                </a:lnTo>
                <a:lnTo>
                  <a:pt x="598941" y="1785"/>
                </a:lnTo>
                <a:lnTo>
                  <a:pt x="598941" y="58935"/>
                </a:lnTo>
                <a:close/>
              </a:path>
              <a:path w="928370" h="60960">
                <a:moveTo>
                  <a:pt x="638764" y="59976"/>
                </a:moveTo>
                <a:lnTo>
                  <a:pt x="629934" y="59976"/>
                </a:lnTo>
                <a:lnTo>
                  <a:pt x="622641" y="57149"/>
                </a:lnTo>
                <a:lnTo>
                  <a:pt x="616887" y="51493"/>
                </a:lnTo>
                <a:lnTo>
                  <a:pt x="611231" y="45838"/>
                </a:lnTo>
                <a:lnTo>
                  <a:pt x="608403" y="38794"/>
                </a:lnTo>
                <a:lnTo>
                  <a:pt x="608403" y="24804"/>
                </a:lnTo>
                <a:lnTo>
                  <a:pt x="633208" y="743"/>
                </a:lnTo>
                <a:lnTo>
                  <a:pt x="638764" y="743"/>
                </a:lnTo>
                <a:lnTo>
                  <a:pt x="646177" y="1618"/>
                </a:lnTo>
                <a:lnTo>
                  <a:pt x="652642" y="4241"/>
                </a:lnTo>
                <a:lnTo>
                  <a:pt x="658158" y="8613"/>
                </a:lnTo>
                <a:lnTo>
                  <a:pt x="660393" y="11608"/>
                </a:lnTo>
                <a:lnTo>
                  <a:pt x="633605" y="11608"/>
                </a:lnTo>
                <a:lnTo>
                  <a:pt x="629339" y="13394"/>
                </a:lnTo>
                <a:lnTo>
                  <a:pt x="622591" y="20537"/>
                </a:lnTo>
                <a:lnTo>
                  <a:pt x="620980" y="24804"/>
                </a:lnTo>
                <a:lnTo>
                  <a:pt x="620904" y="35916"/>
                </a:lnTo>
                <a:lnTo>
                  <a:pt x="622591" y="40431"/>
                </a:lnTo>
                <a:lnTo>
                  <a:pt x="625965" y="43903"/>
                </a:lnTo>
                <a:lnTo>
                  <a:pt x="629438" y="47376"/>
                </a:lnTo>
                <a:lnTo>
                  <a:pt x="633704" y="49112"/>
                </a:lnTo>
                <a:lnTo>
                  <a:pt x="660308" y="49112"/>
                </a:lnTo>
                <a:lnTo>
                  <a:pt x="658159" y="52024"/>
                </a:lnTo>
                <a:lnTo>
                  <a:pt x="652643" y="56442"/>
                </a:lnTo>
                <a:lnTo>
                  <a:pt x="646178" y="59093"/>
                </a:lnTo>
                <a:lnTo>
                  <a:pt x="638764" y="59976"/>
                </a:lnTo>
                <a:close/>
              </a:path>
              <a:path w="928370" h="60960">
                <a:moveTo>
                  <a:pt x="652159" y="19942"/>
                </a:moveTo>
                <a:lnTo>
                  <a:pt x="650968" y="17561"/>
                </a:lnTo>
                <a:lnTo>
                  <a:pt x="649182" y="15577"/>
                </a:lnTo>
                <a:lnTo>
                  <a:pt x="644420" y="12401"/>
                </a:lnTo>
                <a:lnTo>
                  <a:pt x="641740" y="11608"/>
                </a:lnTo>
                <a:lnTo>
                  <a:pt x="660393" y="11608"/>
                </a:lnTo>
                <a:lnTo>
                  <a:pt x="662726" y="14733"/>
                </a:lnTo>
                <a:lnTo>
                  <a:pt x="652159" y="19942"/>
                </a:lnTo>
                <a:close/>
              </a:path>
              <a:path w="928370" h="60960">
                <a:moveTo>
                  <a:pt x="660308" y="49112"/>
                </a:moveTo>
                <a:lnTo>
                  <a:pt x="641740" y="49112"/>
                </a:lnTo>
                <a:lnTo>
                  <a:pt x="644420" y="48368"/>
                </a:lnTo>
                <a:lnTo>
                  <a:pt x="646801" y="46880"/>
                </a:lnTo>
                <a:lnTo>
                  <a:pt x="649182" y="45293"/>
                </a:lnTo>
                <a:lnTo>
                  <a:pt x="650968" y="43258"/>
                </a:lnTo>
                <a:lnTo>
                  <a:pt x="652159" y="40778"/>
                </a:lnTo>
                <a:lnTo>
                  <a:pt x="662726" y="45838"/>
                </a:lnTo>
                <a:lnTo>
                  <a:pt x="660308" y="49112"/>
                </a:lnTo>
                <a:close/>
              </a:path>
              <a:path w="928370" h="60960">
                <a:moveTo>
                  <a:pt x="679861" y="58935"/>
                </a:moveTo>
                <a:lnTo>
                  <a:pt x="666020" y="58935"/>
                </a:lnTo>
                <a:lnTo>
                  <a:pt x="688196" y="1785"/>
                </a:lnTo>
                <a:lnTo>
                  <a:pt x="703376" y="1785"/>
                </a:lnTo>
                <a:lnTo>
                  <a:pt x="708080" y="13989"/>
                </a:lnTo>
                <a:lnTo>
                  <a:pt x="695786" y="13989"/>
                </a:lnTo>
                <a:lnTo>
                  <a:pt x="686856" y="38545"/>
                </a:lnTo>
                <a:lnTo>
                  <a:pt x="717544" y="38545"/>
                </a:lnTo>
                <a:lnTo>
                  <a:pt x="721674" y="49261"/>
                </a:lnTo>
                <a:lnTo>
                  <a:pt x="683582" y="49261"/>
                </a:lnTo>
                <a:lnTo>
                  <a:pt x="679861" y="58935"/>
                </a:lnTo>
                <a:close/>
              </a:path>
              <a:path w="928370" h="60960">
                <a:moveTo>
                  <a:pt x="717544" y="38545"/>
                </a:moveTo>
                <a:lnTo>
                  <a:pt x="704716" y="38545"/>
                </a:lnTo>
                <a:lnTo>
                  <a:pt x="695786" y="13989"/>
                </a:lnTo>
                <a:lnTo>
                  <a:pt x="708080" y="13989"/>
                </a:lnTo>
                <a:lnTo>
                  <a:pt x="717544" y="38545"/>
                </a:lnTo>
                <a:close/>
              </a:path>
              <a:path w="928370" h="60960">
                <a:moveTo>
                  <a:pt x="725403" y="58935"/>
                </a:moveTo>
                <a:lnTo>
                  <a:pt x="711561" y="58935"/>
                </a:lnTo>
                <a:lnTo>
                  <a:pt x="707989" y="49261"/>
                </a:lnTo>
                <a:lnTo>
                  <a:pt x="721674" y="49261"/>
                </a:lnTo>
                <a:lnTo>
                  <a:pt x="725403" y="58935"/>
                </a:lnTo>
                <a:close/>
              </a:path>
              <a:path w="928370" h="60960">
                <a:moveTo>
                  <a:pt x="775014" y="12501"/>
                </a:moveTo>
                <a:lnTo>
                  <a:pt x="729323" y="12501"/>
                </a:lnTo>
                <a:lnTo>
                  <a:pt x="729323" y="1785"/>
                </a:lnTo>
                <a:lnTo>
                  <a:pt x="775014" y="1785"/>
                </a:lnTo>
                <a:lnTo>
                  <a:pt x="775014" y="12501"/>
                </a:lnTo>
                <a:close/>
              </a:path>
              <a:path w="928370" h="60960">
                <a:moveTo>
                  <a:pt x="758345" y="58935"/>
                </a:moveTo>
                <a:lnTo>
                  <a:pt x="746142" y="58935"/>
                </a:lnTo>
                <a:lnTo>
                  <a:pt x="746142" y="12501"/>
                </a:lnTo>
                <a:lnTo>
                  <a:pt x="758345" y="12501"/>
                </a:lnTo>
                <a:lnTo>
                  <a:pt x="758345" y="58935"/>
                </a:lnTo>
                <a:close/>
              </a:path>
              <a:path w="928370" h="60960">
                <a:moveTo>
                  <a:pt x="796811" y="58935"/>
                </a:moveTo>
                <a:lnTo>
                  <a:pt x="784606" y="58935"/>
                </a:lnTo>
                <a:lnTo>
                  <a:pt x="784606" y="1785"/>
                </a:lnTo>
                <a:lnTo>
                  <a:pt x="796811" y="1785"/>
                </a:lnTo>
                <a:lnTo>
                  <a:pt x="796811" y="58935"/>
                </a:lnTo>
                <a:close/>
              </a:path>
              <a:path w="928370" h="60960">
                <a:moveTo>
                  <a:pt x="844765" y="59976"/>
                </a:moveTo>
                <a:lnTo>
                  <a:pt x="827306" y="59976"/>
                </a:lnTo>
                <a:lnTo>
                  <a:pt x="820163" y="57199"/>
                </a:lnTo>
                <a:lnTo>
                  <a:pt x="809050" y="46086"/>
                </a:lnTo>
                <a:lnTo>
                  <a:pt x="806273" y="38992"/>
                </a:lnTo>
                <a:lnTo>
                  <a:pt x="806273" y="21827"/>
                </a:lnTo>
                <a:lnTo>
                  <a:pt x="809050" y="14782"/>
                </a:lnTo>
                <a:lnTo>
                  <a:pt x="814607" y="9226"/>
                </a:lnTo>
                <a:lnTo>
                  <a:pt x="820163" y="3571"/>
                </a:lnTo>
                <a:lnTo>
                  <a:pt x="827306" y="743"/>
                </a:lnTo>
                <a:lnTo>
                  <a:pt x="844765" y="743"/>
                </a:lnTo>
                <a:lnTo>
                  <a:pt x="851909" y="3571"/>
                </a:lnTo>
                <a:lnTo>
                  <a:pt x="857472" y="9226"/>
                </a:lnTo>
                <a:lnTo>
                  <a:pt x="859897" y="11608"/>
                </a:lnTo>
                <a:lnTo>
                  <a:pt x="830783" y="11608"/>
                </a:lnTo>
                <a:lnTo>
                  <a:pt x="826563" y="13394"/>
                </a:lnTo>
                <a:lnTo>
                  <a:pt x="820312" y="20438"/>
                </a:lnTo>
                <a:lnTo>
                  <a:pt x="818775" y="24903"/>
                </a:lnTo>
                <a:lnTo>
                  <a:pt x="818844" y="36015"/>
                </a:lnTo>
                <a:lnTo>
                  <a:pt x="820361" y="40331"/>
                </a:lnTo>
                <a:lnTo>
                  <a:pt x="823534" y="43903"/>
                </a:lnTo>
                <a:lnTo>
                  <a:pt x="826715" y="47376"/>
                </a:lnTo>
                <a:lnTo>
                  <a:pt x="830878" y="49112"/>
                </a:lnTo>
                <a:lnTo>
                  <a:pt x="860048" y="49112"/>
                </a:lnTo>
                <a:lnTo>
                  <a:pt x="857472" y="51642"/>
                </a:lnTo>
                <a:lnTo>
                  <a:pt x="851909" y="57199"/>
                </a:lnTo>
                <a:lnTo>
                  <a:pt x="844765" y="59976"/>
                </a:lnTo>
                <a:close/>
              </a:path>
              <a:path w="928370" h="60960">
                <a:moveTo>
                  <a:pt x="860048" y="49112"/>
                </a:moveTo>
                <a:lnTo>
                  <a:pt x="841098" y="49112"/>
                </a:lnTo>
                <a:lnTo>
                  <a:pt x="845270" y="47425"/>
                </a:lnTo>
                <a:lnTo>
                  <a:pt x="848537" y="44053"/>
                </a:lnTo>
                <a:lnTo>
                  <a:pt x="851814" y="40580"/>
                </a:lnTo>
                <a:lnTo>
                  <a:pt x="853452" y="36015"/>
                </a:lnTo>
                <a:lnTo>
                  <a:pt x="853452" y="24903"/>
                </a:lnTo>
                <a:lnTo>
                  <a:pt x="851861" y="20438"/>
                </a:lnTo>
                <a:lnTo>
                  <a:pt x="848690" y="16965"/>
                </a:lnTo>
                <a:lnTo>
                  <a:pt x="845518" y="13394"/>
                </a:lnTo>
                <a:lnTo>
                  <a:pt x="841298" y="11608"/>
                </a:lnTo>
                <a:lnTo>
                  <a:pt x="859897" y="11608"/>
                </a:lnTo>
                <a:lnTo>
                  <a:pt x="863129" y="14782"/>
                </a:lnTo>
                <a:lnTo>
                  <a:pt x="865949" y="21827"/>
                </a:lnTo>
                <a:lnTo>
                  <a:pt x="865949" y="38992"/>
                </a:lnTo>
                <a:lnTo>
                  <a:pt x="863129" y="46086"/>
                </a:lnTo>
                <a:lnTo>
                  <a:pt x="860048" y="49112"/>
                </a:lnTo>
                <a:close/>
              </a:path>
              <a:path w="928370" h="60960">
                <a:moveTo>
                  <a:pt x="889123" y="58935"/>
                </a:moveTo>
                <a:lnTo>
                  <a:pt x="876922" y="58935"/>
                </a:lnTo>
                <a:lnTo>
                  <a:pt x="876922" y="1785"/>
                </a:lnTo>
                <a:lnTo>
                  <a:pt x="889428" y="1785"/>
                </a:lnTo>
                <a:lnTo>
                  <a:pt x="904046" y="21579"/>
                </a:lnTo>
                <a:lnTo>
                  <a:pt x="889123" y="21579"/>
                </a:lnTo>
                <a:lnTo>
                  <a:pt x="889123" y="58935"/>
                </a:lnTo>
                <a:close/>
              </a:path>
              <a:path w="928370" h="60960">
                <a:moveTo>
                  <a:pt x="928118" y="37653"/>
                </a:moveTo>
                <a:lnTo>
                  <a:pt x="915917" y="37653"/>
                </a:lnTo>
                <a:lnTo>
                  <a:pt x="915917" y="1785"/>
                </a:lnTo>
                <a:lnTo>
                  <a:pt x="928118" y="1785"/>
                </a:lnTo>
                <a:lnTo>
                  <a:pt x="928118" y="37653"/>
                </a:lnTo>
                <a:close/>
              </a:path>
              <a:path w="928370" h="60960">
                <a:moveTo>
                  <a:pt x="928118" y="58935"/>
                </a:moveTo>
                <a:lnTo>
                  <a:pt x="916365" y="58935"/>
                </a:lnTo>
                <a:lnTo>
                  <a:pt x="889123" y="21579"/>
                </a:lnTo>
                <a:lnTo>
                  <a:pt x="904046" y="21579"/>
                </a:lnTo>
                <a:lnTo>
                  <a:pt x="915917" y="37653"/>
                </a:lnTo>
                <a:lnTo>
                  <a:pt x="928118" y="37653"/>
                </a:lnTo>
                <a:lnTo>
                  <a:pt x="928118" y="58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47182" y="2569144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79728" y="2680259"/>
            <a:ext cx="530860" cy="59690"/>
          </a:xfrm>
          <a:custGeom>
            <a:avLst/>
            <a:gdLst/>
            <a:ahLst/>
            <a:cxnLst/>
            <a:rect l="l" t="t" r="r" b="b"/>
            <a:pathLst>
              <a:path w="530860" h="59689">
                <a:moveTo>
                  <a:pt x="31650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1650" y="1042"/>
                </a:lnTo>
                <a:lnTo>
                  <a:pt x="38942" y="3670"/>
                </a:lnTo>
                <a:lnTo>
                  <a:pt x="47487" y="11757"/>
                </a:lnTo>
                <a:lnTo>
                  <a:pt x="12203" y="11757"/>
                </a:lnTo>
                <a:lnTo>
                  <a:pt x="12203" y="47476"/>
                </a:lnTo>
                <a:lnTo>
                  <a:pt x="47487" y="47476"/>
                </a:lnTo>
                <a:lnTo>
                  <a:pt x="38942" y="55562"/>
                </a:lnTo>
                <a:lnTo>
                  <a:pt x="31650" y="58191"/>
                </a:lnTo>
                <a:close/>
              </a:path>
              <a:path w="530860" h="59689">
                <a:moveTo>
                  <a:pt x="47487" y="47476"/>
                </a:moveTo>
                <a:lnTo>
                  <a:pt x="27879" y="47476"/>
                </a:lnTo>
                <a:lnTo>
                  <a:pt x="32146" y="45838"/>
                </a:lnTo>
                <a:lnTo>
                  <a:pt x="38794" y="39191"/>
                </a:lnTo>
                <a:lnTo>
                  <a:pt x="40481" y="34874"/>
                </a:lnTo>
                <a:lnTo>
                  <a:pt x="40481" y="24159"/>
                </a:lnTo>
                <a:lnTo>
                  <a:pt x="38893" y="19843"/>
                </a:lnTo>
                <a:lnTo>
                  <a:pt x="35718" y="16668"/>
                </a:lnTo>
                <a:lnTo>
                  <a:pt x="32543" y="13394"/>
                </a:lnTo>
                <a:lnTo>
                  <a:pt x="28177" y="11757"/>
                </a:lnTo>
                <a:lnTo>
                  <a:pt x="47487" y="11757"/>
                </a:lnTo>
                <a:lnTo>
                  <a:pt x="50055" y="14188"/>
                </a:lnTo>
                <a:lnTo>
                  <a:pt x="52833" y="21083"/>
                </a:lnTo>
                <a:lnTo>
                  <a:pt x="52833" y="38149"/>
                </a:lnTo>
                <a:lnTo>
                  <a:pt x="50055" y="45045"/>
                </a:lnTo>
                <a:lnTo>
                  <a:pt x="47487" y="47476"/>
                </a:lnTo>
                <a:close/>
              </a:path>
              <a:path w="530860" h="59689">
                <a:moveTo>
                  <a:pt x="71533" y="58191"/>
                </a:moveTo>
                <a:lnTo>
                  <a:pt x="57691" y="58191"/>
                </a:lnTo>
                <a:lnTo>
                  <a:pt x="79867" y="1042"/>
                </a:lnTo>
                <a:lnTo>
                  <a:pt x="95047" y="1042"/>
                </a:lnTo>
                <a:lnTo>
                  <a:pt x="99751" y="13245"/>
                </a:lnTo>
                <a:lnTo>
                  <a:pt x="87457" y="13245"/>
                </a:lnTo>
                <a:lnTo>
                  <a:pt x="78527" y="37801"/>
                </a:lnTo>
                <a:lnTo>
                  <a:pt x="109215" y="37801"/>
                </a:lnTo>
                <a:lnTo>
                  <a:pt x="113345" y="48517"/>
                </a:lnTo>
                <a:lnTo>
                  <a:pt x="75254" y="48517"/>
                </a:lnTo>
                <a:lnTo>
                  <a:pt x="71533" y="58191"/>
                </a:lnTo>
                <a:close/>
              </a:path>
              <a:path w="530860" h="59689">
                <a:moveTo>
                  <a:pt x="109215" y="37801"/>
                </a:moveTo>
                <a:lnTo>
                  <a:pt x="96387" y="37801"/>
                </a:lnTo>
                <a:lnTo>
                  <a:pt x="87457" y="13245"/>
                </a:lnTo>
                <a:lnTo>
                  <a:pt x="99751" y="13245"/>
                </a:lnTo>
                <a:lnTo>
                  <a:pt x="109215" y="37801"/>
                </a:lnTo>
                <a:close/>
              </a:path>
              <a:path w="530860" h="59689">
                <a:moveTo>
                  <a:pt x="117074" y="58191"/>
                </a:moveTo>
                <a:lnTo>
                  <a:pt x="103233" y="58191"/>
                </a:lnTo>
                <a:lnTo>
                  <a:pt x="99661" y="48517"/>
                </a:lnTo>
                <a:lnTo>
                  <a:pt x="113345" y="48517"/>
                </a:lnTo>
                <a:lnTo>
                  <a:pt x="117074" y="58191"/>
                </a:lnTo>
                <a:close/>
              </a:path>
              <a:path w="530860" h="59689">
                <a:moveTo>
                  <a:pt x="166686" y="11757"/>
                </a:moveTo>
                <a:lnTo>
                  <a:pt x="120995" y="11757"/>
                </a:lnTo>
                <a:lnTo>
                  <a:pt x="120995" y="1042"/>
                </a:lnTo>
                <a:lnTo>
                  <a:pt x="166686" y="1042"/>
                </a:lnTo>
                <a:lnTo>
                  <a:pt x="166686" y="11757"/>
                </a:lnTo>
                <a:close/>
              </a:path>
              <a:path w="530860" h="59689">
                <a:moveTo>
                  <a:pt x="150017" y="58191"/>
                </a:moveTo>
                <a:lnTo>
                  <a:pt x="137813" y="58191"/>
                </a:lnTo>
                <a:lnTo>
                  <a:pt x="137813" y="11757"/>
                </a:lnTo>
                <a:lnTo>
                  <a:pt x="150017" y="11757"/>
                </a:lnTo>
                <a:lnTo>
                  <a:pt x="150017" y="58191"/>
                </a:lnTo>
                <a:close/>
              </a:path>
              <a:path w="530860" h="59689">
                <a:moveTo>
                  <a:pt x="184017" y="58191"/>
                </a:moveTo>
                <a:lnTo>
                  <a:pt x="170176" y="58191"/>
                </a:lnTo>
                <a:lnTo>
                  <a:pt x="192352" y="1042"/>
                </a:lnTo>
                <a:lnTo>
                  <a:pt x="207532" y="1042"/>
                </a:lnTo>
                <a:lnTo>
                  <a:pt x="212235" y="13245"/>
                </a:lnTo>
                <a:lnTo>
                  <a:pt x="199941" y="13245"/>
                </a:lnTo>
                <a:lnTo>
                  <a:pt x="191012" y="37801"/>
                </a:lnTo>
                <a:lnTo>
                  <a:pt x="221700" y="37801"/>
                </a:lnTo>
                <a:lnTo>
                  <a:pt x="225829" y="48517"/>
                </a:lnTo>
                <a:lnTo>
                  <a:pt x="187738" y="48517"/>
                </a:lnTo>
                <a:lnTo>
                  <a:pt x="184017" y="58191"/>
                </a:lnTo>
                <a:close/>
              </a:path>
              <a:path w="530860" h="59689">
                <a:moveTo>
                  <a:pt x="221700" y="37801"/>
                </a:moveTo>
                <a:lnTo>
                  <a:pt x="208871" y="37801"/>
                </a:lnTo>
                <a:lnTo>
                  <a:pt x="199941" y="13245"/>
                </a:lnTo>
                <a:lnTo>
                  <a:pt x="212235" y="13245"/>
                </a:lnTo>
                <a:lnTo>
                  <a:pt x="221700" y="37801"/>
                </a:lnTo>
                <a:close/>
              </a:path>
              <a:path w="530860" h="59689">
                <a:moveTo>
                  <a:pt x="229558" y="58191"/>
                </a:moveTo>
                <a:lnTo>
                  <a:pt x="215717" y="58191"/>
                </a:lnTo>
                <a:lnTo>
                  <a:pt x="212146" y="48517"/>
                </a:lnTo>
                <a:lnTo>
                  <a:pt x="225829" y="48517"/>
                </a:lnTo>
                <a:lnTo>
                  <a:pt x="229558" y="58191"/>
                </a:lnTo>
                <a:close/>
              </a:path>
              <a:path w="530860" h="59689">
                <a:moveTo>
                  <a:pt x="302076" y="48517"/>
                </a:moveTo>
                <a:lnTo>
                  <a:pt x="284155" y="48517"/>
                </a:lnTo>
                <a:lnTo>
                  <a:pt x="286636" y="47922"/>
                </a:lnTo>
                <a:lnTo>
                  <a:pt x="288224" y="46731"/>
                </a:lnTo>
                <a:lnTo>
                  <a:pt x="289810" y="45441"/>
                </a:lnTo>
                <a:lnTo>
                  <a:pt x="290605" y="43953"/>
                </a:lnTo>
                <a:lnTo>
                  <a:pt x="290605" y="40580"/>
                </a:lnTo>
                <a:lnTo>
                  <a:pt x="289662" y="39241"/>
                </a:lnTo>
                <a:lnTo>
                  <a:pt x="285892" y="37256"/>
                </a:lnTo>
                <a:lnTo>
                  <a:pt x="281377" y="35916"/>
                </a:lnTo>
                <a:lnTo>
                  <a:pt x="263220" y="31551"/>
                </a:lnTo>
                <a:lnTo>
                  <a:pt x="257714" y="25995"/>
                </a:lnTo>
                <a:lnTo>
                  <a:pt x="257714" y="12600"/>
                </a:lnTo>
                <a:lnTo>
                  <a:pt x="259698" y="8482"/>
                </a:lnTo>
                <a:lnTo>
                  <a:pt x="263667" y="5209"/>
                </a:lnTo>
                <a:lnTo>
                  <a:pt x="267635" y="1835"/>
                </a:lnTo>
                <a:lnTo>
                  <a:pt x="272894" y="148"/>
                </a:lnTo>
                <a:lnTo>
                  <a:pt x="288570" y="148"/>
                </a:lnTo>
                <a:lnTo>
                  <a:pt x="296012" y="2827"/>
                </a:lnTo>
                <a:lnTo>
                  <a:pt x="301767" y="8185"/>
                </a:lnTo>
                <a:lnTo>
                  <a:pt x="299827" y="10715"/>
                </a:lnTo>
                <a:lnTo>
                  <a:pt x="275672" y="10715"/>
                </a:lnTo>
                <a:lnTo>
                  <a:pt x="273687" y="11261"/>
                </a:lnTo>
                <a:lnTo>
                  <a:pt x="270910" y="13443"/>
                </a:lnTo>
                <a:lnTo>
                  <a:pt x="270216" y="14833"/>
                </a:lnTo>
                <a:lnTo>
                  <a:pt x="270216" y="18007"/>
                </a:lnTo>
                <a:lnTo>
                  <a:pt x="297500" y="26888"/>
                </a:lnTo>
                <a:lnTo>
                  <a:pt x="302958" y="32493"/>
                </a:lnTo>
                <a:lnTo>
                  <a:pt x="302890" y="46731"/>
                </a:lnTo>
                <a:lnTo>
                  <a:pt x="302076" y="48517"/>
                </a:lnTo>
                <a:close/>
              </a:path>
              <a:path w="530860" h="59689">
                <a:moveTo>
                  <a:pt x="294921" y="17115"/>
                </a:moveTo>
                <a:lnTo>
                  <a:pt x="290456" y="12848"/>
                </a:lnTo>
                <a:lnTo>
                  <a:pt x="284899" y="10715"/>
                </a:lnTo>
                <a:lnTo>
                  <a:pt x="299827" y="10715"/>
                </a:lnTo>
                <a:lnTo>
                  <a:pt x="294921" y="17115"/>
                </a:lnTo>
                <a:close/>
              </a:path>
              <a:path w="530860" h="59689">
                <a:moveTo>
                  <a:pt x="287330" y="59233"/>
                </a:moveTo>
                <a:lnTo>
                  <a:pt x="280186" y="59233"/>
                </a:lnTo>
                <a:lnTo>
                  <a:pt x="272922" y="58665"/>
                </a:lnTo>
                <a:lnTo>
                  <a:pt x="266457" y="56963"/>
                </a:lnTo>
                <a:lnTo>
                  <a:pt x="260792" y="54126"/>
                </a:lnTo>
                <a:lnTo>
                  <a:pt x="255927" y="50154"/>
                </a:lnTo>
                <a:lnTo>
                  <a:pt x="262477" y="40927"/>
                </a:lnTo>
                <a:lnTo>
                  <a:pt x="264560" y="43011"/>
                </a:lnTo>
                <a:lnTo>
                  <a:pt x="267139" y="44796"/>
                </a:lnTo>
                <a:lnTo>
                  <a:pt x="273291" y="47773"/>
                </a:lnTo>
                <a:lnTo>
                  <a:pt x="276814" y="48517"/>
                </a:lnTo>
                <a:lnTo>
                  <a:pt x="302076" y="48517"/>
                </a:lnTo>
                <a:lnTo>
                  <a:pt x="300923" y="51048"/>
                </a:lnTo>
                <a:lnTo>
                  <a:pt x="296855" y="54321"/>
                </a:lnTo>
                <a:lnTo>
                  <a:pt x="292887" y="57596"/>
                </a:lnTo>
                <a:lnTo>
                  <a:pt x="287330" y="59233"/>
                </a:lnTo>
                <a:close/>
              </a:path>
              <a:path w="530860" h="59689">
                <a:moveTo>
                  <a:pt x="355226" y="11757"/>
                </a:moveTo>
                <a:lnTo>
                  <a:pt x="309536" y="11757"/>
                </a:lnTo>
                <a:lnTo>
                  <a:pt x="309536" y="1042"/>
                </a:lnTo>
                <a:lnTo>
                  <a:pt x="355226" y="1042"/>
                </a:lnTo>
                <a:lnTo>
                  <a:pt x="355226" y="11757"/>
                </a:lnTo>
                <a:close/>
              </a:path>
              <a:path w="530860" h="59689">
                <a:moveTo>
                  <a:pt x="338557" y="58191"/>
                </a:moveTo>
                <a:lnTo>
                  <a:pt x="326353" y="58191"/>
                </a:lnTo>
                <a:lnTo>
                  <a:pt x="326353" y="11757"/>
                </a:lnTo>
                <a:lnTo>
                  <a:pt x="338557" y="11757"/>
                </a:lnTo>
                <a:lnTo>
                  <a:pt x="338557" y="58191"/>
                </a:lnTo>
                <a:close/>
              </a:path>
              <a:path w="530860" h="59689">
                <a:moveTo>
                  <a:pt x="400636" y="59233"/>
                </a:moveTo>
                <a:lnTo>
                  <a:pt x="383173" y="59233"/>
                </a:lnTo>
                <a:lnTo>
                  <a:pt x="376030" y="56455"/>
                </a:lnTo>
                <a:lnTo>
                  <a:pt x="364918" y="45342"/>
                </a:lnTo>
                <a:lnTo>
                  <a:pt x="362139" y="38248"/>
                </a:lnTo>
                <a:lnTo>
                  <a:pt x="362139" y="21083"/>
                </a:lnTo>
                <a:lnTo>
                  <a:pt x="364918" y="14038"/>
                </a:lnTo>
                <a:lnTo>
                  <a:pt x="370474" y="8482"/>
                </a:lnTo>
                <a:lnTo>
                  <a:pt x="376030" y="2827"/>
                </a:lnTo>
                <a:lnTo>
                  <a:pt x="383173" y="0"/>
                </a:lnTo>
                <a:lnTo>
                  <a:pt x="400636" y="0"/>
                </a:lnTo>
                <a:lnTo>
                  <a:pt x="407780" y="2827"/>
                </a:lnTo>
                <a:lnTo>
                  <a:pt x="413336" y="8482"/>
                </a:lnTo>
                <a:lnTo>
                  <a:pt x="415760" y="10864"/>
                </a:lnTo>
                <a:lnTo>
                  <a:pt x="386646" y="10864"/>
                </a:lnTo>
                <a:lnTo>
                  <a:pt x="382429" y="12650"/>
                </a:lnTo>
                <a:lnTo>
                  <a:pt x="376179" y="19694"/>
                </a:lnTo>
                <a:lnTo>
                  <a:pt x="374641" y="24159"/>
                </a:lnTo>
                <a:lnTo>
                  <a:pt x="374711" y="35271"/>
                </a:lnTo>
                <a:lnTo>
                  <a:pt x="376229" y="39587"/>
                </a:lnTo>
                <a:lnTo>
                  <a:pt x="379403" y="43159"/>
                </a:lnTo>
                <a:lnTo>
                  <a:pt x="382578" y="46632"/>
                </a:lnTo>
                <a:lnTo>
                  <a:pt x="386745" y="48368"/>
                </a:lnTo>
                <a:lnTo>
                  <a:pt x="415911" y="48368"/>
                </a:lnTo>
                <a:lnTo>
                  <a:pt x="413336" y="50898"/>
                </a:lnTo>
                <a:lnTo>
                  <a:pt x="407780" y="56455"/>
                </a:lnTo>
                <a:lnTo>
                  <a:pt x="400636" y="59233"/>
                </a:lnTo>
                <a:close/>
              </a:path>
              <a:path w="530860" h="59689">
                <a:moveTo>
                  <a:pt x="415911" y="48368"/>
                </a:moveTo>
                <a:lnTo>
                  <a:pt x="396965" y="48368"/>
                </a:lnTo>
                <a:lnTo>
                  <a:pt x="401133" y="46681"/>
                </a:lnTo>
                <a:lnTo>
                  <a:pt x="404406" y="43309"/>
                </a:lnTo>
                <a:lnTo>
                  <a:pt x="407681" y="39836"/>
                </a:lnTo>
                <a:lnTo>
                  <a:pt x="409317" y="35271"/>
                </a:lnTo>
                <a:lnTo>
                  <a:pt x="409317" y="24159"/>
                </a:lnTo>
                <a:lnTo>
                  <a:pt x="407731" y="19694"/>
                </a:lnTo>
                <a:lnTo>
                  <a:pt x="404555" y="16221"/>
                </a:lnTo>
                <a:lnTo>
                  <a:pt x="401380" y="12650"/>
                </a:lnTo>
                <a:lnTo>
                  <a:pt x="397164" y="10864"/>
                </a:lnTo>
                <a:lnTo>
                  <a:pt x="415760" y="10864"/>
                </a:lnTo>
                <a:lnTo>
                  <a:pt x="418992" y="14038"/>
                </a:lnTo>
                <a:lnTo>
                  <a:pt x="421819" y="21083"/>
                </a:lnTo>
                <a:lnTo>
                  <a:pt x="421819" y="38248"/>
                </a:lnTo>
                <a:lnTo>
                  <a:pt x="418992" y="45342"/>
                </a:lnTo>
                <a:lnTo>
                  <a:pt x="415911" y="48368"/>
                </a:lnTo>
                <a:close/>
              </a:path>
              <a:path w="530860" h="59689">
                <a:moveTo>
                  <a:pt x="444992" y="58191"/>
                </a:moveTo>
                <a:lnTo>
                  <a:pt x="432789" y="58191"/>
                </a:lnTo>
                <a:lnTo>
                  <a:pt x="432789" y="1042"/>
                </a:lnTo>
                <a:lnTo>
                  <a:pt x="465332" y="1042"/>
                </a:lnTo>
                <a:lnTo>
                  <a:pt x="469946" y="2778"/>
                </a:lnTo>
                <a:lnTo>
                  <a:pt x="473419" y="6250"/>
                </a:lnTo>
                <a:lnTo>
                  <a:pt x="476991" y="9723"/>
                </a:lnTo>
                <a:lnTo>
                  <a:pt x="477813" y="11757"/>
                </a:lnTo>
                <a:lnTo>
                  <a:pt x="444992" y="11757"/>
                </a:lnTo>
                <a:lnTo>
                  <a:pt x="444992" y="27086"/>
                </a:lnTo>
                <a:lnTo>
                  <a:pt x="477790" y="27086"/>
                </a:lnTo>
                <a:lnTo>
                  <a:pt x="477586" y="27731"/>
                </a:lnTo>
                <a:lnTo>
                  <a:pt x="475205" y="30807"/>
                </a:lnTo>
                <a:lnTo>
                  <a:pt x="472823" y="33784"/>
                </a:lnTo>
                <a:lnTo>
                  <a:pt x="469847" y="35669"/>
                </a:lnTo>
                <a:lnTo>
                  <a:pt x="466275" y="36462"/>
                </a:lnTo>
                <a:lnTo>
                  <a:pt x="467064" y="37801"/>
                </a:lnTo>
                <a:lnTo>
                  <a:pt x="444992" y="37801"/>
                </a:lnTo>
                <a:lnTo>
                  <a:pt x="444992" y="58191"/>
                </a:lnTo>
                <a:close/>
              </a:path>
              <a:path w="530860" h="59689">
                <a:moveTo>
                  <a:pt x="477790" y="27086"/>
                </a:moveTo>
                <a:lnTo>
                  <a:pt x="460173" y="27086"/>
                </a:lnTo>
                <a:lnTo>
                  <a:pt x="462157" y="26441"/>
                </a:lnTo>
                <a:lnTo>
                  <a:pt x="465432" y="23762"/>
                </a:lnTo>
                <a:lnTo>
                  <a:pt x="466275" y="21877"/>
                </a:lnTo>
                <a:lnTo>
                  <a:pt x="466275" y="17015"/>
                </a:lnTo>
                <a:lnTo>
                  <a:pt x="465432" y="15130"/>
                </a:lnTo>
                <a:lnTo>
                  <a:pt x="463745" y="13840"/>
                </a:lnTo>
                <a:lnTo>
                  <a:pt x="462157" y="12452"/>
                </a:lnTo>
                <a:lnTo>
                  <a:pt x="460173" y="11757"/>
                </a:lnTo>
                <a:lnTo>
                  <a:pt x="477813" y="11757"/>
                </a:lnTo>
                <a:lnTo>
                  <a:pt x="478656" y="13840"/>
                </a:lnTo>
                <a:lnTo>
                  <a:pt x="478776" y="23961"/>
                </a:lnTo>
                <a:lnTo>
                  <a:pt x="477790" y="27086"/>
                </a:lnTo>
                <a:close/>
              </a:path>
              <a:path w="530860" h="59689">
                <a:moveTo>
                  <a:pt x="479074" y="58191"/>
                </a:moveTo>
                <a:lnTo>
                  <a:pt x="465084" y="58191"/>
                </a:lnTo>
                <a:lnTo>
                  <a:pt x="453922" y="37801"/>
                </a:lnTo>
                <a:lnTo>
                  <a:pt x="467064" y="37801"/>
                </a:lnTo>
                <a:lnTo>
                  <a:pt x="479074" y="58191"/>
                </a:lnTo>
                <a:close/>
              </a:path>
              <a:path w="530860" h="59689">
                <a:moveTo>
                  <a:pt x="530401" y="58191"/>
                </a:moveTo>
                <a:lnTo>
                  <a:pt x="489919" y="58191"/>
                </a:lnTo>
                <a:lnTo>
                  <a:pt x="489919" y="1042"/>
                </a:lnTo>
                <a:lnTo>
                  <a:pt x="530401" y="1042"/>
                </a:lnTo>
                <a:lnTo>
                  <a:pt x="530401" y="11757"/>
                </a:lnTo>
                <a:lnTo>
                  <a:pt x="502123" y="11757"/>
                </a:lnTo>
                <a:lnTo>
                  <a:pt x="502123" y="23812"/>
                </a:lnTo>
                <a:lnTo>
                  <a:pt x="529806" y="23812"/>
                </a:lnTo>
                <a:lnTo>
                  <a:pt x="529806" y="34528"/>
                </a:lnTo>
                <a:lnTo>
                  <a:pt x="502123" y="34528"/>
                </a:lnTo>
                <a:lnTo>
                  <a:pt x="502123" y="47476"/>
                </a:lnTo>
                <a:lnTo>
                  <a:pt x="530401" y="47476"/>
                </a:lnTo>
                <a:lnTo>
                  <a:pt x="530401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347182" y="2889519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89008" y="3000641"/>
            <a:ext cx="508634" cy="59690"/>
          </a:xfrm>
          <a:custGeom>
            <a:avLst/>
            <a:gdLst/>
            <a:ahLst/>
            <a:cxnLst/>
            <a:rect l="l" t="t" r="r" b="b"/>
            <a:pathLst>
              <a:path w="508635" h="59689">
                <a:moveTo>
                  <a:pt x="46148" y="48517"/>
                </a:moveTo>
                <a:lnTo>
                  <a:pt x="28227" y="48517"/>
                </a:lnTo>
                <a:lnTo>
                  <a:pt x="30707" y="47922"/>
                </a:lnTo>
                <a:lnTo>
                  <a:pt x="32295" y="46731"/>
                </a:lnTo>
                <a:lnTo>
                  <a:pt x="33883" y="45441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3" y="39241"/>
                </a:lnTo>
                <a:lnTo>
                  <a:pt x="29963" y="37256"/>
                </a:lnTo>
                <a:lnTo>
                  <a:pt x="25448" y="35916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69" y="8482"/>
                </a:lnTo>
                <a:lnTo>
                  <a:pt x="7739" y="5209"/>
                </a:lnTo>
                <a:lnTo>
                  <a:pt x="11707" y="1835"/>
                </a:lnTo>
                <a:lnTo>
                  <a:pt x="16965" y="148"/>
                </a:lnTo>
                <a:lnTo>
                  <a:pt x="32642" y="148"/>
                </a:lnTo>
                <a:lnTo>
                  <a:pt x="40083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1" y="26888"/>
                </a:lnTo>
                <a:lnTo>
                  <a:pt x="47029" y="32493"/>
                </a:lnTo>
                <a:lnTo>
                  <a:pt x="46961" y="46731"/>
                </a:lnTo>
                <a:lnTo>
                  <a:pt x="46148" y="48517"/>
                </a:lnTo>
                <a:close/>
              </a:path>
              <a:path w="508635" h="59689">
                <a:moveTo>
                  <a:pt x="38992" y="17115"/>
                </a:moveTo>
                <a:lnTo>
                  <a:pt x="34528" y="12848"/>
                </a:lnTo>
                <a:lnTo>
                  <a:pt x="28971" y="10715"/>
                </a:lnTo>
                <a:lnTo>
                  <a:pt x="43899" y="10715"/>
                </a:lnTo>
                <a:lnTo>
                  <a:pt x="38992" y="17115"/>
                </a:lnTo>
                <a:close/>
              </a:path>
              <a:path w="508635" h="59689">
                <a:moveTo>
                  <a:pt x="31401" y="59233"/>
                </a:moveTo>
                <a:lnTo>
                  <a:pt x="24258" y="59233"/>
                </a:lnTo>
                <a:lnTo>
                  <a:pt x="16993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8" y="40927"/>
                </a:lnTo>
                <a:lnTo>
                  <a:pt x="8631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7"/>
                </a:lnTo>
                <a:lnTo>
                  <a:pt x="46148" y="48517"/>
                </a:lnTo>
                <a:lnTo>
                  <a:pt x="44995" y="51048"/>
                </a:lnTo>
                <a:lnTo>
                  <a:pt x="40926" y="54321"/>
                </a:lnTo>
                <a:lnTo>
                  <a:pt x="36958" y="57596"/>
                </a:lnTo>
                <a:lnTo>
                  <a:pt x="31401" y="59233"/>
                </a:lnTo>
                <a:close/>
              </a:path>
              <a:path w="508635" h="59689">
                <a:moveTo>
                  <a:pt x="84860" y="59233"/>
                </a:moveTo>
                <a:lnTo>
                  <a:pt x="76031" y="59233"/>
                </a:lnTo>
                <a:lnTo>
                  <a:pt x="68737" y="56405"/>
                </a:lnTo>
                <a:lnTo>
                  <a:pt x="62983" y="50750"/>
                </a:lnTo>
                <a:lnTo>
                  <a:pt x="57328" y="45095"/>
                </a:lnTo>
                <a:lnTo>
                  <a:pt x="54500" y="38050"/>
                </a:lnTo>
                <a:lnTo>
                  <a:pt x="54500" y="24060"/>
                </a:lnTo>
                <a:lnTo>
                  <a:pt x="79304" y="0"/>
                </a:lnTo>
                <a:lnTo>
                  <a:pt x="84860" y="0"/>
                </a:lnTo>
                <a:lnTo>
                  <a:pt x="92274" y="874"/>
                </a:lnTo>
                <a:lnTo>
                  <a:pt x="98739" y="3497"/>
                </a:lnTo>
                <a:lnTo>
                  <a:pt x="104255" y="7869"/>
                </a:lnTo>
                <a:lnTo>
                  <a:pt x="106490" y="10864"/>
                </a:lnTo>
                <a:lnTo>
                  <a:pt x="79702" y="10864"/>
                </a:lnTo>
                <a:lnTo>
                  <a:pt x="75435" y="12650"/>
                </a:lnTo>
                <a:lnTo>
                  <a:pt x="68688" y="19793"/>
                </a:lnTo>
                <a:lnTo>
                  <a:pt x="67076" y="24060"/>
                </a:lnTo>
                <a:lnTo>
                  <a:pt x="67001" y="35172"/>
                </a:lnTo>
                <a:lnTo>
                  <a:pt x="68688" y="39687"/>
                </a:lnTo>
                <a:lnTo>
                  <a:pt x="72062" y="43159"/>
                </a:lnTo>
                <a:lnTo>
                  <a:pt x="75535" y="46632"/>
                </a:lnTo>
                <a:lnTo>
                  <a:pt x="79801" y="48368"/>
                </a:lnTo>
                <a:lnTo>
                  <a:pt x="106405" y="48368"/>
                </a:lnTo>
                <a:lnTo>
                  <a:pt x="104255" y="51280"/>
                </a:lnTo>
                <a:lnTo>
                  <a:pt x="98739" y="55698"/>
                </a:lnTo>
                <a:lnTo>
                  <a:pt x="92274" y="58349"/>
                </a:lnTo>
                <a:lnTo>
                  <a:pt x="84860" y="59233"/>
                </a:lnTo>
                <a:close/>
              </a:path>
              <a:path w="508635" h="59689">
                <a:moveTo>
                  <a:pt x="98255" y="19198"/>
                </a:moveTo>
                <a:lnTo>
                  <a:pt x="97065" y="16817"/>
                </a:lnTo>
                <a:lnTo>
                  <a:pt x="95279" y="14833"/>
                </a:lnTo>
                <a:lnTo>
                  <a:pt x="90516" y="11657"/>
                </a:lnTo>
                <a:lnTo>
                  <a:pt x="87837" y="10864"/>
                </a:lnTo>
                <a:lnTo>
                  <a:pt x="106490" y="10864"/>
                </a:lnTo>
                <a:lnTo>
                  <a:pt x="108822" y="13989"/>
                </a:lnTo>
                <a:lnTo>
                  <a:pt x="98255" y="19198"/>
                </a:lnTo>
                <a:close/>
              </a:path>
              <a:path w="508635" h="59689">
                <a:moveTo>
                  <a:pt x="106405" y="48368"/>
                </a:moveTo>
                <a:lnTo>
                  <a:pt x="87837" y="48368"/>
                </a:lnTo>
                <a:lnTo>
                  <a:pt x="90516" y="47624"/>
                </a:lnTo>
                <a:lnTo>
                  <a:pt x="92898" y="46136"/>
                </a:lnTo>
                <a:lnTo>
                  <a:pt x="95279" y="44549"/>
                </a:lnTo>
                <a:lnTo>
                  <a:pt x="97065" y="42514"/>
                </a:lnTo>
                <a:lnTo>
                  <a:pt x="98255" y="40034"/>
                </a:lnTo>
                <a:lnTo>
                  <a:pt x="108822" y="45095"/>
                </a:lnTo>
                <a:lnTo>
                  <a:pt x="106405" y="48368"/>
                </a:lnTo>
                <a:close/>
              </a:path>
              <a:path w="508635" h="59689">
                <a:moveTo>
                  <a:pt x="130423" y="58191"/>
                </a:moveTo>
                <a:lnTo>
                  <a:pt x="118219" y="58191"/>
                </a:lnTo>
                <a:lnTo>
                  <a:pt x="118219" y="1042"/>
                </a:lnTo>
                <a:lnTo>
                  <a:pt x="130423" y="1042"/>
                </a:lnTo>
                <a:lnTo>
                  <a:pt x="130423" y="23514"/>
                </a:lnTo>
                <a:lnTo>
                  <a:pt x="169714" y="23514"/>
                </a:lnTo>
                <a:lnTo>
                  <a:pt x="169714" y="34229"/>
                </a:lnTo>
                <a:lnTo>
                  <a:pt x="130423" y="34229"/>
                </a:lnTo>
                <a:lnTo>
                  <a:pt x="130423" y="58191"/>
                </a:lnTo>
                <a:close/>
              </a:path>
              <a:path w="508635" h="59689">
                <a:moveTo>
                  <a:pt x="169714" y="23514"/>
                </a:moveTo>
                <a:lnTo>
                  <a:pt x="157361" y="23514"/>
                </a:lnTo>
                <a:lnTo>
                  <a:pt x="157361" y="1042"/>
                </a:lnTo>
                <a:lnTo>
                  <a:pt x="169714" y="1042"/>
                </a:lnTo>
                <a:lnTo>
                  <a:pt x="169714" y="23514"/>
                </a:lnTo>
                <a:close/>
              </a:path>
              <a:path w="508635" h="59689">
                <a:moveTo>
                  <a:pt x="169714" y="58191"/>
                </a:moveTo>
                <a:lnTo>
                  <a:pt x="157361" y="58191"/>
                </a:lnTo>
                <a:lnTo>
                  <a:pt x="157361" y="34229"/>
                </a:lnTo>
                <a:lnTo>
                  <a:pt x="169714" y="34229"/>
                </a:lnTo>
                <a:lnTo>
                  <a:pt x="169714" y="58191"/>
                </a:lnTo>
                <a:close/>
              </a:path>
              <a:path w="508635" h="59689">
                <a:moveTo>
                  <a:pt x="223650" y="58191"/>
                </a:moveTo>
                <a:lnTo>
                  <a:pt x="183169" y="58191"/>
                </a:lnTo>
                <a:lnTo>
                  <a:pt x="183169" y="1042"/>
                </a:lnTo>
                <a:lnTo>
                  <a:pt x="223650" y="1042"/>
                </a:lnTo>
                <a:lnTo>
                  <a:pt x="223650" y="11757"/>
                </a:lnTo>
                <a:lnTo>
                  <a:pt x="195372" y="11757"/>
                </a:lnTo>
                <a:lnTo>
                  <a:pt x="195372" y="23812"/>
                </a:lnTo>
                <a:lnTo>
                  <a:pt x="223055" y="23812"/>
                </a:lnTo>
                <a:lnTo>
                  <a:pt x="223055" y="34528"/>
                </a:lnTo>
                <a:lnTo>
                  <a:pt x="195372" y="34528"/>
                </a:lnTo>
                <a:lnTo>
                  <a:pt x="195372" y="47476"/>
                </a:lnTo>
                <a:lnTo>
                  <a:pt x="223650" y="47476"/>
                </a:lnTo>
                <a:lnTo>
                  <a:pt x="223650" y="58191"/>
                </a:lnTo>
                <a:close/>
              </a:path>
              <a:path w="508635" h="59689">
                <a:moveTo>
                  <a:pt x="266619" y="58191"/>
                </a:moveTo>
                <a:lnTo>
                  <a:pt x="234968" y="58191"/>
                </a:lnTo>
                <a:lnTo>
                  <a:pt x="234968" y="1042"/>
                </a:lnTo>
                <a:lnTo>
                  <a:pt x="266619" y="1042"/>
                </a:lnTo>
                <a:lnTo>
                  <a:pt x="273911" y="3670"/>
                </a:lnTo>
                <a:lnTo>
                  <a:pt x="282456" y="11757"/>
                </a:lnTo>
                <a:lnTo>
                  <a:pt x="247172" y="11757"/>
                </a:lnTo>
                <a:lnTo>
                  <a:pt x="247172" y="47476"/>
                </a:lnTo>
                <a:lnTo>
                  <a:pt x="282455" y="47476"/>
                </a:lnTo>
                <a:lnTo>
                  <a:pt x="273911" y="55562"/>
                </a:lnTo>
                <a:lnTo>
                  <a:pt x="266619" y="58191"/>
                </a:lnTo>
                <a:close/>
              </a:path>
              <a:path w="508635" h="59689">
                <a:moveTo>
                  <a:pt x="282455" y="47476"/>
                </a:moveTo>
                <a:lnTo>
                  <a:pt x="262849" y="47476"/>
                </a:lnTo>
                <a:lnTo>
                  <a:pt x="267115" y="45838"/>
                </a:lnTo>
                <a:lnTo>
                  <a:pt x="273763" y="39191"/>
                </a:lnTo>
                <a:lnTo>
                  <a:pt x="275450" y="34874"/>
                </a:lnTo>
                <a:lnTo>
                  <a:pt x="275450" y="24159"/>
                </a:lnTo>
                <a:lnTo>
                  <a:pt x="273862" y="19843"/>
                </a:lnTo>
                <a:lnTo>
                  <a:pt x="270687" y="16668"/>
                </a:lnTo>
                <a:lnTo>
                  <a:pt x="267511" y="13394"/>
                </a:lnTo>
                <a:lnTo>
                  <a:pt x="263146" y="11757"/>
                </a:lnTo>
                <a:lnTo>
                  <a:pt x="282456" y="11757"/>
                </a:lnTo>
                <a:lnTo>
                  <a:pt x="285024" y="14188"/>
                </a:lnTo>
                <a:lnTo>
                  <a:pt x="287802" y="21083"/>
                </a:lnTo>
                <a:lnTo>
                  <a:pt x="287802" y="38149"/>
                </a:lnTo>
                <a:lnTo>
                  <a:pt x="285024" y="45045"/>
                </a:lnTo>
                <a:lnTo>
                  <a:pt x="282455" y="47476"/>
                </a:lnTo>
                <a:close/>
              </a:path>
              <a:path w="508635" h="59689">
                <a:moveTo>
                  <a:pt x="332844" y="59233"/>
                </a:moveTo>
                <a:lnTo>
                  <a:pt x="316473" y="59233"/>
                </a:lnTo>
                <a:lnTo>
                  <a:pt x="310173" y="57149"/>
                </a:lnTo>
                <a:lnTo>
                  <a:pt x="301045" y="48815"/>
                </a:lnTo>
                <a:lnTo>
                  <a:pt x="298763" y="42961"/>
                </a:lnTo>
                <a:lnTo>
                  <a:pt x="298763" y="1042"/>
                </a:lnTo>
                <a:lnTo>
                  <a:pt x="311115" y="1042"/>
                </a:lnTo>
                <a:lnTo>
                  <a:pt x="311115" y="38942"/>
                </a:lnTo>
                <a:lnTo>
                  <a:pt x="312206" y="42168"/>
                </a:lnTo>
                <a:lnTo>
                  <a:pt x="314390" y="44648"/>
                </a:lnTo>
                <a:lnTo>
                  <a:pt x="316672" y="47128"/>
                </a:lnTo>
                <a:lnTo>
                  <a:pt x="320046" y="48368"/>
                </a:lnTo>
                <a:lnTo>
                  <a:pt x="348305" y="48368"/>
                </a:lnTo>
                <a:lnTo>
                  <a:pt x="348174" y="48716"/>
                </a:lnTo>
                <a:lnTo>
                  <a:pt x="343708" y="52982"/>
                </a:lnTo>
                <a:lnTo>
                  <a:pt x="339244" y="57149"/>
                </a:lnTo>
                <a:lnTo>
                  <a:pt x="332844" y="59233"/>
                </a:lnTo>
                <a:close/>
              </a:path>
              <a:path w="508635" h="59689">
                <a:moveTo>
                  <a:pt x="348305" y="48368"/>
                </a:moveTo>
                <a:lnTo>
                  <a:pt x="328974" y="48368"/>
                </a:lnTo>
                <a:lnTo>
                  <a:pt x="332298" y="47128"/>
                </a:lnTo>
                <a:lnTo>
                  <a:pt x="334482" y="44648"/>
                </a:lnTo>
                <a:lnTo>
                  <a:pt x="336764" y="42168"/>
                </a:lnTo>
                <a:lnTo>
                  <a:pt x="337904" y="38942"/>
                </a:lnTo>
                <a:lnTo>
                  <a:pt x="337904" y="1042"/>
                </a:lnTo>
                <a:lnTo>
                  <a:pt x="350405" y="1042"/>
                </a:lnTo>
                <a:lnTo>
                  <a:pt x="350349" y="42961"/>
                </a:lnTo>
                <a:lnTo>
                  <a:pt x="348305" y="48368"/>
                </a:lnTo>
                <a:close/>
              </a:path>
              <a:path w="508635" h="59689">
                <a:moveTo>
                  <a:pt x="400204" y="58191"/>
                </a:moveTo>
                <a:lnTo>
                  <a:pt x="363890" y="58191"/>
                </a:lnTo>
                <a:lnTo>
                  <a:pt x="363890" y="1042"/>
                </a:lnTo>
                <a:lnTo>
                  <a:pt x="376093" y="1042"/>
                </a:lnTo>
                <a:lnTo>
                  <a:pt x="376093" y="47476"/>
                </a:lnTo>
                <a:lnTo>
                  <a:pt x="400204" y="47476"/>
                </a:lnTo>
                <a:lnTo>
                  <a:pt x="400204" y="58191"/>
                </a:lnTo>
                <a:close/>
              </a:path>
              <a:path w="508635" h="59689">
                <a:moveTo>
                  <a:pt x="450840" y="58191"/>
                </a:moveTo>
                <a:lnTo>
                  <a:pt x="410359" y="58191"/>
                </a:lnTo>
                <a:lnTo>
                  <a:pt x="410359" y="1042"/>
                </a:lnTo>
                <a:lnTo>
                  <a:pt x="450840" y="1042"/>
                </a:lnTo>
                <a:lnTo>
                  <a:pt x="450840" y="11757"/>
                </a:lnTo>
                <a:lnTo>
                  <a:pt x="422563" y="11757"/>
                </a:lnTo>
                <a:lnTo>
                  <a:pt x="422563" y="23812"/>
                </a:lnTo>
                <a:lnTo>
                  <a:pt x="450244" y="23812"/>
                </a:lnTo>
                <a:lnTo>
                  <a:pt x="450244" y="34528"/>
                </a:lnTo>
                <a:lnTo>
                  <a:pt x="422563" y="34528"/>
                </a:lnTo>
                <a:lnTo>
                  <a:pt x="422563" y="47476"/>
                </a:lnTo>
                <a:lnTo>
                  <a:pt x="450840" y="47476"/>
                </a:lnTo>
                <a:lnTo>
                  <a:pt x="450840" y="58191"/>
                </a:lnTo>
                <a:close/>
              </a:path>
              <a:path w="508635" h="59689">
                <a:moveTo>
                  <a:pt x="474363" y="58191"/>
                </a:moveTo>
                <a:lnTo>
                  <a:pt x="462158" y="58191"/>
                </a:lnTo>
                <a:lnTo>
                  <a:pt x="462158" y="1042"/>
                </a:lnTo>
                <a:lnTo>
                  <a:pt x="494702" y="1042"/>
                </a:lnTo>
                <a:lnTo>
                  <a:pt x="499315" y="2778"/>
                </a:lnTo>
                <a:lnTo>
                  <a:pt x="502788" y="6250"/>
                </a:lnTo>
                <a:lnTo>
                  <a:pt x="506360" y="9723"/>
                </a:lnTo>
                <a:lnTo>
                  <a:pt x="507183" y="11757"/>
                </a:lnTo>
                <a:lnTo>
                  <a:pt x="474363" y="11757"/>
                </a:lnTo>
                <a:lnTo>
                  <a:pt x="474363" y="27086"/>
                </a:lnTo>
                <a:lnTo>
                  <a:pt x="507159" y="27086"/>
                </a:lnTo>
                <a:lnTo>
                  <a:pt x="506955" y="27731"/>
                </a:lnTo>
                <a:lnTo>
                  <a:pt x="504574" y="30807"/>
                </a:lnTo>
                <a:lnTo>
                  <a:pt x="502193" y="33784"/>
                </a:lnTo>
                <a:lnTo>
                  <a:pt x="499216" y="35669"/>
                </a:lnTo>
                <a:lnTo>
                  <a:pt x="495644" y="36462"/>
                </a:lnTo>
                <a:lnTo>
                  <a:pt x="496433" y="37801"/>
                </a:lnTo>
                <a:lnTo>
                  <a:pt x="474363" y="37801"/>
                </a:lnTo>
                <a:lnTo>
                  <a:pt x="474363" y="58191"/>
                </a:lnTo>
                <a:close/>
              </a:path>
              <a:path w="508635" h="59689">
                <a:moveTo>
                  <a:pt x="507159" y="27086"/>
                </a:moveTo>
                <a:lnTo>
                  <a:pt x="489543" y="27086"/>
                </a:lnTo>
                <a:lnTo>
                  <a:pt x="491527" y="26441"/>
                </a:lnTo>
                <a:lnTo>
                  <a:pt x="494801" y="23762"/>
                </a:lnTo>
                <a:lnTo>
                  <a:pt x="495644" y="21877"/>
                </a:lnTo>
                <a:lnTo>
                  <a:pt x="495644" y="17015"/>
                </a:lnTo>
                <a:lnTo>
                  <a:pt x="494801" y="15130"/>
                </a:lnTo>
                <a:lnTo>
                  <a:pt x="493114" y="13840"/>
                </a:lnTo>
                <a:lnTo>
                  <a:pt x="491527" y="12452"/>
                </a:lnTo>
                <a:lnTo>
                  <a:pt x="489543" y="11757"/>
                </a:lnTo>
                <a:lnTo>
                  <a:pt x="507183" y="11757"/>
                </a:lnTo>
                <a:lnTo>
                  <a:pt x="508025" y="13840"/>
                </a:lnTo>
                <a:lnTo>
                  <a:pt x="508146" y="23961"/>
                </a:lnTo>
                <a:lnTo>
                  <a:pt x="507159" y="27086"/>
                </a:lnTo>
                <a:close/>
              </a:path>
              <a:path w="508635" h="59689">
                <a:moveTo>
                  <a:pt x="508444" y="58191"/>
                </a:moveTo>
                <a:lnTo>
                  <a:pt x="494454" y="58191"/>
                </a:lnTo>
                <a:lnTo>
                  <a:pt x="483292" y="37801"/>
                </a:lnTo>
                <a:lnTo>
                  <a:pt x="496433" y="37801"/>
                </a:lnTo>
                <a:lnTo>
                  <a:pt x="508444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347182" y="3209918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00B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578305" y="3320289"/>
            <a:ext cx="732790" cy="60960"/>
          </a:xfrm>
          <a:custGeom>
            <a:avLst/>
            <a:gdLst/>
            <a:ahLst/>
            <a:cxnLst/>
            <a:rect l="l" t="t" r="r" b="b"/>
            <a:pathLst>
              <a:path w="732789" h="60960">
                <a:moveTo>
                  <a:pt x="12204" y="58935"/>
                </a:moveTo>
                <a:lnTo>
                  <a:pt x="0" y="58935"/>
                </a:lnTo>
                <a:lnTo>
                  <a:pt x="0" y="1785"/>
                </a:lnTo>
                <a:lnTo>
                  <a:pt x="12204" y="1785"/>
                </a:lnTo>
                <a:lnTo>
                  <a:pt x="12204" y="24258"/>
                </a:lnTo>
                <a:lnTo>
                  <a:pt x="51494" y="24258"/>
                </a:lnTo>
                <a:lnTo>
                  <a:pt x="51494" y="34973"/>
                </a:lnTo>
                <a:lnTo>
                  <a:pt x="12204" y="34973"/>
                </a:lnTo>
                <a:lnTo>
                  <a:pt x="12204" y="58935"/>
                </a:lnTo>
                <a:close/>
              </a:path>
              <a:path w="732789" h="60960">
                <a:moveTo>
                  <a:pt x="51494" y="24258"/>
                </a:moveTo>
                <a:lnTo>
                  <a:pt x="39141" y="24258"/>
                </a:lnTo>
                <a:lnTo>
                  <a:pt x="39141" y="1785"/>
                </a:lnTo>
                <a:lnTo>
                  <a:pt x="51494" y="1785"/>
                </a:lnTo>
                <a:lnTo>
                  <a:pt x="51494" y="24258"/>
                </a:lnTo>
                <a:close/>
              </a:path>
              <a:path w="732789" h="60960">
                <a:moveTo>
                  <a:pt x="51494" y="58935"/>
                </a:moveTo>
                <a:lnTo>
                  <a:pt x="39141" y="58935"/>
                </a:lnTo>
                <a:lnTo>
                  <a:pt x="39141" y="34973"/>
                </a:lnTo>
                <a:lnTo>
                  <a:pt x="51494" y="34973"/>
                </a:lnTo>
                <a:lnTo>
                  <a:pt x="51494" y="58935"/>
                </a:lnTo>
                <a:close/>
              </a:path>
              <a:path w="732789" h="60960">
                <a:moveTo>
                  <a:pt x="105431" y="58935"/>
                </a:moveTo>
                <a:lnTo>
                  <a:pt x="64949" y="58935"/>
                </a:lnTo>
                <a:lnTo>
                  <a:pt x="64949" y="1785"/>
                </a:lnTo>
                <a:lnTo>
                  <a:pt x="105431" y="1785"/>
                </a:lnTo>
                <a:lnTo>
                  <a:pt x="105431" y="12501"/>
                </a:lnTo>
                <a:lnTo>
                  <a:pt x="77153" y="12501"/>
                </a:lnTo>
                <a:lnTo>
                  <a:pt x="77153" y="24556"/>
                </a:lnTo>
                <a:lnTo>
                  <a:pt x="104835" y="24556"/>
                </a:lnTo>
                <a:lnTo>
                  <a:pt x="104835" y="35271"/>
                </a:lnTo>
                <a:lnTo>
                  <a:pt x="77153" y="35271"/>
                </a:lnTo>
                <a:lnTo>
                  <a:pt x="77153" y="48220"/>
                </a:lnTo>
                <a:lnTo>
                  <a:pt x="105431" y="48220"/>
                </a:lnTo>
                <a:lnTo>
                  <a:pt x="105431" y="58935"/>
                </a:lnTo>
                <a:close/>
              </a:path>
              <a:path w="732789" h="60960">
                <a:moveTo>
                  <a:pt x="124488" y="58935"/>
                </a:moveTo>
                <a:lnTo>
                  <a:pt x="110646" y="58935"/>
                </a:lnTo>
                <a:lnTo>
                  <a:pt x="132823" y="1785"/>
                </a:lnTo>
                <a:lnTo>
                  <a:pt x="148002" y="1785"/>
                </a:lnTo>
                <a:lnTo>
                  <a:pt x="152706" y="13989"/>
                </a:lnTo>
                <a:lnTo>
                  <a:pt x="140412" y="13989"/>
                </a:lnTo>
                <a:lnTo>
                  <a:pt x="131482" y="38545"/>
                </a:lnTo>
                <a:lnTo>
                  <a:pt x="162170" y="38545"/>
                </a:lnTo>
                <a:lnTo>
                  <a:pt x="166300" y="49261"/>
                </a:lnTo>
                <a:lnTo>
                  <a:pt x="128209" y="49261"/>
                </a:lnTo>
                <a:lnTo>
                  <a:pt x="124488" y="58935"/>
                </a:lnTo>
                <a:close/>
              </a:path>
              <a:path w="732789" h="60960">
                <a:moveTo>
                  <a:pt x="162170" y="38545"/>
                </a:moveTo>
                <a:lnTo>
                  <a:pt x="149342" y="38545"/>
                </a:lnTo>
                <a:lnTo>
                  <a:pt x="140412" y="13989"/>
                </a:lnTo>
                <a:lnTo>
                  <a:pt x="152706" y="13989"/>
                </a:lnTo>
                <a:lnTo>
                  <a:pt x="162170" y="38545"/>
                </a:lnTo>
                <a:close/>
              </a:path>
              <a:path w="732789" h="60960">
                <a:moveTo>
                  <a:pt x="170029" y="58935"/>
                </a:moveTo>
                <a:lnTo>
                  <a:pt x="156188" y="58935"/>
                </a:lnTo>
                <a:lnTo>
                  <a:pt x="152616" y="49261"/>
                </a:lnTo>
                <a:lnTo>
                  <a:pt x="166300" y="49261"/>
                </a:lnTo>
                <a:lnTo>
                  <a:pt x="170029" y="58935"/>
                </a:lnTo>
                <a:close/>
              </a:path>
              <a:path w="732789" h="60960">
                <a:moveTo>
                  <a:pt x="213836" y="58935"/>
                </a:moveTo>
                <a:lnTo>
                  <a:pt x="177522" y="58935"/>
                </a:lnTo>
                <a:lnTo>
                  <a:pt x="177522" y="1785"/>
                </a:lnTo>
                <a:lnTo>
                  <a:pt x="189726" y="1785"/>
                </a:lnTo>
                <a:lnTo>
                  <a:pt x="189726" y="48220"/>
                </a:lnTo>
                <a:lnTo>
                  <a:pt x="213836" y="48220"/>
                </a:lnTo>
                <a:lnTo>
                  <a:pt x="213836" y="58935"/>
                </a:lnTo>
                <a:close/>
              </a:path>
              <a:path w="732789" h="60960">
                <a:moveTo>
                  <a:pt x="266109" y="12501"/>
                </a:moveTo>
                <a:lnTo>
                  <a:pt x="220419" y="12501"/>
                </a:lnTo>
                <a:lnTo>
                  <a:pt x="220419" y="1785"/>
                </a:lnTo>
                <a:lnTo>
                  <a:pt x="266109" y="1785"/>
                </a:lnTo>
                <a:lnTo>
                  <a:pt x="266109" y="12501"/>
                </a:lnTo>
                <a:close/>
              </a:path>
              <a:path w="732789" h="60960">
                <a:moveTo>
                  <a:pt x="249441" y="58935"/>
                </a:moveTo>
                <a:lnTo>
                  <a:pt x="237236" y="58935"/>
                </a:lnTo>
                <a:lnTo>
                  <a:pt x="237236" y="12501"/>
                </a:lnTo>
                <a:lnTo>
                  <a:pt x="249441" y="12501"/>
                </a:lnTo>
                <a:lnTo>
                  <a:pt x="249441" y="58935"/>
                </a:lnTo>
                <a:close/>
              </a:path>
              <a:path w="732789" h="60960">
                <a:moveTo>
                  <a:pt x="287905" y="58935"/>
                </a:moveTo>
                <a:lnTo>
                  <a:pt x="275702" y="58935"/>
                </a:lnTo>
                <a:lnTo>
                  <a:pt x="275702" y="1785"/>
                </a:lnTo>
                <a:lnTo>
                  <a:pt x="287905" y="1785"/>
                </a:lnTo>
                <a:lnTo>
                  <a:pt x="287905" y="24258"/>
                </a:lnTo>
                <a:lnTo>
                  <a:pt x="327196" y="24258"/>
                </a:lnTo>
                <a:lnTo>
                  <a:pt x="327196" y="34973"/>
                </a:lnTo>
                <a:lnTo>
                  <a:pt x="287905" y="34973"/>
                </a:lnTo>
                <a:lnTo>
                  <a:pt x="287905" y="58935"/>
                </a:lnTo>
                <a:close/>
              </a:path>
              <a:path w="732789" h="60960">
                <a:moveTo>
                  <a:pt x="327196" y="24258"/>
                </a:moveTo>
                <a:lnTo>
                  <a:pt x="314844" y="24258"/>
                </a:lnTo>
                <a:lnTo>
                  <a:pt x="314844" y="1785"/>
                </a:lnTo>
                <a:lnTo>
                  <a:pt x="327196" y="1785"/>
                </a:lnTo>
                <a:lnTo>
                  <a:pt x="327196" y="24258"/>
                </a:lnTo>
                <a:close/>
              </a:path>
              <a:path w="732789" h="60960">
                <a:moveTo>
                  <a:pt x="327196" y="58935"/>
                </a:moveTo>
                <a:lnTo>
                  <a:pt x="314844" y="58935"/>
                </a:lnTo>
                <a:lnTo>
                  <a:pt x="314844" y="34973"/>
                </a:lnTo>
                <a:lnTo>
                  <a:pt x="327196" y="34973"/>
                </a:lnTo>
                <a:lnTo>
                  <a:pt x="327196" y="58935"/>
                </a:lnTo>
                <a:close/>
              </a:path>
              <a:path w="732789" h="60960">
                <a:moveTo>
                  <a:pt x="342884" y="60721"/>
                </a:moveTo>
                <a:lnTo>
                  <a:pt x="334996" y="60721"/>
                </a:lnTo>
                <a:lnTo>
                  <a:pt x="355385" y="0"/>
                </a:lnTo>
                <a:lnTo>
                  <a:pt x="363273" y="0"/>
                </a:lnTo>
                <a:lnTo>
                  <a:pt x="342884" y="60721"/>
                </a:lnTo>
                <a:close/>
              </a:path>
              <a:path w="732789" h="60960">
                <a:moveTo>
                  <a:pt x="412162" y="49261"/>
                </a:moveTo>
                <a:lnTo>
                  <a:pt x="394241" y="49261"/>
                </a:lnTo>
                <a:lnTo>
                  <a:pt x="396722" y="48665"/>
                </a:lnTo>
                <a:lnTo>
                  <a:pt x="398309" y="47475"/>
                </a:lnTo>
                <a:lnTo>
                  <a:pt x="399896" y="46185"/>
                </a:lnTo>
                <a:lnTo>
                  <a:pt x="400691" y="44697"/>
                </a:lnTo>
                <a:lnTo>
                  <a:pt x="400691" y="41324"/>
                </a:lnTo>
                <a:lnTo>
                  <a:pt x="399748" y="39984"/>
                </a:lnTo>
                <a:lnTo>
                  <a:pt x="395978" y="37999"/>
                </a:lnTo>
                <a:lnTo>
                  <a:pt x="391463" y="36660"/>
                </a:lnTo>
                <a:lnTo>
                  <a:pt x="373306" y="32295"/>
                </a:lnTo>
                <a:lnTo>
                  <a:pt x="367800" y="26739"/>
                </a:lnTo>
                <a:lnTo>
                  <a:pt x="367800" y="13344"/>
                </a:lnTo>
                <a:lnTo>
                  <a:pt x="369784" y="9226"/>
                </a:lnTo>
                <a:lnTo>
                  <a:pt x="373753" y="5953"/>
                </a:lnTo>
                <a:lnTo>
                  <a:pt x="377721" y="2579"/>
                </a:lnTo>
                <a:lnTo>
                  <a:pt x="382980" y="892"/>
                </a:lnTo>
                <a:lnTo>
                  <a:pt x="398656" y="892"/>
                </a:lnTo>
                <a:lnTo>
                  <a:pt x="406098" y="3571"/>
                </a:lnTo>
                <a:lnTo>
                  <a:pt x="411853" y="8929"/>
                </a:lnTo>
                <a:lnTo>
                  <a:pt x="409913" y="11459"/>
                </a:lnTo>
                <a:lnTo>
                  <a:pt x="385758" y="11459"/>
                </a:lnTo>
                <a:lnTo>
                  <a:pt x="383773" y="12005"/>
                </a:lnTo>
                <a:lnTo>
                  <a:pt x="380996" y="14187"/>
                </a:lnTo>
                <a:lnTo>
                  <a:pt x="380302" y="15577"/>
                </a:lnTo>
                <a:lnTo>
                  <a:pt x="380302" y="18751"/>
                </a:lnTo>
                <a:lnTo>
                  <a:pt x="407586" y="27631"/>
                </a:lnTo>
                <a:lnTo>
                  <a:pt x="413043" y="33237"/>
                </a:lnTo>
                <a:lnTo>
                  <a:pt x="412975" y="47475"/>
                </a:lnTo>
                <a:lnTo>
                  <a:pt x="412162" y="49261"/>
                </a:lnTo>
                <a:close/>
              </a:path>
              <a:path w="732789" h="60960">
                <a:moveTo>
                  <a:pt x="405006" y="17859"/>
                </a:moveTo>
                <a:lnTo>
                  <a:pt x="400542" y="13592"/>
                </a:lnTo>
                <a:lnTo>
                  <a:pt x="394985" y="11459"/>
                </a:lnTo>
                <a:lnTo>
                  <a:pt x="409913" y="11459"/>
                </a:lnTo>
                <a:lnTo>
                  <a:pt x="405006" y="17859"/>
                </a:lnTo>
                <a:close/>
              </a:path>
              <a:path w="732789" h="60960">
                <a:moveTo>
                  <a:pt x="397416" y="59976"/>
                </a:moveTo>
                <a:lnTo>
                  <a:pt x="390272" y="59976"/>
                </a:lnTo>
                <a:lnTo>
                  <a:pt x="383008" y="59409"/>
                </a:lnTo>
                <a:lnTo>
                  <a:pt x="376543" y="57707"/>
                </a:lnTo>
                <a:lnTo>
                  <a:pt x="370879" y="54870"/>
                </a:lnTo>
                <a:lnTo>
                  <a:pt x="366014" y="50898"/>
                </a:lnTo>
                <a:lnTo>
                  <a:pt x="372562" y="41671"/>
                </a:lnTo>
                <a:lnTo>
                  <a:pt x="374646" y="43754"/>
                </a:lnTo>
                <a:lnTo>
                  <a:pt x="377225" y="45540"/>
                </a:lnTo>
                <a:lnTo>
                  <a:pt x="383377" y="48517"/>
                </a:lnTo>
                <a:lnTo>
                  <a:pt x="386899" y="49261"/>
                </a:lnTo>
                <a:lnTo>
                  <a:pt x="412162" y="49261"/>
                </a:lnTo>
                <a:lnTo>
                  <a:pt x="411009" y="51792"/>
                </a:lnTo>
                <a:lnTo>
                  <a:pt x="406941" y="55065"/>
                </a:lnTo>
                <a:lnTo>
                  <a:pt x="402973" y="58340"/>
                </a:lnTo>
                <a:lnTo>
                  <a:pt x="397416" y="59976"/>
                </a:lnTo>
                <a:close/>
              </a:path>
              <a:path w="732789" h="60960">
                <a:moveTo>
                  <a:pt x="450875" y="59976"/>
                </a:moveTo>
                <a:lnTo>
                  <a:pt x="442044" y="59976"/>
                </a:lnTo>
                <a:lnTo>
                  <a:pt x="434752" y="57149"/>
                </a:lnTo>
                <a:lnTo>
                  <a:pt x="428998" y="51493"/>
                </a:lnTo>
                <a:lnTo>
                  <a:pt x="423342" y="45838"/>
                </a:lnTo>
                <a:lnTo>
                  <a:pt x="420514" y="38794"/>
                </a:lnTo>
                <a:lnTo>
                  <a:pt x="420514" y="24804"/>
                </a:lnTo>
                <a:lnTo>
                  <a:pt x="445319" y="743"/>
                </a:lnTo>
                <a:lnTo>
                  <a:pt x="450875" y="743"/>
                </a:lnTo>
                <a:lnTo>
                  <a:pt x="458289" y="1618"/>
                </a:lnTo>
                <a:lnTo>
                  <a:pt x="464753" y="4241"/>
                </a:lnTo>
                <a:lnTo>
                  <a:pt x="470269" y="8613"/>
                </a:lnTo>
                <a:lnTo>
                  <a:pt x="472505" y="11608"/>
                </a:lnTo>
                <a:lnTo>
                  <a:pt x="445716" y="11608"/>
                </a:lnTo>
                <a:lnTo>
                  <a:pt x="441449" y="13394"/>
                </a:lnTo>
                <a:lnTo>
                  <a:pt x="434702" y="20537"/>
                </a:lnTo>
                <a:lnTo>
                  <a:pt x="433091" y="24804"/>
                </a:lnTo>
                <a:lnTo>
                  <a:pt x="433016" y="35916"/>
                </a:lnTo>
                <a:lnTo>
                  <a:pt x="434702" y="40431"/>
                </a:lnTo>
                <a:lnTo>
                  <a:pt x="438076" y="43903"/>
                </a:lnTo>
                <a:lnTo>
                  <a:pt x="441549" y="47376"/>
                </a:lnTo>
                <a:lnTo>
                  <a:pt x="445815" y="49112"/>
                </a:lnTo>
                <a:lnTo>
                  <a:pt x="472419" y="49112"/>
                </a:lnTo>
                <a:lnTo>
                  <a:pt x="470269" y="52024"/>
                </a:lnTo>
                <a:lnTo>
                  <a:pt x="464753" y="56442"/>
                </a:lnTo>
                <a:lnTo>
                  <a:pt x="458289" y="59093"/>
                </a:lnTo>
                <a:lnTo>
                  <a:pt x="450875" y="59976"/>
                </a:lnTo>
                <a:close/>
              </a:path>
              <a:path w="732789" h="60960">
                <a:moveTo>
                  <a:pt x="464270" y="19942"/>
                </a:moveTo>
                <a:lnTo>
                  <a:pt x="463079" y="17561"/>
                </a:lnTo>
                <a:lnTo>
                  <a:pt x="461293" y="15577"/>
                </a:lnTo>
                <a:lnTo>
                  <a:pt x="456531" y="12401"/>
                </a:lnTo>
                <a:lnTo>
                  <a:pt x="453852" y="11608"/>
                </a:lnTo>
                <a:lnTo>
                  <a:pt x="472505" y="11608"/>
                </a:lnTo>
                <a:lnTo>
                  <a:pt x="474837" y="14733"/>
                </a:lnTo>
                <a:lnTo>
                  <a:pt x="464270" y="19942"/>
                </a:lnTo>
                <a:close/>
              </a:path>
              <a:path w="732789" h="60960">
                <a:moveTo>
                  <a:pt x="472419" y="49112"/>
                </a:moveTo>
                <a:lnTo>
                  <a:pt x="453852" y="49112"/>
                </a:lnTo>
                <a:lnTo>
                  <a:pt x="456531" y="48368"/>
                </a:lnTo>
                <a:lnTo>
                  <a:pt x="458912" y="46880"/>
                </a:lnTo>
                <a:lnTo>
                  <a:pt x="461293" y="45293"/>
                </a:lnTo>
                <a:lnTo>
                  <a:pt x="463079" y="43258"/>
                </a:lnTo>
                <a:lnTo>
                  <a:pt x="464270" y="40778"/>
                </a:lnTo>
                <a:lnTo>
                  <a:pt x="474837" y="45838"/>
                </a:lnTo>
                <a:lnTo>
                  <a:pt x="472419" y="49112"/>
                </a:lnTo>
                <a:close/>
              </a:path>
              <a:path w="732789" h="60960">
                <a:moveTo>
                  <a:pt x="491972" y="58935"/>
                </a:moveTo>
                <a:lnTo>
                  <a:pt x="478132" y="58935"/>
                </a:lnTo>
                <a:lnTo>
                  <a:pt x="500307" y="1785"/>
                </a:lnTo>
                <a:lnTo>
                  <a:pt x="515487" y="1785"/>
                </a:lnTo>
                <a:lnTo>
                  <a:pt x="520190" y="13989"/>
                </a:lnTo>
                <a:lnTo>
                  <a:pt x="507897" y="13989"/>
                </a:lnTo>
                <a:lnTo>
                  <a:pt x="498968" y="38545"/>
                </a:lnTo>
                <a:lnTo>
                  <a:pt x="529655" y="38545"/>
                </a:lnTo>
                <a:lnTo>
                  <a:pt x="533785" y="49261"/>
                </a:lnTo>
                <a:lnTo>
                  <a:pt x="495693" y="49261"/>
                </a:lnTo>
                <a:lnTo>
                  <a:pt x="491972" y="58935"/>
                </a:lnTo>
                <a:close/>
              </a:path>
              <a:path w="732789" h="60960">
                <a:moveTo>
                  <a:pt x="529655" y="38545"/>
                </a:moveTo>
                <a:lnTo>
                  <a:pt x="516827" y="38545"/>
                </a:lnTo>
                <a:lnTo>
                  <a:pt x="507897" y="13989"/>
                </a:lnTo>
                <a:lnTo>
                  <a:pt x="520190" y="13989"/>
                </a:lnTo>
                <a:lnTo>
                  <a:pt x="529655" y="38545"/>
                </a:lnTo>
                <a:close/>
              </a:path>
              <a:path w="732789" h="60960">
                <a:moveTo>
                  <a:pt x="537513" y="58935"/>
                </a:moveTo>
                <a:lnTo>
                  <a:pt x="523672" y="58935"/>
                </a:lnTo>
                <a:lnTo>
                  <a:pt x="520101" y="49261"/>
                </a:lnTo>
                <a:lnTo>
                  <a:pt x="533785" y="49261"/>
                </a:lnTo>
                <a:lnTo>
                  <a:pt x="537513" y="58935"/>
                </a:lnTo>
                <a:close/>
              </a:path>
              <a:path w="732789" h="60960">
                <a:moveTo>
                  <a:pt x="581321" y="58935"/>
                </a:moveTo>
                <a:lnTo>
                  <a:pt x="545007" y="58935"/>
                </a:lnTo>
                <a:lnTo>
                  <a:pt x="545007" y="1785"/>
                </a:lnTo>
                <a:lnTo>
                  <a:pt x="557211" y="1785"/>
                </a:lnTo>
                <a:lnTo>
                  <a:pt x="557211" y="48220"/>
                </a:lnTo>
                <a:lnTo>
                  <a:pt x="581321" y="48220"/>
                </a:lnTo>
                <a:lnTo>
                  <a:pt x="581321" y="58935"/>
                </a:lnTo>
                <a:close/>
              </a:path>
              <a:path w="732789" h="60960">
                <a:moveTo>
                  <a:pt x="603679" y="58935"/>
                </a:moveTo>
                <a:lnTo>
                  <a:pt x="591475" y="58935"/>
                </a:lnTo>
                <a:lnTo>
                  <a:pt x="591475" y="1785"/>
                </a:lnTo>
                <a:lnTo>
                  <a:pt x="603679" y="1785"/>
                </a:lnTo>
                <a:lnTo>
                  <a:pt x="603679" y="58935"/>
                </a:lnTo>
                <a:close/>
              </a:path>
              <a:path w="732789" h="60960">
                <a:moveTo>
                  <a:pt x="628024" y="58935"/>
                </a:moveTo>
                <a:lnTo>
                  <a:pt x="615821" y="58935"/>
                </a:lnTo>
                <a:lnTo>
                  <a:pt x="615821" y="1785"/>
                </a:lnTo>
                <a:lnTo>
                  <a:pt x="628323" y="1785"/>
                </a:lnTo>
                <a:lnTo>
                  <a:pt x="642942" y="21579"/>
                </a:lnTo>
                <a:lnTo>
                  <a:pt x="628024" y="21579"/>
                </a:lnTo>
                <a:lnTo>
                  <a:pt x="628024" y="58935"/>
                </a:lnTo>
                <a:close/>
              </a:path>
              <a:path w="732789" h="60960">
                <a:moveTo>
                  <a:pt x="667018" y="37653"/>
                </a:moveTo>
                <a:lnTo>
                  <a:pt x="654813" y="37653"/>
                </a:lnTo>
                <a:lnTo>
                  <a:pt x="654813" y="1785"/>
                </a:lnTo>
                <a:lnTo>
                  <a:pt x="667018" y="1785"/>
                </a:lnTo>
                <a:lnTo>
                  <a:pt x="667018" y="37653"/>
                </a:lnTo>
                <a:close/>
              </a:path>
              <a:path w="732789" h="60960">
                <a:moveTo>
                  <a:pt x="667018" y="58935"/>
                </a:moveTo>
                <a:lnTo>
                  <a:pt x="655260" y="58935"/>
                </a:lnTo>
                <a:lnTo>
                  <a:pt x="628024" y="21579"/>
                </a:lnTo>
                <a:lnTo>
                  <a:pt x="642942" y="21579"/>
                </a:lnTo>
                <a:lnTo>
                  <a:pt x="654813" y="37653"/>
                </a:lnTo>
                <a:lnTo>
                  <a:pt x="667018" y="37653"/>
                </a:lnTo>
                <a:lnTo>
                  <a:pt x="667018" y="58935"/>
                </a:lnTo>
                <a:close/>
              </a:path>
              <a:path w="732789" h="60960">
                <a:moveTo>
                  <a:pt x="708274" y="59976"/>
                </a:moveTo>
                <a:lnTo>
                  <a:pt x="699643" y="59976"/>
                </a:lnTo>
                <a:lnTo>
                  <a:pt x="692399" y="57248"/>
                </a:lnTo>
                <a:lnTo>
                  <a:pt x="686546" y="51792"/>
                </a:lnTo>
                <a:lnTo>
                  <a:pt x="680791" y="46235"/>
                </a:lnTo>
                <a:lnTo>
                  <a:pt x="677913" y="39091"/>
                </a:lnTo>
                <a:lnTo>
                  <a:pt x="677913" y="21728"/>
                </a:lnTo>
                <a:lnTo>
                  <a:pt x="680741" y="14634"/>
                </a:lnTo>
                <a:lnTo>
                  <a:pt x="686396" y="9078"/>
                </a:lnTo>
                <a:lnTo>
                  <a:pt x="692151" y="3522"/>
                </a:lnTo>
                <a:lnTo>
                  <a:pt x="699444" y="743"/>
                </a:lnTo>
                <a:lnTo>
                  <a:pt x="708274" y="743"/>
                </a:lnTo>
                <a:lnTo>
                  <a:pt x="715613" y="1543"/>
                </a:lnTo>
                <a:lnTo>
                  <a:pt x="722003" y="3943"/>
                </a:lnTo>
                <a:lnTo>
                  <a:pt x="727444" y="7943"/>
                </a:lnTo>
                <a:lnTo>
                  <a:pt x="730386" y="11608"/>
                </a:lnTo>
                <a:lnTo>
                  <a:pt x="703115" y="11608"/>
                </a:lnTo>
                <a:lnTo>
                  <a:pt x="698848" y="13394"/>
                </a:lnTo>
                <a:lnTo>
                  <a:pt x="692102" y="20537"/>
                </a:lnTo>
                <a:lnTo>
                  <a:pt x="690415" y="25003"/>
                </a:lnTo>
                <a:lnTo>
                  <a:pt x="690415" y="35916"/>
                </a:lnTo>
                <a:lnTo>
                  <a:pt x="692102" y="40431"/>
                </a:lnTo>
                <a:lnTo>
                  <a:pt x="695476" y="43903"/>
                </a:lnTo>
                <a:lnTo>
                  <a:pt x="698947" y="47376"/>
                </a:lnTo>
                <a:lnTo>
                  <a:pt x="703215" y="49112"/>
                </a:lnTo>
                <a:lnTo>
                  <a:pt x="732682" y="49112"/>
                </a:lnTo>
                <a:lnTo>
                  <a:pt x="732682" y="49261"/>
                </a:lnTo>
                <a:lnTo>
                  <a:pt x="727529" y="53949"/>
                </a:lnTo>
                <a:lnTo>
                  <a:pt x="721744" y="57298"/>
                </a:lnTo>
                <a:lnTo>
                  <a:pt x="715325" y="59307"/>
                </a:lnTo>
                <a:lnTo>
                  <a:pt x="708274" y="59976"/>
                </a:lnTo>
                <a:close/>
              </a:path>
              <a:path w="732789" h="60960">
                <a:moveTo>
                  <a:pt x="721814" y="19049"/>
                </a:moveTo>
                <a:lnTo>
                  <a:pt x="720528" y="17064"/>
                </a:lnTo>
                <a:lnTo>
                  <a:pt x="718693" y="15328"/>
                </a:lnTo>
                <a:lnTo>
                  <a:pt x="716311" y="13840"/>
                </a:lnTo>
                <a:lnTo>
                  <a:pt x="714029" y="12351"/>
                </a:lnTo>
                <a:lnTo>
                  <a:pt x="711350" y="11608"/>
                </a:lnTo>
                <a:lnTo>
                  <a:pt x="730386" y="11608"/>
                </a:lnTo>
                <a:lnTo>
                  <a:pt x="731939" y="13542"/>
                </a:lnTo>
                <a:lnTo>
                  <a:pt x="721814" y="19049"/>
                </a:lnTo>
                <a:close/>
              </a:path>
              <a:path w="732789" h="60960">
                <a:moveTo>
                  <a:pt x="732682" y="49112"/>
                </a:moveTo>
                <a:lnTo>
                  <a:pt x="710854" y="49112"/>
                </a:lnTo>
                <a:lnTo>
                  <a:pt x="713235" y="48665"/>
                </a:lnTo>
                <a:lnTo>
                  <a:pt x="717601" y="46880"/>
                </a:lnTo>
                <a:lnTo>
                  <a:pt x="719288" y="45888"/>
                </a:lnTo>
                <a:lnTo>
                  <a:pt x="720479" y="44796"/>
                </a:lnTo>
                <a:lnTo>
                  <a:pt x="720479" y="37950"/>
                </a:lnTo>
                <a:lnTo>
                  <a:pt x="705298" y="37950"/>
                </a:lnTo>
                <a:lnTo>
                  <a:pt x="705298" y="27234"/>
                </a:lnTo>
                <a:lnTo>
                  <a:pt x="732682" y="27234"/>
                </a:lnTo>
                <a:lnTo>
                  <a:pt x="732682" y="49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22983" y="4065366"/>
            <a:ext cx="4668520" cy="509270"/>
          </a:xfrm>
          <a:custGeom>
            <a:avLst/>
            <a:gdLst/>
            <a:ahLst/>
            <a:cxnLst/>
            <a:rect l="l" t="t" r="r" b="b"/>
            <a:pathLst>
              <a:path w="4668520" h="509270">
                <a:moveTo>
                  <a:pt x="0" y="0"/>
                </a:moveTo>
                <a:lnTo>
                  <a:pt x="4667978" y="0"/>
                </a:lnTo>
                <a:lnTo>
                  <a:pt x="4667978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116043" y="4201991"/>
            <a:ext cx="278274" cy="1110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398091" y="4153191"/>
            <a:ext cx="301269" cy="2086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41889" y="4153191"/>
            <a:ext cx="301269" cy="2086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85688" y="4153191"/>
            <a:ext cx="301269" cy="2086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36867" y="4181791"/>
            <a:ext cx="318696" cy="1514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58546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20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20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20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20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20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20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20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20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20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20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20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20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20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20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20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20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20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20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20139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75250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49137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88417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15863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82890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12654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4701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13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2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329" y="290363"/>
            <a:ext cx="5850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PERSISTENT </a:t>
            </a:r>
            <a:r>
              <a:rPr spc="-35" dirty="0"/>
              <a:t>DATA </a:t>
            </a:r>
            <a:r>
              <a:rPr spc="-10" dirty="0"/>
              <a:t>IN</a:t>
            </a:r>
            <a:r>
              <a:rPr spc="-260" dirty="0"/>
              <a:t> </a:t>
            </a:r>
            <a:r>
              <a:rPr spc="-100" dirty="0"/>
              <a:t>CONTAINERS</a:t>
            </a:r>
          </a:p>
        </p:txBody>
      </p:sp>
      <p:sp>
        <p:nvSpPr>
          <p:cNvPr id="3" name="object 3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2995" y="1482347"/>
            <a:ext cx="4668520" cy="320675"/>
          </a:xfrm>
          <a:custGeom>
            <a:avLst/>
            <a:gdLst/>
            <a:ahLst/>
            <a:cxnLst/>
            <a:rect l="l" t="t" r="r" b="b"/>
            <a:pathLst>
              <a:path w="4668520" h="320675">
                <a:moveTo>
                  <a:pt x="0" y="0"/>
                </a:moveTo>
                <a:lnTo>
                  <a:pt x="4667990" y="0"/>
                </a:lnTo>
                <a:lnTo>
                  <a:pt x="4667990" y="320099"/>
                </a:lnTo>
                <a:lnTo>
                  <a:pt x="0" y="320099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0568" y="1617158"/>
            <a:ext cx="649605" cy="59690"/>
          </a:xfrm>
          <a:custGeom>
            <a:avLst/>
            <a:gdLst/>
            <a:ahLst/>
            <a:cxnLst/>
            <a:rect l="l" t="t" r="r" b="b"/>
            <a:pathLst>
              <a:path w="649604" h="59689">
                <a:moveTo>
                  <a:pt x="46145" y="48517"/>
                </a:moveTo>
                <a:lnTo>
                  <a:pt x="28222" y="48517"/>
                </a:lnTo>
                <a:lnTo>
                  <a:pt x="30708" y="47922"/>
                </a:lnTo>
                <a:lnTo>
                  <a:pt x="32289" y="46731"/>
                </a:lnTo>
                <a:lnTo>
                  <a:pt x="33880" y="45441"/>
                </a:lnTo>
                <a:lnTo>
                  <a:pt x="34670" y="43953"/>
                </a:lnTo>
                <a:lnTo>
                  <a:pt x="34670" y="40580"/>
                </a:lnTo>
                <a:lnTo>
                  <a:pt x="33727" y="39241"/>
                </a:lnTo>
                <a:lnTo>
                  <a:pt x="29965" y="37256"/>
                </a:lnTo>
                <a:lnTo>
                  <a:pt x="25450" y="35916"/>
                </a:lnTo>
                <a:lnTo>
                  <a:pt x="7286" y="31551"/>
                </a:lnTo>
                <a:lnTo>
                  <a:pt x="1781" y="25994"/>
                </a:lnTo>
                <a:lnTo>
                  <a:pt x="1781" y="12600"/>
                </a:lnTo>
                <a:lnTo>
                  <a:pt x="3771" y="8482"/>
                </a:lnTo>
                <a:lnTo>
                  <a:pt x="7734" y="5208"/>
                </a:lnTo>
                <a:lnTo>
                  <a:pt x="11706" y="1835"/>
                </a:lnTo>
                <a:lnTo>
                  <a:pt x="16963" y="148"/>
                </a:lnTo>
                <a:lnTo>
                  <a:pt x="32642" y="148"/>
                </a:lnTo>
                <a:lnTo>
                  <a:pt x="40081" y="2827"/>
                </a:lnTo>
                <a:lnTo>
                  <a:pt x="45834" y="8184"/>
                </a:lnTo>
                <a:lnTo>
                  <a:pt x="43895" y="10715"/>
                </a:lnTo>
                <a:lnTo>
                  <a:pt x="19745" y="10715"/>
                </a:lnTo>
                <a:lnTo>
                  <a:pt x="17754" y="11261"/>
                </a:lnTo>
                <a:lnTo>
                  <a:pt x="14982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67" y="26888"/>
                </a:lnTo>
                <a:lnTo>
                  <a:pt x="47024" y="32493"/>
                </a:lnTo>
                <a:lnTo>
                  <a:pt x="46957" y="46731"/>
                </a:lnTo>
                <a:lnTo>
                  <a:pt x="46145" y="48517"/>
                </a:lnTo>
                <a:close/>
              </a:path>
              <a:path w="649604" h="59689">
                <a:moveTo>
                  <a:pt x="38995" y="17114"/>
                </a:moveTo>
                <a:lnTo>
                  <a:pt x="34528" y="12848"/>
                </a:lnTo>
                <a:lnTo>
                  <a:pt x="28965" y="10715"/>
                </a:lnTo>
                <a:lnTo>
                  <a:pt x="43895" y="10715"/>
                </a:lnTo>
                <a:lnTo>
                  <a:pt x="38995" y="17114"/>
                </a:lnTo>
                <a:close/>
              </a:path>
              <a:path w="649604" h="59689">
                <a:moveTo>
                  <a:pt x="31403" y="59233"/>
                </a:moveTo>
                <a:lnTo>
                  <a:pt x="24260" y="59233"/>
                </a:lnTo>
                <a:lnTo>
                  <a:pt x="16994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3" y="40926"/>
                </a:lnTo>
                <a:lnTo>
                  <a:pt x="8629" y="43011"/>
                </a:lnTo>
                <a:lnTo>
                  <a:pt x="11210" y="44796"/>
                </a:lnTo>
                <a:lnTo>
                  <a:pt x="17364" y="47773"/>
                </a:lnTo>
                <a:lnTo>
                  <a:pt x="20878" y="48517"/>
                </a:lnTo>
                <a:lnTo>
                  <a:pt x="46145" y="48517"/>
                </a:lnTo>
                <a:lnTo>
                  <a:pt x="44996" y="51048"/>
                </a:lnTo>
                <a:lnTo>
                  <a:pt x="40928" y="54321"/>
                </a:lnTo>
                <a:lnTo>
                  <a:pt x="36956" y="57595"/>
                </a:lnTo>
                <a:lnTo>
                  <a:pt x="31403" y="59233"/>
                </a:lnTo>
                <a:close/>
              </a:path>
              <a:path w="649604" h="59689">
                <a:moveTo>
                  <a:pt x="97659" y="58190"/>
                </a:moveTo>
                <a:lnTo>
                  <a:pt x="57178" y="58190"/>
                </a:lnTo>
                <a:lnTo>
                  <a:pt x="57178" y="1041"/>
                </a:lnTo>
                <a:lnTo>
                  <a:pt x="97659" y="1041"/>
                </a:lnTo>
                <a:lnTo>
                  <a:pt x="97659" y="11756"/>
                </a:lnTo>
                <a:lnTo>
                  <a:pt x="69379" y="11756"/>
                </a:lnTo>
                <a:lnTo>
                  <a:pt x="69379" y="23812"/>
                </a:lnTo>
                <a:lnTo>
                  <a:pt x="97059" y="23812"/>
                </a:lnTo>
                <a:lnTo>
                  <a:pt x="97059" y="34528"/>
                </a:lnTo>
                <a:lnTo>
                  <a:pt x="69379" y="34528"/>
                </a:lnTo>
                <a:lnTo>
                  <a:pt x="69379" y="47476"/>
                </a:lnTo>
                <a:lnTo>
                  <a:pt x="97659" y="47476"/>
                </a:lnTo>
                <a:lnTo>
                  <a:pt x="97659" y="58190"/>
                </a:lnTo>
                <a:close/>
              </a:path>
              <a:path w="649604" h="59689">
                <a:moveTo>
                  <a:pt x="121176" y="58190"/>
                </a:moveTo>
                <a:lnTo>
                  <a:pt x="108975" y="58190"/>
                </a:lnTo>
                <a:lnTo>
                  <a:pt x="108975" y="1041"/>
                </a:lnTo>
                <a:lnTo>
                  <a:pt x="141522" y="1041"/>
                </a:lnTo>
                <a:lnTo>
                  <a:pt x="146132" y="2777"/>
                </a:lnTo>
                <a:lnTo>
                  <a:pt x="149608" y="6250"/>
                </a:lnTo>
                <a:lnTo>
                  <a:pt x="153180" y="9723"/>
                </a:lnTo>
                <a:lnTo>
                  <a:pt x="154001" y="11756"/>
                </a:lnTo>
                <a:lnTo>
                  <a:pt x="121176" y="11756"/>
                </a:lnTo>
                <a:lnTo>
                  <a:pt x="121176" y="27086"/>
                </a:lnTo>
                <a:lnTo>
                  <a:pt x="153974" y="27086"/>
                </a:lnTo>
                <a:lnTo>
                  <a:pt x="153771" y="27731"/>
                </a:lnTo>
                <a:lnTo>
                  <a:pt x="151390" y="30807"/>
                </a:lnTo>
                <a:lnTo>
                  <a:pt x="149008" y="33784"/>
                </a:lnTo>
                <a:lnTo>
                  <a:pt x="146037" y="35669"/>
                </a:lnTo>
                <a:lnTo>
                  <a:pt x="142465" y="36462"/>
                </a:lnTo>
                <a:lnTo>
                  <a:pt x="143254" y="37801"/>
                </a:lnTo>
                <a:lnTo>
                  <a:pt x="121176" y="37801"/>
                </a:lnTo>
                <a:lnTo>
                  <a:pt x="121176" y="58190"/>
                </a:lnTo>
                <a:close/>
              </a:path>
              <a:path w="649604" h="59689">
                <a:moveTo>
                  <a:pt x="153974" y="27086"/>
                </a:moveTo>
                <a:lnTo>
                  <a:pt x="136359" y="27086"/>
                </a:lnTo>
                <a:lnTo>
                  <a:pt x="138350" y="26441"/>
                </a:lnTo>
                <a:lnTo>
                  <a:pt x="141617" y="23762"/>
                </a:lnTo>
                <a:lnTo>
                  <a:pt x="142465" y="21877"/>
                </a:lnTo>
                <a:lnTo>
                  <a:pt x="142465" y="17015"/>
                </a:lnTo>
                <a:lnTo>
                  <a:pt x="141617" y="15130"/>
                </a:lnTo>
                <a:lnTo>
                  <a:pt x="139931" y="13840"/>
                </a:lnTo>
                <a:lnTo>
                  <a:pt x="138350" y="12452"/>
                </a:lnTo>
                <a:lnTo>
                  <a:pt x="136359" y="11756"/>
                </a:lnTo>
                <a:lnTo>
                  <a:pt x="154001" y="11756"/>
                </a:lnTo>
                <a:lnTo>
                  <a:pt x="154842" y="13840"/>
                </a:lnTo>
                <a:lnTo>
                  <a:pt x="154961" y="23961"/>
                </a:lnTo>
                <a:lnTo>
                  <a:pt x="153974" y="27086"/>
                </a:lnTo>
                <a:close/>
              </a:path>
              <a:path w="649604" h="59689">
                <a:moveTo>
                  <a:pt x="155266" y="58190"/>
                </a:moveTo>
                <a:lnTo>
                  <a:pt x="141274" y="58190"/>
                </a:lnTo>
                <a:lnTo>
                  <a:pt x="130111" y="37801"/>
                </a:lnTo>
                <a:lnTo>
                  <a:pt x="143254" y="37801"/>
                </a:lnTo>
                <a:lnTo>
                  <a:pt x="155266" y="58190"/>
                </a:lnTo>
                <a:close/>
              </a:path>
              <a:path w="649604" h="59689">
                <a:moveTo>
                  <a:pt x="197357" y="58190"/>
                </a:moveTo>
                <a:lnTo>
                  <a:pt x="182184" y="58190"/>
                </a:lnTo>
                <a:lnTo>
                  <a:pt x="160010" y="1041"/>
                </a:lnTo>
                <a:lnTo>
                  <a:pt x="173849" y="1041"/>
                </a:lnTo>
                <a:lnTo>
                  <a:pt x="189775" y="44945"/>
                </a:lnTo>
                <a:lnTo>
                  <a:pt x="202463" y="44945"/>
                </a:lnTo>
                <a:lnTo>
                  <a:pt x="197357" y="58190"/>
                </a:lnTo>
                <a:close/>
              </a:path>
              <a:path w="649604" h="59689">
                <a:moveTo>
                  <a:pt x="202463" y="44945"/>
                </a:moveTo>
                <a:lnTo>
                  <a:pt x="189775" y="44945"/>
                </a:lnTo>
                <a:lnTo>
                  <a:pt x="205549" y="1041"/>
                </a:lnTo>
                <a:lnTo>
                  <a:pt x="219388" y="1041"/>
                </a:lnTo>
                <a:lnTo>
                  <a:pt x="202463" y="44945"/>
                </a:lnTo>
                <a:close/>
              </a:path>
              <a:path w="649604" h="59689">
                <a:moveTo>
                  <a:pt x="239086" y="58190"/>
                </a:moveTo>
                <a:lnTo>
                  <a:pt x="226885" y="58190"/>
                </a:lnTo>
                <a:lnTo>
                  <a:pt x="226885" y="1041"/>
                </a:lnTo>
                <a:lnTo>
                  <a:pt x="239086" y="1041"/>
                </a:lnTo>
                <a:lnTo>
                  <a:pt x="239086" y="58190"/>
                </a:lnTo>
                <a:close/>
              </a:path>
              <a:path w="649604" h="59689">
                <a:moveTo>
                  <a:pt x="278910" y="59233"/>
                </a:moveTo>
                <a:lnTo>
                  <a:pt x="270080" y="59233"/>
                </a:lnTo>
                <a:lnTo>
                  <a:pt x="262784" y="56405"/>
                </a:lnTo>
                <a:lnTo>
                  <a:pt x="257031" y="50750"/>
                </a:lnTo>
                <a:lnTo>
                  <a:pt x="251373" y="45094"/>
                </a:lnTo>
                <a:lnTo>
                  <a:pt x="248544" y="38050"/>
                </a:lnTo>
                <a:lnTo>
                  <a:pt x="248544" y="24060"/>
                </a:lnTo>
                <a:lnTo>
                  <a:pt x="263432" y="3869"/>
                </a:lnTo>
                <a:lnTo>
                  <a:pt x="268194" y="1289"/>
                </a:lnTo>
                <a:lnTo>
                  <a:pt x="273347" y="0"/>
                </a:lnTo>
                <a:lnTo>
                  <a:pt x="278910" y="0"/>
                </a:lnTo>
                <a:lnTo>
                  <a:pt x="286322" y="874"/>
                </a:lnTo>
                <a:lnTo>
                  <a:pt x="292784" y="3497"/>
                </a:lnTo>
                <a:lnTo>
                  <a:pt x="298299" y="7869"/>
                </a:lnTo>
                <a:lnTo>
                  <a:pt x="300533" y="10864"/>
                </a:lnTo>
                <a:lnTo>
                  <a:pt x="273747" y="10864"/>
                </a:lnTo>
                <a:lnTo>
                  <a:pt x="269480" y="12650"/>
                </a:lnTo>
                <a:lnTo>
                  <a:pt x="262737" y="19793"/>
                </a:lnTo>
                <a:lnTo>
                  <a:pt x="261125" y="24060"/>
                </a:lnTo>
                <a:lnTo>
                  <a:pt x="261051" y="35172"/>
                </a:lnTo>
                <a:lnTo>
                  <a:pt x="262737" y="39686"/>
                </a:lnTo>
                <a:lnTo>
                  <a:pt x="266108" y="43159"/>
                </a:lnTo>
                <a:lnTo>
                  <a:pt x="269585" y="46632"/>
                </a:lnTo>
                <a:lnTo>
                  <a:pt x="273852" y="48368"/>
                </a:lnTo>
                <a:lnTo>
                  <a:pt x="300448" y="48368"/>
                </a:lnTo>
                <a:lnTo>
                  <a:pt x="298299" y="51279"/>
                </a:lnTo>
                <a:lnTo>
                  <a:pt x="292784" y="55698"/>
                </a:lnTo>
                <a:lnTo>
                  <a:pt x="286322" y="58349"/>
                </a:lnTo>
                <a:lnTo>
                  <a:pt x="278910" y="59233"/>
                </a:lnTo>
                <a:close/>
              </a:path>
              <a:path w="649604" h="59689">
                <a:moveTo>
                  <a:pt x="292302" y="19198"/>
                </a:moveTo>
                <a:lnTo>
                  <a:pt x="291111" y="16817"/>
                </a:lnTo>
                <a:lnTo>
                  <a:pt x="289330" y="14833"/>
                </a:lnTo>
                <a:lnTo>
                  <a:pt x="284568" y="11657"/>
                </a:lnTo>
                <a:lnTo>
                  <a:pt x="281882" y="10864"/>
                </a:lnTo>
                <a:lnTo>
                  <a:pt x="300533" y="10864"/>
                </a:lnTo>
                <a:lnTo>
                  <a:pt x="302865" y="13989"/>
                </a:lnTo>
                <a:lnTo>
                  <a:pt x="292302" y="19198"/>
                </a:lnTo>
                <a:close/>
              </a:path>
              <a:path w="649604" h="59689">
                <a:moveTo>
                  <a:pt x="300448" y="48368"/>
                </a:moveTo>
                <a:lnTo>
                  <a:pt x="281882" y="48368"/>
                </a:lnTo>
                <a:lnTo>
                  <a:pt x="284568" y="47624"/>
                </a:lnTo>
                <a:lnTo>
                  <a:pt x="286949" y="46136"/>
                </a:lnTo>
                <a:lnTo>
                  <a:pt x="289330" y="44549"/>
                </a:lnTo>
                <a:lnTo>
                  <a:pt x="291111" y="42514"/>
                </a:lnTo>
                <a:lnTo>
                  <a:pt x="292302" y="40034"/>
                </a:lnTo>
                <a:lnTo>
                  <a:pt x="302865" y="45094"/>
                </a:lnTo>
                <a:lnTo>
                  <a:pt x="300448" y="48368"/>
                </a:lnTo>
                <a:close/>
              </a:path>
              <a:path w="649604" h="59689">
                <a:moveTo>
                  <a:pt x="352748" y="58190"/>
                </a:moveTo>
                <a:lnTo>
                  <a:pt x="312266" y="58190"/>
                </a:lnTo>
                <a:lnTo>
                  <a:pt x="312266" y="1041"/>
                </a:lnTo>
                <a:lnTo>
                  <a:pt x="352748" y="1041"/>
                </a:lnTo>
                <a:lnTo>
                  <a:pt x="352748" y="11756"/>
                </a:lnTo>
                <a:lnTo>
                  <a:pt x="324468" y="11756"/>
                </a:lnTo>
                <a:lnTo>
                  <a:pt x="324468" y="23812"/>
                </a:lnTo>
                <a:lnTo>
                  <a:pt x="352148" y="23812"/>
                </a:lnTo>
                <a:lnTo>
                  <a:pt x="352148" y="34528"/>
                </a:lnTo>
                <a:lnTo>
                  <a:pt x="324468" y="34528"/>
                </a:lnTo>
                <a:lnTo>
                  <a:pt x="324468" y="47476"/>
                </a:lnTo>
                <a:lnTo>
                  <a:pt x="352748" y="47476"/>
                </a:lnTo>
                <a:lnTo>
                  <a:pt x="352748" y="58190"/>
                </a:lnTo>
                <a:close/>
              </a:path>
              <a:path w="649604" h="59689">
                <a:moveTo>
                  <a:pt x="423128" y="58190"/>
                </a:moveTo>
                <a:lnTo>
                  <a:pt x="386809" y="58190"/>
                </a:lnTo>
                <a:lnTo>
                  <a:pt x="386809" y="1041"/>
                </a:lnTo>
                <a:lnTo>
                  <a:pt x="399010" y="1041"/>
                </a:lnTo>
                <a:lnTo>
                  <a:pt x="399010" y="47476"/>
                </a:lnTo>
                <a:lnTo>
                  <a:pt x="423128" y="47476"/>
                </a:lnTo>
                <a:lnTo>
                  <a:pt x="423128" y="58190"/>
                </a:lnTo>
                <a:close/>
              </a:path>
              <a:path w="649604" h="59689">
                <a:moveTo>
                  <a:pt x="441016" y="58190"/>
                </a:moveTo>
                <a:lnTo>
                  <a:pt x="427176" y="58190"/>
                </a:lnTo>
                <a:lnTo>
                  <a:pt x="449350" y="1041"/>
                </a:lnTo>
                <a:lnTo>
                  <a:pt x="464533" y="1041"/>
                </a:lnTo>
                <a:lnTo>
                  <a:pt x="469238" y="13245"/>
                </a:lnTo>
                <a:lnTo>
                  <a:pt x="456941" y="13245"/>
                </a:lnTo>
                <a:lnTo>
                  <a:pt x="448017" y="37801"/>
                </a:lnTo>
                <a:lnTo>
                  <a:pt x="478704" y="37801"/>
                </a:lnTo>
                <a:lnTo>
                  <a:pt x="482835" y="48517"/>
                </a:lnTo>
                <a:lnTo>
                  <a:pt x="444740" y="48517"/>
                </a:lnTo>
                <a:lnTo>
                  <a:pt x="441016" y="58190"/>
                </a:lnTo>
                <a:close/>
              </a:path>
              <a:path w="649604" h="59689">
                <a:moveTo>
                  <a:pt x="478704" y="37801"/>
                </a:moveTo>
                <a:lnTo>
                  <a:pt x="465876" y="37801"/>
                </a:lnTo>
                <a:lnTo>
                  <a:pt x="456941" y="13245"/>
                </a:lnTo>
                <a:lnTo>
                  <a:pt x="469238" y="13245"/>
                </a:lnTo>
                <a:lnTo>
                  <a:pt x="478704" y="37801"/>
                </a:lnTo>
                <a:close/>
              </a:path>
              <a:path w="649604" h="59689">
                <a:moveTo>
                  <a:pt x="486564" y="58190"/>
                </a:moveTo>
                <a:lnTo>
                  <a:pt x="472715" y="58190"/>
                </a:lnTo>
                <a:lnTo>
                  <a:pt x="469143" y="48517"/>
                </a:lnTo>
                <a:lnTo>
                  <a:pt x="482835" y="48517"/>
                </a:lnTo>
                <a:lnTo>
                  <a:pt x="486564" y="58190"/>
                </a:lnTo>
                <a:close/>
              </a:path>
              <a:path w="649604" h="59689">
                <a:moveTo>
                  <a:pt x="522178" y="58190"/>
                </a:moveTo>
                <a:lnTo>
                  <a:pt x="509977" y="58190"/>
                </a:lnTo>
                <a:lnTo>
                  <a:pt x="509977" y="34825"/>
                </a:lnTo>
                <a:lnTo>
                  <a:pt x="487955" y="1041"/>
                </a:lnTo>
                <a:lnTo>
                  <a:pt x="501795" y="1041"/>
                </a:lnTo>
                <a:lnTo>
                  <a:pt x="516082" y="23961"/>
                </a:lnTo>
                <a:lnTo>
                  <a:pt x="529214" y="23961"/>
                </a:lnTo>
                <a:lnTo>
                  <a:pt x="522178" y="34825"/>
                </a:lnTo>
                <a:lnTo>
                  <a:pt x="522178" y="58190"/>
                </a:lnTo>
                <a:close/>
              </a:path>
              <a:path w="649604" h="59689">
                <a:moveTo>
                  <a:pt x="529214" y="23961"/>
                </a:moveTo>
                <a:lnTo>
                  <a:pt x="516082" y="23961"/>
                </a:lnTo>
                <a:lnTo>
                  <a:pt x="530217" y="1041"/>
                </a:lnTo>
                <a:lnTo>
                  <a:pt x="544057" y="1041"/>
                </a:lnTo>
                <a:lnTo>
                  <a:pt x="529214" y="23961"/>
                </a:lnTo>
                <a:close/>
              </a:path>
              <a:path w="649604" h="59689">
                <a:moveTo>
                  <a:pt x="591844" y="58190"/>
                </a:moveTo>
                <a:lnTo>
                  <a:pt x="551363" y="58190"/>
                </a:lnTo>
                <a:lnTo>
                  <a:pt x="551363" y="1041"/>
                </a:lnTo>
                <a:lnTo>
                  <a:pt x="591844" y="1041"/>
                </a:lnTo>
                <a:lnTo>
                  <a:pt x="591844" y="11756"/>
                </a:lnTo>
                <a:lnTo>
                  <a:pt x="563564" y="11756"/>
                </a:lnTo>
                <a:lnTo>
                  <a:pt x="563564" y="23812"/>
                </a:lnTo>
                <a:lnTo>
                  <a:pt x="591244" y="23812"/>
                </a:lnTo>
                <a:lnTo>
                  <a:pt x="591244" y="34528"/>
                </a:lnTo>
                <a:lnTo>
                  <a:pt x="563564" y="34528"/>
                </a:lnTo>
                <a:lnTo>
                  <a:pt x="563564" y="47476"/>
                </a:lnTo>
                <a:lnTo>
                  <a:pt x="591844" y="47476"/>
                </a:lnTo>
                <a:lnTo>
                  <a:pt x="591844" y="58190"/>
                </a:lnTo>
                <a:close/>
              </a:path>
              <a:path w="649604" h="59689">
                <a:moveTo>
                  <a:pt x="615361" y="58190"/>
                </a:moveTo>
                <a:lnTo>
                  <a:pt x="603159" y="58190"/>
                </a:lnTo>
                <a:lnTo>
                  <a:pt x="603159" y="1041"/>
                </a:lnTo>
                <a:lnTo>
                  <a:pt x="635706" y="1041"/>
                </a:lnTo>
                <a:lnTo>
                  <a:pt x="640316" y="2777"/>
                </a:lnTo>
                <a:lnTo>
                  <a:pt x="643793" y="6250"/>
                </a:lnTo>
                <a:lnTo>
                  <a:pt x="647365" y="9723"/>
                </a:lnTo>
                <a:lnTo>
                  <a:pt x="648185" y="11756"/>
                </a:lnTo>
                <a:lnTo>
                  <a:pt x="615361" y="11756"/>
                </a:lnTo>
                <a:lnTo>
                  <a:pt x="615361" y="27086"/>
                </a:lnTo>
                <a:lnTo>
                  <a:pt x="648159" y="27086"/>
                </a:lnTo>
                <a:lnTo>
                  <a:pt x="647955" y="27731"/>
                </a:lnTo>
                <a:lnTo>
                  <a:pt x="645574" y="30807"/>
                </a:lnTo>
                <a:lnTo>
                  <a:pt x="643193" y="33784"/>
                </a:lnTo>
                <a:lnTo>
                  <a:pt x="640221" y="35669"/>
                </a:lnTo>
                <a:lnTo>
                  <a:pt x="636649" y="36462"/>
                </a:lnTo>
                <a:lnTo>
                  <a:pt x="637438" y="37801"/>
                </a:lnTo>
                <a:lnTo>
                  <a:pt x="615361" y="37801"/>
                </a:lnTo>
                <a:lnTo>
                  <a:pt x="615361" y="58190"/>
                </a:lnTo>
                <a:close/>
              </a:path>
              <a:path w="649604" h="59689">
                <a:moveTo>
                  <a:pt x="648159" y="27086"/>
                </a:moveTo>
                <a:lnTo>
                  <a:pt x="630544" y="27086"/>
                </a:lnTo>
                <a:lnTo>
                  <a:pt x="632534" y="26441"/>
                </a:lnTo>
                <a:lnTo>
                  <a:pt x="635802" y="23762"/>
                </a:lnTo>
                <a:lnTo>
                  <a:pt x="636649" y="21877"/>
                </a:lnTo>
                <a:lnTo>
                  <a:pt x="636649" y="17015"/>
                </a:lnTo>
                <a:lnTo>
                  <a:pt x="635802" y="15130"/>
                </a:lnTo>
                <a:lnTo>
                  <a:pt x="634116" y="13840"/>
                </a:lnTo>
                <a:lnTo>
                  <a:pt x="632534" y="12452"/>
                </a:lnTo>
                <a:lnTo>
                  <a:pt x="630544" y="11756"/>
                </a:lnTo>
                <a:lnTo>
                  <a:pt x="648185" y="11756"/>
                </a:lnTo>
                <a:lnTo>
                  <a:pt x="649026" y="13840"/>
                </a:lnTo>
                <a:lnTo>
                  <a:pt x="649146" y="23961"/>
                </a:lnTo>
                <a:lnTo>
                  <a:pt x="648159" y="27086"/>
                </a:lnTo>
                <a:close/>
              </a:path>
              <a:path w="649604" h="59689">
                <a:moveTo>
                  <a:pt x="649451" y="58190"/>
                </a:moveTo>
                <a:lnTo>
                  <a:pt x="635459" y="58190"/>
                </a:lnTo>
                <a:lnTo>
                  <a:pt x="624295" y="37801"/>
                </a:lnTo>
                <a:lnTo>
                  <a:pt x="637438" y="37801"/>
                </a:lnTo>
                <a:lnTo>
                  <a:pt x="649451" y="58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4962" y="1838871"/>
            <a:ext cx="657860" cy="1083945"/>
          </a:xfrm>
          <a:custGeom>
            <a:avLst/>
            <a:gdLst/>
            <a:ahLst/>
            <a:cxnLst/>
            <a:rect l="l" t="t" r="r" b="b"/>
            <a:pathLst>
              <a:path w="657859" h="1083945">
                <a:moveTo>
                  <a:pt x="0" y="0"/>
                </a:moveTo>
                <a:lnTo>
                  <a:pt x="657598" y="0"/>
                </a:lnTo>
                <a:lnTo>
                  <a:pt x="657598" y="1083697"/>
                </a:lnTo>
                <a:lnTo>
                  <a:pt x="0" y="10836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9435" y="1967462"/>
            <a:ext cx="506095" cy="59690"/>
          </a:xfrm>
          <a:custGeom>
            <a:avLst/>
            <a:gdLst/>
            <a:ahLst/>
            <a:cxnLst/>
            <a:rect l="l" t="t" r="r" b="b"/>
            <a:pathLst>
              <a:path w="506095" h="59689">
                <a:moveTo>
                  <a:pt x="12204" y="58043"/>
                </a:moveTo>
                <a:lnTo>
                  <a:pt x="0" y="58043"/>
                </a:lnTo>
                <a:lnTo>
                  <a:pt x="0" y="893"/>
                </a:lnTo>
                <a:lnTo>
                  <a:pt x="32544" y="893"/>
                </a:lnTo>
                <a:lnTo>
                  <a:pt x="37157" y="2580"/>
                </a:lnTo>
                <a:lnTo>
                  <a:pt x="40629" y="5953"/>
                </a:lnTo>
                <a:lnTo>
                  <a:pt x="44201" y="9326"/>
                </a:lnTo>
                <a:lnTo>
                  <a:pt x="45114" y="11609"/>
                </a:lnTo>
                <a:lnTo>
                  <a:pt x="12204" y="11609"/>
                </a:lnTo>
                <a:lnTo>
                  <a:pt x="12204" y="26938"/>
                </a:lnTo>
                <a:lnTo>
                  <a:pt x="45084" y="26938"/>
                </a:lnTo>
                <a:lnTo>
                  <a:pt x="44201" y="29120"/>
                </a:lnTo>
                <a:lnTo>
                  <a:pt x="40629" y="32593"/>
                </a:lnTo>
                <a:lnTo>
                  <a:pt x="37057" y="35967"/>
                </a:lnTo>
                <a:lnTo>
                  <a:pt x="32444" y="37654"/>
                </a:lnTo>
                <a:lnTo>
                  <a:pt x="12204" y="37654"/>
                </a:lnTo>
                <a:lnTo>
                  <a:pt x="12204" y="58043"/>
                </a:lnTo>
                <a:close/>
              </a:path>
              <a:path w="506095" h="59689">
                <a:moveTo>
                  <a:pt x="45084" y="26938"/>
                </a:moveTo>
                <a:lnTo>
                  <a:pt x="27532" y="26938"/>
                </a:lnTo>
                <a:lnTo>
                  <a:pt x="29517" y="26293"/>
                </a:lnTo>
                <a:lnTo>
                  <a:pt x="31104" y="25003"/>
                </a:lnTo>
                <a:lnTo>
                  <a:pt x="32692" y="23614"/>
                </a:lnTo>
                <a:lnTo>
                  <a:pt x="33486" y="21729"/>
                </a:lnTo>
                <a:lnTo>
                  <a:pt x="33486" y="16867"/>
                </a:lnTo>
                <a:lnTo>
                  <a:pt x="32692" y="14982"/>
                </a:lnTo>
                <a:lnTo>
                  <a:pt x="31104" y="13692"/>
                </a:lnTo>
                <a:lnTo>
                  <a:pt x="29517" y="12303"/>
                </a:lnTo>
                <a:lnTo>
                  <a:pt x="27532" y="11609"/>
                </a:lnTo>
                <a:lnTo>
                  <a:pt x="45114" y="11609"/>
                </a:lnTo>
                <a:lnTo>
                  <a:pt x="45947" y="13692"/>
                </a:lnTo>
                <a:lnTo>
                  <a:pt x="45867" y="25003"/>
                </a:lnTo>
                <a:lnTo>
                  <a:pt x="45084" y="26938"/>
                </a:lnTo>
                <a:close/>
              </a:path>
              <a:path w="506095" h="59689">
                <a:moveTo>
                  <a:pt x="95924" y="58043"/>
                </a:moveTo>
                <a:lnTo>
                  <a:pt x="55443" y="58043"/>
                </a:lnTo>
                <a:lnTo>
                  <a:pt x="55443" y="893"/>
                </a:lnTo>
                <a:lnTo>
                  <a:pt x="95924" y="893"/>
                </a:lnTo>
                <a:lnTo>
                  <a:pt x="95924" y="11609"/>
                </a:lnTo>
                <a:lnTo>
                  <a:pt x="67646" y="11609"/>
                </a:lnTo>
                <a:lnTo>
                  <a:pt x="67646" y="23663"/>
                </a:lnTo>
                <a:lnTo>
                  <a:pt x="95328" y="23663"/>
                </a:lnTo>
                <a:lnTo>
                  <a:pt x="95328" y="34379"/>
                </a:lnTo>
                <a:lnTo>
                  <a:pt x="67646" y="34379"/>
                </a:lnTo>
                <a:lnTo>
                  <a:pt x="67646" y="47327"/>
                </a:lnTo>
                <a:lnTo>
                  <a:pt x="95924" y="47327"/>
                </a:lnTo>
                <a:lnTo>
                  <a:pt x="95924" y="58043"/>
                </a:lnTo>
                <a:close/>
              </a:path>
              <a:path w="506095" h="59689">
                <a:moveTo>
                  <a:pt x="119446" y="58043"/>
                </a:moveTo>
                <a:lnTo>
                  <a:pt x="107242" y="58043"/>
                </a:lnTo>
                <a:lnTo>
                  <a:pt x="107242" y="893"/>
                </a:lnTo>
                <a:lnTo>
                  <a:pt x="139785" y="893"/>
                </a:lnTo>
                <a:lnTo>
                  <a:pt x="144399" y="2629"/>
                </a:lnTo>
                <a:lnTo>
                  <a:pt x="147872" y="6102"/>
                </a:lnTo>
                <a:lnTo>
                  <a:pt x="151444" y="9575"/>
                </a:lnTo>
                <a:lnTo>
                  <a:pt x="152266" y="11609"/>
                </a:lnTo>
                <a:lnTo>
                  <a:pt x="119446" y="11609"/>
                </a:lnTo>
                <a:lnTo>
                  <a:pt x="119446" y="26938"/>
                </a:lnTo>
                <a:lnTo>
                  <a:pt x="152243" y="26938"/>
                </a:lnTo>
                <a:lnTo>
                  <a:pt x="152039" y="27583"/>
                </a:lnTo>
                <a:lnTo>
                  <a:pt x="149658" y="30659"/>
                </a:lnTo>
                <a:lnTo>
                  <a:pt x="147277" y="33635"/>
                </a:lnTo>
                <a:lnTo>
                  <a:pt x="144300" y="35520"/>
                </a:lnTo>
                <a:lnTo>
                  <a:pt x="140728" y="36313"/>
                </a:lnTo>
                <a:lnTo>
                  <a:pt x="141518" y="37654"/>
                </a:lnTo>
                <a:lnTo>
                  <a:pt x="119446" y="37654"/>
                </a:lnTo>
                <a:lnTo>
                  <a:pt x="119446" y="58043"/>
                </a:lnTo>
                <a:close/>
              </a:path>
              <a:path w="506095" h="59689">
                <a:moveTo>
                  <a:pt x="152243" y="26938"/>
                </a:moveTo>
                <a:lnTo>
                  <a:pt x="134627" y="26938"/>
                </a:lnTo>
                <a:lnTo>
                  <a:pt x="136611" y="26293"/>
                </a:lnTo>
                <a:lnTo>
                  <a:pt x="139884" y="23614"/>
                </a:lnTo>
                <a:lnTo>
                  <a:pt x="140728" y="21729"/>
                </a:lnTo>
                <a:lnTo>
                  <a:pt x="140728" y="16867"/>
                </a:lnTo>
                <a:lnTo>
                  <a:pt x="139884" y="14982"/>
                </a:lnTo>
                <a:lnTo>
                  <a:pt x="138198" y="13692"/>
                </a:lnTo>
                <a:lnTo>
                  <a:pt x="136611" y="12303"/>
                </a:lnTo>
                <a:lnTo>
                  <a:pt x="134627" y="11609"/>
                </a:lnTo>
                <a:lnTo>
                  <a:pt x="152266" y="11609"/>
                </a:lnTo>
                <a:lnTo>
                  <a:pt x="153109" y="13692"/>
                </a:lnTo>
                <a:lnTo>
                  <a:pt x="153230" y="23812"/>
                </a:lnTo>
                <a:lnTo>
                  <a:pt x="152243" y="26938"/>
                </a:lnTo>
                <a:close/>
              </a:path>
              <a:path w="506095" h="59689">
                <a:moveTo>
                  <a:pt x="153527" y="58043"/>
                </a:moveTo>
                <a:lnTo>
                  <a:pt x="139538" y="58043"/>
                </a:lnTo>
                <a:lnTo>
                  <a:pt x="128375" y="37654"/>
                </a:lnTo>
                <a:lnTo>
                  <a:pt x="141518" y="37654"/>
                </a:lnTo>
                <a:lnTo>
                  <a:pt x="153527" y="58043"/>
                </a:lnTo>
                <a:close/>
              </a:path>
              <a:path w="506095" h="59689">
                <a:moveTo>
                  <a:pt x="206651" y="48369"/>
                </a:moveTo>
                <a:lnTo>
                  <a:pt x="188730" y="48369"/>
                </a:lnTo>
                <a:lnTo>
                  <a:pt x="191212" y="47774"/>
                </a:lnTo>
                <a:lnTo>
                  <a:pt x="192798" y="46583"/>
                </a:lnTo>
                <a:lnTo>
                  <a:pt x="194386" y="45294"/>
                </a:lnTo>
                <a:lnTo>
                  <a:pt x="195180" y="43805"/>
                </a:lnTo>
                <a:lnTo>
                  <a:pt x="195180" y="40431"/>
                </a:lnTo>
                <a:lnTo>
                  <a:pt x="194238" y="39092"/>
                </a:lnTo>
                <a:lnTo>
                  <a:pt x="190467" y="37108"/>
                </a:lnTo>
                <a:lnTo>
                  <a:pt x="185953" y="35769"/>
                </a:lnTo>
                <a:lnTo>
                  <a:pt x="167795" y="31402"/>
                </a:lnTo>
                <a:lnTo>
                  <a:pt x="162289" y="25846"/>
                </a:lnTo>
                <a:lnTo>
                  <a:pt x="162289" y="12452"/>
                </a:lnTo>
                <a:lnTo>
                  <a:pt x="164273" y="8334"/>
                </a:lnTo>
                <a:lnTo>
                  <a:pt x="168242" y="5060"/>
                </a:lnTo>
                <a:lnTo>
                  <a:pt x="172211" y="1686"/>
                </a:lnTo>
                <a:lnTo>
                  <a:pt x="177469" y="0"/>
                </a:lnTo>
                <a:lnTo>
                  <a:pt x="193146" y="0"/>
                </a:lnTo>
                <a:lnTo>
                  <a:pt x="200587" y="2679"/>
                </a:lnTo>
                <a:lnTo>
                  <a:pt x="206342" y="8037"/>
                </a:lnTo>
                <a:lnTo>
                  <a:pt x="204403" y="10567"/>
                </a:lnTo>
                <a:lnTo>
                  <a:pt x="180247" y="10567"/>
                </a:lnTo>
                <a:lnTo>
                  <a:pt x="178263" y="11112"/>
                </a:lnTo>
                <a:lnTo>
                  <a:pt x="175485" y="13295"/>
                </a:lnTo>
                <a:lnTo>
                  <a:pt x="174791" y="14684"/>
                </a:lnTo>
                <a:lnTo>
                  <a:pt x="174791" y="17859"/>
                </a:lnTo>
                <a:lnTo>
                  <a:pt x="202076" y="26739"/>
                </a:lnTo>
                <a:lnTo>
                  <a:pt x="207533" y="32345"/>
                </a:lnTo>
                <a:lnTo>
                  <a:pt x="207465" y="46583"/>
                </a:lnTo>
                <a:lnTo>
                  <a:pt x="206651" y="48369"/>
                </a:lnTo>
                <a:close/>
              </a:path>
              <a:path w="506095" h="59689">
                <a:moveTo>
                  <a:pt x="199496" y="16966"/>
                </a:moveTo>
                <a:lnTo>
                  <a:pt x="195031" y="12700"/>
                </a:lnTo>
                <a:lnTo>
                  <a:pt x="189475" y="10567"/>
                </a:lnTo>
                <a:lnTo>
                  <a:pt x="204403" y="10567"/>
                </a:lnTo>
                <a:lnTo>
                  <a:pt x="199496" y="16966"/>
                </a:lnTo>
                <a:close/>
              </a:path>
              <a:path w="506095" h="59689">
                <a:moveTo>
                  <a:pt x="191906" y="59085"/>
                </a:moveTo>
                <a:lnTo>
                  <a:pt x="184762" y="59085"/>
                </a:lnTo>
                <a:lnTo>
                  <a:pt x="177498" y="58517"/>
                </a:lnTo>
                <a:lnTo>
                  <a:pt x="171033" y="56815"/>
                </a:lnTo>
                <a:lnTo>
                  <a:pt x="165368" y="53978"/>
                </a:lnTo>
                <a:lnTo>
                  <a:pt x="160503" y="50007"/>
                </a:lnTo>
                <a:lnTo>
                  <a:pt x="167051" y="40779"/>
                </a:lnTo>
                <a:lnTo>
                  <a:pt x="169135" y="42863"/>
                </a:lnTo>
                <a:lnTo>
                  <a:pt x="171715" y="44649"/>
                </a:lnTo>
                <a:lnTo>
                  <a:pt x="177866" y="47625"/>
                </a:lnTo>
                <a:lnTo>
                  <a:pt x="181388" y="48369"/>
                </a:lnTo>
                <a:lnTo>
                  <a:pt x="206651" y="48369"/>
                </a:lnTo>
                <a:lnTo>
                  <a:pt x="205499" y="50899"/>
                </a:lnTo>
                <a:lnTo>
                  <a:pt x="201431" y="54174"/>
                </a:lnTo>
                <a:lnTo>
                  <a:pt x="197462" y="57448"/>
                </a:lnTo>
                <a:lnTo>
                  <a:pt x="191906" y="59085"/>
                </a:lnTo>
                <a:close/>
              </a:path>
              <a:path w="506095" h="59689">
                <a:moveTo>
                  <a:pt x="229887" y="58043"/>
                </a:moveTo>
                <a:lnTo>
                  <a:pt x="217682" y="58043"/>
                </a:lnTo>
                <a:lnTo>
                  <a:pt x="217682" y="893"/>
                </a:lnTo>
                <a:lnTo>
                  <a:pt x="229887" y="893"/>
                </a:lnTo>
                <a:lnTo>
                  <a:pt x="229887" y="58043"/>
                </a:lnTo>
                <a:close/>
              </a:path>
              <a:path w="506095" h="59689">
                <a:moveTo>
                  <a:pt x="284306" y="48369"/>
                </a:moveTo>
                <a:lnTo>
                  <a:pt x="266386" y="48369"/>
                </a:lnTo>
                <a:lnTo>
                  <a:pt x="268866" y="47774"/>
                </a:lnTo>
                <a:lnTo>
                  <a:pt x="270454" y="46583"/>
                </a:lnTo>
                <a:lnTo>
                  <a:pt x="272042" y="45294"/>
                </a:lnTo>
                <a:lnTo>
                  <a:pt x="272835" y="43805"/>
                </a:lnTo>
                <a:lnTo>
                  <a:pt x="272835" y="40431"/>
                </a:lnTo>
                <a:lnTo>
                  <a:pt x="271893" y="39092"/>
                </a:lnTo>
                <a:lnTo>
                  <a:pt x="268122" y="37108"/>
                </a:lnTo>
                <a:lnTo>
                  <a:pt x="263608" y="35769"/>
                </a:lnTo>
                <a:lnTo>
                  <a:pt x="245451" y="31402"/>
                </a:lnTo>
                <a:lnTo>
                  <a:pt x="239944" y="25846"/>
                </a:lnTo>
                <a:lnTo>
                  <a:pt x="239944" y="12452"/>
                </a:lnTo>
                <a:lnTo>
                  <a:pt x="241928" y="8334"/>
                </a:lnTo>
                <a:lnTo>
                  <a:pt x="245897" y="5060"/>
                </a:lnTo>
                <a:lnTo>
                  <a:pt x="249866" y="1686"/>
                </a:lnTo>
                <a:lnTo>
                  <a:pt x="255124" y="0"/>
                </a:lnTo>
                <a:lnTo>
                  <a:pt x="270801" y="0"/>
                </a:lnTo>
                <a:lnTo>
                  <a:pt x="278242" y="2679"/>
                </a:lnTo>
                <a:lnTo>
                  <a:pt x="283997" y="8037"/>
                </a:lnTo>
                <a:lnTo>
                  <a:pt x="282058" y="10567"/>
                </a:lnTo>
                <a:lnTo>
                  <a:pt x="257903" y="10567"/>
                </a:lnTo>
                <a:lnTo>
                  <a:pt x="255919" y="11112"/>
                </a:lnTo>
                <a:lnTo>
                  <a:pt x="253140" y="13295"/>
                </a:lnTo>
                <a:lnTo>
                  <a:pt x="252446" y="14684"/>
                </a:lnTo>
                <a:lnTo>
                  <a:pt x="252446" y="17859"/>
                </a:lnTo>
                <a:lnTo>
                  <a:pt x="279731" y="26739"/>
                </a:lnTo>
                <a:lnTo>
                  <a:pt x="285188" y="32345"/>
                </a:lnTo>
                <a:lnTo>
                  <a:pt x="285120" y="46583"/>
                </a:lnTo>
                <a:lnTo>
                  <a:pt x="284306" y="48369"/>
                </a:lnTo>
                <a:close/>
              </a:path>
              <a:path w="506095" h="59689">
                <a:moveTo>
                  <a:pt x="277151" y="16966"/>
                </a:moveTo>
                <a:lnTo>
                  <a:pt x="272686" y="12700"/>
                </a:lnTo>
                <a:lnTo>
                  <a:pt x="267130" y="10567"/>
                </a:lnTo>
                <a:lnTo>
                  <a:pt x="282058" y="10567"/>
                </a:lnTo>
                <a:lnTo>
                  <a:pt x="277151" y="16966"/>
                </a:lnTo>
                <a:close/>
              </a:path>
              <a:path w="506095" h="59689">
                <a:moveTo>
                  <a:pt x="269561" y="59085"/>
                </a:moveTo>
                <a:lnTo>
                  <a:pt x="262417" y="59085"/>
                </a:lnTo>
                <a:lnTo>
                  <a:pt x="255152" y="58517"/>
                </a:lnTo>
                <a:lnTo>
                  <a:pt x="248688" y="56815"/>
                </a:lnTo>
                <a:lnTo>
                  <a:pt x="243023" y="53978"/>
                </a:lnTo>
                <a:lnTo>
                  <a:pt x="238158" y="50007"/>
                </a:lnTo>
                <a:lnTo>
                  <a:pt x="244707" y="40779"/>
                </a:lnTo>
                <a:lnTo>
                  <a:pt x="246790" y="42863"/>
                </a:lnTo>
                <a:lnTo>
                  <a:pt x="249370" y="44649"/>
                </a:lnTo>
                <a:lnTo>
                  <a:pt x="255521" y="47625"/>
                </a:lnTo>
                <a:lnTo>
                  <a:pt x="259044" y="48369"/>
                </a:lnTo>
                <a:lnTo>
                  <a:pt x="284306" y="48369"/>
                </a:lnTo>
                <a:lnTo>
                  <a:pt x="283153" y="50899"/>
                </a:lnTo>
                <a:lnTo>
                  <a:pt x="279086" y="54174"/>
                </a:lnTo>
                <a:lnTo>
                  <a:pt x="275117" y="57448"/>
                </a:lnTo>
                <a:lnTo>
                  <a:pt x="269561" y="59085"/>
                </a:lnTo>
                <a:close/>
              </a:path>
              <a:path w="506095" h="59689">
                <a:moveTo>
                  <a:pt x="337456" y="11609"/>
                </a:moveTo>
                <a:lnTo>
                  <a:pt x="291766" y="11609"/>
                </a:lnTo>
                <a:lnTo>
                  <a:pt x="291766" y="893"/>
                </a:lnTo>
                <a:lnTo>
                  <a:pt x="337456" y="893"/>
                </a:lnTo>
                <a:lnTo>
                  <a:pt x="337456" y="11609"/>
                </a:lnTo>
                <a:close/>
              </a:path>
              <a:path w="506095" h="59689">
                <a:moveTo>
                  <a:pt x="320788" y="58043"/>
                </a:moveTo>
                <a:lnTo>
                  <a:pt x="308583" y="58043"/>
                </a:lnTo>
                <a:lnTo>
                  <a:pt x="308583" y="11609"/>
                </a:lnTo>
                <a:lnTo>
                  <a:pt x="320788" y="11609"/>
                </a:lnTo>
                <a:lnTo>
                  <a:pt x="320788" y="58043"/>
                </a:lnTo>
                <a:close/>
              </a:path>
              <a:path w="506095" h="59689">
                <a:moveTo>
                  <a:pt x="387530" y="58043"/>
                </a:moveTo>
                <a:lnTo>
                  <a:pt x="347049" y="58043"/>
                </a:lnTo>
                <a:lnTo>
                  <a:pt x="347049" y="893"/>
                </a:lnTo>
                <a:lnTo>
                  <a:pt x="387530" y="893"/>
                </a:lnTo>
                <a:lnTo>
                  <a:pt x="387530" y="11609"/>
                </a:lnTo>
                <a:lnTo>
                  <a:pt x="359252" y="11609"/>
                </a:lnTo>
                <a:lnTo>
                  <a:pt x="359252" y="23663"/>
                </a:lnTo>
                <a:lnTo>
                  <a:pt x="386935" y="23663"/>
                </a:lnTo>
                <a:lnTo>
                  <a:pt x="386935" y="34379"/>
                </a:lnTo>
                <a:lnTo>
                  <a:pt x="359252" y="34379"/>
                </a:lnTo>
                <a:lnTo>
                  <a:pt x="359252" y="47327"/>
                </a:lnTo>
                <a:lnTo>
                  <a:pt x="387530" y="47327"/>
                </a:lnTo>
                <a:lnTo>
                  <a:pt x="387530" y="58043"/>
                </a:lnTo>
                <a:close/>
              </a:path>
              <a:path w="506095" h="59689">
                <a:moveTo>
                  <a:pt x="411052" y="58043"/>
                </a:moveTo>
                <a:lnTo>
                  <a:pt x="398849" y="58043"/>
                </a:lnTo>
                <a:lnTo>
                  <a:pt x="398849" y="893"/>
                </a:lnTo>
                <a:lnTo>
                  <a:pt x="411350" y="893"/>
                </a:lnTo>
                <a:lnTo>
                  <a:pt x="425969" y="20687"/>
                </a:lnTo>
                <a:lnTo>
                  <a:pt x="411052" y="20687"/>
                </a:lnTo>
                <a:lnTo>
                  <a:pt x="411052" y="58043"/>
                </a:lnTo>
                <a:close/>
              </a:path>
              <a:path w="506095" h="59689">
                <a:moveTo>
                  <a:pt x="450045" y="36760"/>
                </a:moveTo>
                <a:lnTo>
                  <a:pt x="437841" y="36760"/>
                </a:lnTo>
                <a:lnTo>
                  <a:pt x="437841" y="893"/>
                </a:lnTo>
                <a:lnTo>
                  <a:pt x="450045" y="893"/>
                </a:lnTo>
                <a:lnTo>
                  <a:pt x="450045" y="36760"/>
                </a:lnTo>
                <a:close/>
              </a:path>
              <a:path w="506095" h="59689">
                <a:moveTo>
                  <a:pt x="450045" y="58043"/>
                </a:moveTo>
                <a:lnTo>
                  <a:pt x="438288" y="58043"/>
                </a:lnTo>
                <a:lnTo>
                  <a:pt x="411052" y="20687"/>
                </a:lnTo>
                <a:lnTo>
                  <a:pt x="425969" y="20687"/>
                </a:lnTo>
                <a:lnTo>
                  <a:pt x="437841" y="36760"/>
                </a:lnTo>
                <a:lnTo>
                  <a:pt x="450045" y="36760"/>
                </a:lnTo>
                <a:lnTo>
                  <a:pt x="450045" y="58043"/>
                </a:lnTo>
                <a:close/>
              </a:path>
              <a:path w="506095" h="59689">
                <a:moveTo>
                  <a:pt x="505738" y="11609"/>
                </a:moveTo>
                <a:lnTo>
                  <a:pt x="460048" y="11609"/>
                </a:lnTo>
                <a:lnTo>
                  <a:pt x="460048" y="893"/>
                </a:lnTo>
                <a:lnTo>
                  <a:pt x="505738" y="893"/>
                </a:lnTo>
                <a:lnTo>
                  <a:pt x="505738" y="11609"/>
                </a:lnTo>
                <a:close/>
              </a:path>
              <a:path w="506095" h="59689">
                <a:moveTo>
                  <a:pt x="489070" y="58043"/>
                </a:moveTo>
                <a:lnTo>
                  <a:pt x="476866" y="58043"/>
                </a:lnTo>
                <a:lnTo>
                  <a:pt x="476866" y="11609"/>
                </a:lnTo>
                <a:lnTo>
                  <a:pt x="489070" y="11609"/>
                </a:lnTo>
                <a:lnTo>
                  <a:pt x="489070" y="58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9897" y="2072089"/>
            <a:ext cx="399415" cy="59690"/>
          </a:xfrm>
          <a:custGeom>
            <a:avLst/>
            <a:gdLst/>
            <a:ahLst/>
            <a:cxnLst/>
            <a:rect l="l" t="t" r="r" b="b"/>
            <a:pathLst>
              <a:path w="399415" h="59689">
                <a:moveTo>
                  <a:pt x="46148" y="48518"/>
                </a:moveTo>
                <a:lnTo>
                  <a:pt x="28228" y="48518"/>
                </a:lnTo>
                <a:lnTo>
                  <a:pt x="30708" y="47923"/>
                </a:lnTo>
                <a:lnTo>
                  <a:pt x="32295" y="46732"/>
                </a:lnTo>
                <a:lnTo>
                  <a:pt x="33883" y="45442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4" y="39241"/>
                </a:lnTo>
                <a:lnTo>
                  <a:pt x="29964" y="37256"/>
                </a:lnTo>
                <a:lnTo>
                  <a:pt x="25449" y="35917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70" y="8483"/>
                </a:lnTo>
                <a:lnTo>
                  <a:pt x="7739" y="5209"/>
                </a:lnTo>
                <a:lnTo>
                  <a:pt x="11708" y="1835"/>
                </a:lnTo>
                <a:lnTo>
                  <a:pt x="16966" y="148"/>
                </a:lnTo>
                <a:lnTo>
                  <a:pt x="32643" y="148"/>
                </a:lnTo>
                <a:lnTo>
                  <a:pt x="40084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4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2" y="26888"/>
                </a:lnTo>
                <a:lnTo>
                  <a:pt x="47029" y="32494"/>
                </a:lnTo>
                <a:lnTo>
                  <a:pt x="46961" y="46732"/>
                </a:lnTo>
                <a:lnTo>
                  <a:pt x="46148" y="48518"/>
                </a:lnTo>
                <a:close/>
              </a:path>
              <a:path w="399415" h="59689">
                <a:moveTo>
                  <a:pt x="38993" y="17115"/>
                </a:moveTo>
                <a:lnTo>
                  <a:pt x="34528" y="12849"/>
                </a:lnTo>
                <a:lnTo>
                  <a:pt x="28972" y="10715"/>
                </a:lnTo>
                <a:lnTo>
                  <a:pt x="43899" y="10715"/>
                </a:lnTo>
                <a:lnTo>
                  <a:pt x="38993" y="17115"/>
                </a:lnTo>
                <a:close/>
              </a:path>
              <a:path w="399415" h="59689">
                <a:moveTo>
                  <a:pt x="31402" y="59233"/>
                </a:moveTo>
                <a:lnTo>
                  <a:pt x="24259" y="59233"/>
                </a:lnTo>
                <a:lnTo>
                  <a:pt x="16994" y="58666"/>
                </a:lnTo>
                <a:lnTo>
                  <a:pt x="10529" y="56964"/>
                </a:lnTo>
                <a:lnTo>
                  <a:pt x="4864" y="54127"/>
                </a:lnTo>
                <a:lnTo>
                  <a:pt x="0" y="50155"/>
                </a:lnTo>
                <a:lnTo>
                  <a:pt x="6548" y="40927"/>
                </a:lnTo>
                <a:lnTo>
                  <a:pt x="8632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8"/>
                </a:lnTo>
                <a:lnTo>
                  <a:pt x="46148" y="48518"/>
                </a:lnTo>
                <a:lnTo>
                  <a:pt x="44996" y="51048"/>
                </a:lnTo>
                <a:lnTo>
                  <a:pt x="40927" y="54321"/>
                </a:lnTo>
                <a:lnTo>
                  <a:pt x="36958" y="57596"/>
                </a:lnTo>
                <a:lnTo>
                  <a:pt x="31402" y="59233"/>
                </a:lnTo>
                <a:close/>
              </a:path>
              <a:path w="399415" h="59689">
                <a:moveTo>
                  <a:pt x="99297" y="11757"/>
                </a:moveTo>
                <a:lnTo>
                  <a:pt x="53607" y="11757"/>
                </a:lnTo>
                <a:lnTo>
                  <a:pt x="53607" y="1042"/>
                </a:lnTo>
                <a:lnTo>
                  <a:pt x="99297" y="1042"/>
                </a:lnTo>
                <a:lnTo>
                  <a:pt x="99297" y="11757"/>
                </a:lnTo>
                <a:close/>
              </a:path>
              <a:path w="399415" h="59689">
                <a:moveTo>
                  <a:pt x="82629" y="58191"/>
                </a:moveTo>
                <a:lnTo>
                  <a:pt x="70425" y="58191"/>
                </a:lnTo>
                <a:lnTo>
                  <a:pt x="70425" y="11757"/>
                </a:lnTo>
                <a:lnTo>
                  <a:pt x="82629" y="11757"/>
                </a:lnTo>
                <a:lnTo>
                  <a:pt x="82629" y="58191"/>
                </a:lnTo>
                <a:close/>
              </a:path>
              <a:path w="399415" h="59689">
                <a:moveTo>
                  <a:pt x="144708" y="59233"/>
                </a:moveTo>
                <a:lnTo>
                  <a:pt x="127246" y="59233"/>
                </a:lnTo>
                <a:lnTo>
                  <a:pt x="120102" y="56455"/>
                </a:lnTo>
                <a:lnTo>
                  <a:pt x="108989" y="45342"/>
                </a:lnTo>
                <a:lnTo>
                  <a:pt x="106212" y="38249"/>
                </a:lnTo>
                <a:lnTo>
                  <a:pt x="106212" y="21084"/>
                </a:lnTo>
                <a:lnTo>
                  <a:pt x="108989" y="14039"/>
                </a:lnTo>
                <a:lnTo>
                  <a:pt x="114546" y="8483"/>
                </a:lnTo>
                <a:lnTo>
                  <a:pt x="120102" y="2827"/>
                </a:lnTo>
                <a:lnTo>
                  <a:pt x="127246" y="0"/>
                </a:lnTo>
                <a:lnTo>
                  <a:pt x="144708" y="0"/>
                </a:lnTo>
                <a:lnTo>
                  <a:pt x="151852" y="2827"/>
                </a:lnTo>
                <a:lnTo>
                  <a:pt x="157408" y="8483"/>
                </a:lnTo>
                <a:lnTo>
                  <a:pt x="159831" y="10864"/>
                </a:lnTo>
                <a:lnTo>
                  <a:pt x="130718" y="10864"/>
                </a:lnTo>
                <a:lnTo>
                  <a:pt x="126502" y="12650"/>
                </a:lnTo>
                <a:lnTo>
                  <a:pt x="120250" y="19694"/>
                </a:lnTo>
                <a:lnTo>
                  <a:pt x="118713" y="24160"/>
                </a:lnTo>
                <a:lnTo>
                  <a:pt x="118783" y="35272"/>
                </a:lnTo>
                <a:lnTo>
                  <a:pt x="120300" y="39588"/>
                </a:lnTo>
                <a:lnTo>
                  <a:pt x="123476" y="43160"/>
                </a:lnTo>
                <a:lnTo>
                  <a:pt x="126650" y="46633"/>
                </a:lnTo>
                <a:lnTo>
                  <a:pt x="130817" y="48368"/>
                </a:lnTo>
                <a:lnTo>
                  <a:pt x="159984" y="48368"/>
                </a:lnTo>
                <a:lnTo>
                  <a:pt x="157408" y="50899"/>
                </a:lnTo>
                <a:lnTo>
                  <a:pt x="151852" y="56455"/>
                </a:lnTo>
                <a:lnTo>
                  <a:pt x="144708" y="59233"/>
                </a:lnTo>
                <a:close/>
              </a:path>
              <a:path w="399415" h="59689">
                <a:moveTo>
                  <a:pt x="159984" y="48368"/>
                </a:moveTo>
                <a:lnTo>
                  <a:pt x="141037" y="48368"/>
                </a:lnTo>
                <a:lnTo>
                  <a:pt x="145204" y="46682"/>
                </a:lnTo>
                <a:lnTo>
                  <a:pt x="148479" y="43309"/>
                </a:lnTo>
                <a:lnTo>
                  <a:pt x="151752" y="39836"/>
                </a:lnTo>
                <a:lnTo>
                  <a:pt x="153390" y="35272"/>
                </a:lnTo>
                <a:lnTo>
                  <a:pt x="153390" y="24160"/>
                </a:lnTo>
                <a:lnTo>
                  <a:pt x="151802" y="19694"/>
                </a:lnTo>
                <a:lnTo>
                  <a:pt x="148627" y="16221"/>
                </a:lnTo>
                <a:lnTo>
                  <a:pt x="145453" y="12650"/>
                </a:lnTo>
                <a:lnTo>
                  <a:pt x="141236" y="10864"/>
                </a:lnTo>
                <a:lnTo>
                  <a:pt x="159831" y="10864"/>
                </a:lnTo>
                <a:lnTo>
                  <a:pt x="163063" y="14039"/>
                </a:lnTo>
                <a:lnTo>
                  <a:pt x="165891" y="21084"/>
                </a:lnTo>
                <a:lnTo>
                  <a:pt x="165891" y="38249"/>
                </a:lnTo>
                <a:lnTo>
                  <a:pt x="163063" y="45342"/>
                </a:lnTo>
                <a:lnTo>
                  <a:pt x="159984" y="48368"/>
                </a:lnTo>
                <a:close/>
              </a:path>
              <a:path w="399415" h="59689">
                <a:moveTo>
                  <a:pt x="189065" y="58191"/>
                </a:moveTo>
                <a:lnTo>
                  <a:pt x="176860" y="58191"/>
                </a:lnTo>
                <a:lnTo>
                  <a:pt x="176860" y="1042"/>
                </a:lnTo>
                <a:lnTo>
                  <a:pt x="209404" y="1042"/>
                </a:lnTo>
                <a:lnTo>
                  <a:pt x="214018" y="2778"/>
                </a:lnTo>
                <a:lnTo>
                  <a:pt x="217491" y="6251"/>
                </a:lnTo>
                <a:lnTo>
                  <a:pt x="221063" y="9724"/>
                </a:lnTo>
                <a:lnTo>
                  <a:pt x="221886" y="11757"/>
                </a:lnTo>
                <a:lnTo>
                  <a:pt x="189065" y="11757"/>
                </a:lnTo>
                <a:lnTo>
                  <a:pt x="189065" y="27087"/>
                </a:lnTo>
                <a:lnTo>
                  <a:pt x="221862" y="27087"/>
                </a:lnTo>
                <a:lnTo>
                  <a:pt x="221658" y="27731"/>
                </a:lnTo>
                <a:lnTo>
                  <a:pt x="219277" y="30807"/>
                </a:lnTo>
                <a:lnTo>
                  <a:pt x="216896" y="33784"/>
                </a:lnTo>
                <a:lnTo>
                  <a:pt x="213919" y="35669"/>
                </a:lnTo>
                <a:lnTo>
                  <a:pt x="210347" y="36462"/>
                </a:lnTo>
                <a:lnTo>
                  <a:pt x="211137" y="37802"/>
                </a:lnTo>
                <a:lnTo>
                  <a:pt x="189065" y="37802"/>
                </a:lnTo>
                <a:lnTo>
                  <a:pt x="189065" y="58191"/>
                </a:lnTo>
                <a:close/>
              </a:path>
              <a:path w="399415" h="59689">
                <a:moveTo>
                  <a:pt x="221862" y="27087"/>
                </a:moveTo>
                <a:lnTo>
                  <a:pt x="204245" y="27087"/>
                </a:lnTo>
                <a:lnTo>
                  <a:pt x="206230" y="26442"/>
                </a:lnTo>
                <a:lnTo>
                  <a:pt x="209503" y="23762"/>
                </a:lnTo>
                <a:lnTo>
                  <a:pt x="210347" y="21877"/>
                </a:lnTo>
                <a:lnTo>
                  <a:pt x="210347" y="17016"/>
                </a:lnTo>
                <a:lnTo>
                  <a:pt x="209503" y="15131"/>
                </a:lnTo>
                <a:lnTo>
                  <a:pt x="207816" y="13840"/>
                </a:lnTo>
                <a:lnTo>
                  <a:pt x="206230" y="12452"/>
                </a:lnTo>
                <a:lnTo>
                  <a:pt x="204245" y="11757"/>
                </a:lnTo>
                <a:lnTo>
                  <a:pt x="221886" y="11757"/>
                </a:lnTo>
                <a:lnTo>
                  <a:pt x="222728" y="13840"/>
                </a:lnTo>
                <a:lnTo>
                  <a:pt x="222849" y="23961"/>
                </a:lnTo>
                <a:lnTo>
                  <a:pt x="221862" y="27087"/>
                </a:lnTo>
                <a:close/>
              </a:path>
              <a:path w="399415" h="59689">
                <a:moveTo>
                  <a:pt x="223146" y="58191"/>
                </a:moveTo>
                <a:lnTo>
                  <a:pt x="209157" y="58191"/>
                </a:lnTo>
                <a:lnTo>
                  <a:pt x="197994" y="37802"/>
                </a:lnTo>
                <a:lnTo>
                  <a:pt x="211137" y="37802"/>
                </a:lnTo>
                <a:lnTo>
                  <a:pt x="223146" y="58191"/>
                </a:lnTo>
                <a:close/>
              </a:path>
              <a:path w="399415" h="59689">
                <a:moveTo>
                  <a:pt x="241730" y="58191"/>
                </a:moveTo>
                <a:lnTo>
                  <a:pt x="227889" y="58191"/>
                </a:lnTo>
                <a:lnTo>
                  <a:pt x="250065" y="1042"/>
                </a:lnTo>
                <a:lnTo>
                  <a:pt x="265245" y="1042"/>
                </a:lnTo>
                <a:lnTo>
                  <a:pt x="269949" y="13245"/>
                </a:lnTo>
                <a:lnTo>
                  <a:pt x="257655" y="13245"/>
                </a:lnTo>
                <a:lnTo>
                  <a:pt x="248725" y="37802"/>
                </a:lnTo>
                <a:lnTo>
                  <a:pt x="279414" y="37802"/>
                </a:lnTo>
                <a:lnTo>
                  <a:pt x="283544" y="48518"/>
                </a:lnTo>
                <a:lnTo>
                  <a:pt x="245451" y="48518"/>
                </a:lnTo>
                <a:lnTo>
                  <a:pt x="241730" y="58191"/>
                </a:lnTo>
                <a:close/>
              </a:path>
              <a:path w="399415" h="59689">
                <a:moveTo>
                  <a:pt x="279414" y="37802"/>
                </a:moveTo>
                <a:lnTo>
                  <a:pt x="266585" y="37802"/>
                </a:lnTo>
                <a:lnTo>
                  <a:pt x="257655" y="13245"/>
                </a:lnTo>
                <a:lnTo>
                  <a:pt x="269949" y="13245"/>
                </a:lnTo>
                <a:lnTo>
                  <a:pt x="279414" y="37802"/>
                </a:lnTo>
                <a:close/>
              </a:path>
              <a:path w="399415" h="59689">
                <a:moveTo>
                  <a:pt x="287272" y="58191"/>
                </a:moveTo>
                <a:lnTo>
                  <a:pt x="273430" y="58191"/>
                </a:lnTo>
                <a:lnTo>
                  <a:pt x="269858" y="48518"/>
                </a:lnTo>
                <a:lnTo>
                  <a:pt x="283544" y="48518"/>
                </a:lnTo>
                <a:lnTo>
                  <a:pt x="287272" y="58191"/>
                </a:lnTo>
                <a:close/>
              </a:path>
              <a:path w="399415" h="59689">
                <a:moveTo>
                  <a:pt x="322447" y="59233"/>
                </a:moveTo>
                <a:lnTo>
                  <a:pt x="313815" y="59233"/>
                </a:lnTo>
                <a:lnTo>
                  <a:pt x="306571" y="56505"/>
                </a:lnTo>
                <a:lnTo>
                  <a:pt x="300718" y="51048"/>
                </a:lnTo>
                <a:lnTo>
                  <a:pt x="294963" y="45492"/>
                </a:lnTo>
                <a:lnTo>
                  <a:pt x="292086" y="38348"/>
                </a:lnTo>
                <a:lnTo>
                  <a:pt x="292086" y="20984"/>
                </a:lnTo>
                <a:lnTo>
                  <a:pt x="294914" y="13891"/>
                </a:lnTo>
                <a:lnTo>
                  <a:pt x="300569" y="8334"/>
                </a:lnTo>
                <a:lnTo>
                  <a:pt x="306324" y="2778"/>
                </a:lnTo>
                <a:lnTo>
                  <a:pt x="313616" y="0"/>
                </a:lnTo>
                <a:lnTo>
                  <a:pt x="322447" y="0"/>
                </a:lnTo>
                <a:lnTo>
                  <a:pt x="329786" y="799"/>
                </a:lnTo>
                <a:lnTo>
                  <a:pt x="336176" y="3199"/>
                </a:lnTo>
                <a:lnTo>
                  <a:pt x="341618" y="7199"/>
                </a:lnTo>
                <a:lnTo>
                  <a:pt x="344558" y="10864"/>
                </a:lnTo>
                <a:lnTo>
                  <a:pt x="317287" y="10864"/>
                </a:lnTo>
                <a:lnTo>
                  <a:pt x="313021" y="12650"/>
                </a:lnTo>
                <a:lnTo>
                  <a:pt x="306274" y="19793"/>
                </a:lnTo>
                <a:lnTo>
                  <a:pt x="304587" y="24259"/>
                </a:lnTo>
                <a:lnTo>
                  <a:pt x="304587" y="35172"/>
                </a:lnTo>
                <a:lnTo>
                  <a:pt x="306274" y="39687"/>
                </a:lnTo>
                <a:lnTo>
                  <a:pt x="309648" y="43160"/>
                </a:lnTo>
                <a:lnTo>
                  <a:pt x="313120" y="46633"/>
                </a:lnTo>
                <a:lnTo>
                  <a:pt x="317387" y="48368"/>
                </a:lnTo>
                <a:lnTo>
                  <a:pt x="346855" y="48368"/>
                </a:lnTo>
                <a:lnTo>
                  <a:pt x="346855" y="48518"/>
                </a:lnTo>
                <a:lnTo>
                  <a:pt x="341701" y="53206"/>
                </a:lnTo>
                <a:lnTo>
                  <a:pt x="335916" y="56555"/>
                </a:lnTo>
                <a:lnTo>
                  <a:pt x="329498" y="58564"/>
                </a:lnTo>
                <a:lnTo>
                  <a:pt x="322447" y="59233"/>
                </a:lnTo>
                <a:close/>
              </a:path>
              <a:path w="399415" h="59689">
                <a:moveTo>
                  <a:pt x="335990" y="18306"/>
                </a:moveTo>
                <a:lnTo>
                  <a:pt x="334701" y="16322"/>
                </a:lnTo>
                <a:lnTo>
                  <a:pt x="332865" y="14585"/>
                </a:lnTo>
                <a:lnTo>
                  <a:pt x="330484" y="13096"/>
                </a:lnTo>
                <a:lnTo>
                  <a:pt x="328202" y="11609"/>
                </a:lnTo>
                <a:lnTo>
                  <a:pt x="325522" y="10864"/>
                </a:lnTo>
                <a:lnTo>
                  <a:pt x="344558" y="10864"/>
                </a:lnTo>
                <a:lnTo>
                  <a:pt x="346111" y="12799"/>
                </a:lnTo>
                <a:lnTo>
                  <a:pt x="335990" y="18306"/>
                </a:lnTo>
                <a:close/>
              </a:path>
              <a:path w="399415" h="59689">
                <a:moveTo>
                  <a:pt x="346855" y="48368"/>
                </a:moveTo>
                <a:lnTo>
                  <a:pt x="325026" y="48368"/>
                </a:lnTo>
                <a:lnTo>
                  <a:pt x="327407" y="47923"/>
                </a:lnTo>
                <a:lnTo>
                  <a:pt x="331774" y="46137"/>
                </a:lnTo>
                <a:lnTo>
                  <a:pt x="333461" y="45144"/>
                </a:lnTo>
                <a:lnTo>
                  <a:pt x="334651" y="44053"/>
                </a:lnTo>
                <a:lnTo>
                  <a:pt x="334651" y="37207"/>
                </a:lnTo>
                <a:lnTo>
                  <a:pt x="319470" y="37207"/>
                </a:lnTo>
                <a:lnTo>
                  <a:pt x="319470" y="26491"/>
                </a:lnTo>
                <a:lnTo>
                  <a:pt x="346855" y="26491"/>
                </a:lnTo>
                <a:lnTo>
                  <a:pt x="346855" y="48368"/>
                </a:lnTo>
                <a:close/>
              </a:path>
              <a:path w="399415" h="59689">
                <a:moveTo>
                  <a:pt x="399218" y="58191"/>
                </a:moveTo>
                <a:lnTo>
                  <a:pt x="358737" y="58191"/>
                </a:lnTo>
                <a:lnTo>
                  <a:pt x="358737" y="1042"/>
                </a:lnTo>
                <a:lnTo>
                  <a:pt x="399218" y="1042"/>
                </a:lnTo>
                <a:lnTo>
                  <a:pt x="399218" y="11757"/>
                </a:lnTo>
                <a:lnTo>
                  <a:pt x="370941" y="11757"/>
                </a:lnTo>
                <a:lnTo>
                  <a:pt x="370941" y="23812"/>
                </a:lnTo>
                <a:lnTo>
                  <a:pt x="398623" y="23812"/>
                </a:lnTo>
                <a:lnTo>
                  <a:pt x="398623" y="34528"/>
                </a:lnTo>
                <a:lnTo>
                  <a:pt x="370941" y="34528"/>
                </a:lnTo>
                <a:lnTo>
                  <a:pt x="370941" y="47476"/>
                </a:lnTo>
                <a:lnTo>
                  <a:pt x="399218" y="47476"/>
                </a:lnTo>
                <a:lnTo>
                  <a:pt x="399218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9137" y="2333455"/>
            <a:ext cx="288899" cy="384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2712" y="2956369"/>
            <a:ext cx="657860" cy="1075690"/>
          </a:xfrm>
          <a:custGeom>
            <a:avLst/>
            <a:gdLst/>
            <a:ahLst/>
            <a:cxnLst/>
            <a:rect l="l" t="t" r="r" b="b"/>
            <a:pathLst>
              <a:path w="657859" h="1075689">
                <a:moveTo>
                  <a:pt x="0" y="0"/>
                </a:moveTo>
                <a:lnTo>
                  <a:pt x="657573" y="0"/>
                </a:lnTo>
                <a:lnTo>
                  <a:pt x="657573" y="1075197"/>
                </a:lnTo>
                <a:lnTo>
                  <a:pt x="0" y="10751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58801" y="3069249"/>
            <a:ext cx="409575" cy="59690"/>
          </a:xfrm>
          <a:custGeom>
            <a:avLst/>
            <a:gdLst/>
            <a:ahLst/>
            <a:cxnLst/>
            <a:rect l="l" t="t" r="r" b="b"/>
            <a:pathLst>
              <a:path w="409575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78"/>
                </a:lnTo>
                <a:lnTo>
                  <a:pt x="40629" y="6251"/>
                </a:lnTo>
                <a:lnTo>
                  <a:pt x="44201" y="9724"/>
                </a:lnTo>
                <a:lnTo>
                  <a:pt x="4502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00" y="27087"/>
                </a:lnTo>
                <a:lnTo>
                  <a:pt x="44796" y="27731"/>
                </a:lnTo>
                <a:lnTo>
                  <a:pt x="42415" y="30807"/>
                </a:lnTo>
                <a:lnTo>
                  <a:pt x="40034" y="33784"/>
                </a:lnTo>
                <a:lnTo>
                  <a:pt x="37057" y="35669"/>
                </a:lnTo>
                <a:lnTo>
                  <a:pt x="33486" y="36462"/>
                </a:lnTo>
                <a:lnTo>
                  <a:pt x="34275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409575" h="59689">
                <a:moveTo>
                  <a:pt x="45000" y="27087"/>
                </a:moveTo>
                <a:lnTo>
                  <a:pt x="27384" y="27087"/>
                </a:lnTo>
                <a:lnTo>
                  <a:pt x="29368" y="26442"/>
                </a:lnTo>
                <a:lnTo>
                  <a:pt x="32643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43" y="15131"/>
                </a:lnTo>
                <a:lnTo>
                  <a:pt x="30956" y="13840"/>
                </a:lnTo>
                <a:lnTo>
                  <a:pt x="29368" y="12452"/>
                </a:lnTo>
                <a:lnTo>
                  <a:pt x="27384" y="11757"/>
                </a:lnTo>
                <a:lnTo>
                  <a:pt x="45024" y="11757"/>
                </a:lnTo>
                <a:lnTo>
                  <a:pt x="45866" y="13840"/>
                </a:lnTo>
                <a:lnTo>
                  <a:pt x="45987" y="23961"/>
                </a:lnTo>
                <a:lnTo>
                  <a:pt x="45000" y="27087"/>
                </a:lnTo>
                <a:close/>
              </a:path>
              <a:path w="409575" h="59689">
                <a:moveTo>
                  <a:pt x="46285" y="58191"/>
                </a:moveTo>
                <a:lnTo>
                  <a:pt x="32295" y="58191"/>
                </a:lnTo>
                <a:lnTo>
                  <a:pt x="21133" y="37802"/>
                </a:lnTo>
                <a:lnTo>
                  <a:pt x="34275" y="37802"/>
                </a:lnTo>
                <a:lnTo>
                  <a:pt x="46285" y="58191"/>
                </a:lnTo>
                <a:close/>
              </a:path>
              <a:path w="409575" h="59689">
                <a:moveTo>
                  <a:pt x="97612" y="58191"/>
                </a:moveTo>
                <a:lnTo>
                  <a:pt x="57130" y="58191"/>
                </a:lnTo>
                <a:lnTo>
                  <a:pt x="57130" y="1042"/>
                </a:lnTo>
                <a:lnTo>
                  <a:pt x="97612" y="1042"/>
                </a:lnTo>
                <a:lnTo>
                  <a:pt x="97612" y="11757"/>
                </a:lnTo>
                <a:lnTo>
                  <a:pt x="69334" y="11757"/>
                </a:lnTo>
                <a:lnTo>
                  <a:pt x="69334" y="23812"/>
                </a:lnTo>
                <a:lnTo>
                  <a:pt x="97016" y="23812"/>
                </a:lnTo>
                <a:lnTo>
                  <a:pt x="97016" y="34528"/>
                </a:lnTo>
                <a:lnTo>
                  <a:pt x="69334" y="34528"/>
                </a:lnTo>
                <a:lnTo>
                  <a:pt x="69334" y="47476"/>
                </a:lnTo>
                <a:lnTo>
                  <a:pt x="97612" y="47476"/>
                </a:lnTo>
                <a:lnTo>
                  <a:pt x="97612" y="58191"/>
                </a:lnTo>
                <a:close/>
              </a:path>
              <a:path w="409575" h="59689">
                <a:moveTo>
                  <a:pt x="136612" y="59233"/>
                </a:moveTo>
                <a:lnTo>
                  <a:pt x="127980" y="59233"/>
                </a:lnTo>
                <a:lnTo>
                  <a:pt x="120736" y="56505"/>
                </a:lnTo>
                <a:lnTo>
                  <a:pt x="114883" y="51048"/>
                </a:lnTo>
                <a:lnTo>
                  <a:pt x="109128" y="45492"/>
                </a:lnTo>
                <a:lnTo>
                  <a:pt x="106251" y="38348"/>
                </a:lnTo>
                <a:lnTo>
                  <a:pt x="106251" y="20984"/>
                </a:lnTo>
                <a:lnTo>
                  <a:pt x="109079" y="13891"/>
                </a:lnTo>
                <a:lnTo>
                  <a:pt x="114734" y="8334"/>
                </a:lnTo>
                <a:lnTo>
                  <a:pt x="120489" y="2778"/>
                </a:lnTo>
                <a:lnTo>
                  <a:pt x="127781" y="0"/>
                </a:lnTo>
                <a:lnTo>
                  <a:pt x="136612" y="0"/>
                </a:lnTo>
                <a:lnTo>
                  <a:pt x="143951" y="799"/>
                </a:lnTo>
                <a:lnTo>
                  <a:pt x="150341" y="3199"/>
                </a:lnTo>
                <a:lnTo>
                  <a:pt x="155783" y="7199"/>
                </a:lnTo>
                <a:lnTo>
                  <a:pt x="158723" y="10864"/>
                </a:lnTo>
                <a:lnTo>
                  <a:pt x="131452" y="10864"/>
                </a:lnTo>
                <a:lnTo>
                  <a:pt x="127186" y="12650"/>
                </a:lnTo>
                <a:lnTo>
                  <a:pt x="120439" y="19793"/>
                </a:lnTo>
                <a:lnTo>
                  <a:pt x="118752" y="24259"/>
                </a:lnTo>
                <a:lnTo>
                  <a:pt x="118752" y="35172"/>
                </a:lnTo>
                <a:lnTo>
                  <a:pt x="120439" y="39687"/>
                </a:lnTo>
                <a:lnTo>
                  <a:pt x="123813" y="43160"/>
                </a:lnTo>
                <a:lnTo>
                  <a:pt x="127285" y="46633"/>
                </a:lnTo>
                <a:lnTo>
                  <a:pt x="131552" y="48368"/>
                </a:lnTo>
                <a:lnTo>
                  <a:pt x="161019" y="48368"/>
                </a:lnTo>
                <a:lnTo>
                  <a:pt x="161019" y="48518"/>
                </a:lnTo>
                <a:lnTo>
                  <a:pt x="155866" y="53206"/>
                </a:lnTo>
                <a:lnTo>
                  <a:pt x="150081" y="56555"/>
                </a:lnTo>
                <a:lnTo>
                  <a:pt x="143662" y="58564"/>
                </a:lnTo>
                <a:lnTo>
                  <a:pt x="136612" y="59233"/>
                </a:lnTo>
                <a:close/>
              </a:path>
              <a:path w="409575" h="59689">
                <a:moveTo>
                  <a:pt x="150155" y="18306"/>
                </a:moveTo>
                <a:lnTo>
                  <a:pt x="148865" y="16322"/>
                </a:lnTo>
                <a:lnTo>
                  <a:pt x="147030" y="14585"/>
                </a:lnTo>
                <a:lnTo>
                  <a:pt x="144649" y="13096"/>
                </a:lnTo>
                <a:lnTo>
                  <a:pt x="142367" y="11609"/>
                </a:lnTo>
                <a:lnTo>
                  <a:pt x="139687" y="10864"/>
                </a:lnTo>
                <a:lnTo>
                  <a:pt x="158723" y="10864"/>
                </a:lnTo>
                <a:lnTo>
                  <a:pt x="160275" y="12799"/>
                </a:lnTo>
                <a:lnTo>
                  <a:pt x="150155" y="18306"/>
                </a:lnTo>
                <a:close/>
              </a:path>
              <a:path w="409575" h="59689">
                <a:moveTo>
                  <a:pt x="161019" y="48368"/>
                </a:moveTo>
                <a:lnTo>
                  <a:pt x="139191" y="48368"/>
                </a:lnTo>
                <a:lnTo>
                  <a:pt x="141572" y="47923"/>
                </a:lnTo>
                <a:lnTo>
                  <a:pt x="145938" y="46137"/>
                </a:lnTo>
                <a:lnTo>
                  <a:pt x="147625" y="45144"/>
                </a:lnTo>
                <a:lnTo>
                  <a:pt x="148816" y="44053"/>
                </a:lnTo>
                <a:lnTo>
                  <a:pt x="148816" y="37207"/>
                </a:lnTo>
                <a:lnTo>
                  <a:pt x="133635" y="37207"/>
                </a:lnTo>
                <a:lnTo>
                  <a:pt x="133635" y="26491"/>
                </a:lnTo>
                <a:lnTo>
                  <a:pt x="161019" y="26491"/>
                </a:lnTo>
                <a:lnTo>
                  <a:pt x="161019" y="48368"/>
                </a:lnTo>
                <a:close/>
              </a:path>
              <a:path w="409575" h="59689">
                <a:moveTo>
                  <a:pt x="185106" y="58191"/>
                </a:moveTo>
                <a:lnTo>
                  <a:pt x="172902" y="58191"/>
                </a:lnTo>
                <a:lnTo>
                  <a:pt x="172902" y="1042"/>
                </a:lnTo>
                <a:lnTo>
                  <a:pt x="185106" y="1042"/>
                </a:lnTo>
                <a:lnTo>
                  <a:pt x="185106" y="58191"/>
                </a:lnTo>
                <a:close/>
              </a:path>
              <a:path w="409575" h="59689">
                <a:moveTo>
                  <a:pt x="239526" y="48518"/>
                </a:moveTo>
                <a:lnTo>
                  <a:pt x="221605" y="48518"/>
                </a:lnTo>
                <a:lnTo>
                  <a:pt x="224085" y="47923"/>
                </a:lnTo>
                <a:lnTo>
                  <a:pt x="225673" y="46732"/>
                </a:lnTo>
                <a:lnTo>
                  <a:pt x="227261" y="45442"/>
                </a:lnTo>
                <a:lnTo>
                  <a:pt x="228054" y="43953"/>
                </a:lnTo>
                <a:lnTo>
                  <a:pt x="228054" y="40580"/>
                </a:lnTo>
                <a:lnTo>
                  <a:pt x="227111" y="39241"/>
                </a:lnTo>
                <a:lnTo>
                  <a:pt x="223341" y="37256"/>
                </a:lnTo>
                <a:lnTo>
                  <a:pt x="218826" y="35917"/>
                </a:lnTo>
                <a:lnTo>
                  <a:pt x="200670" y="31551"/>
                </a:lnTo>
                <a:lnTo>
                  <a:pt x="195164" y="25995"/>
                </a:lnTo>
                <a:lnTo>
                  <a:pt x="195164" y="12600"/>
                </a:lnTo>
                <a:lnTo>
                  <a:pt x="197148" y="8482"/>
                </a:lnTo>
                <a:lnTo>
                  <a:pt x="201117" y="5209"/>
                </a:lnTo>
                <a:lnTo>
                  <a:pt x="205085" y="1835"/>
                </a:lnTo>
                <a:lnTo>
                  <a:pt x="210343" y="148"/>
                </a:lnTo>
                <a:lnTo>
                  <a:pt x="226020" y="148"/>
                </a:lnTo>
                <a:lnTo>
                  <a:pt x="233462" y="2827"/>
                </a:lnTo>
                <a:lnTo>
                  <a:pt x="239217" y="8185"/>
                </a:lnTo>
                <a:lnTo>
                  <a:pt x="237277" y="10715"/>
                </a:lnTo>
                <a:lnTo>
                  <a:pt x="213122" y="10715"/>
                </a:lnTo>
                <a:lnTo>
                  <a:pt x="211137" y="11261"/>
                </a:lnTo>
                <a:lnTo>
                  <a:pt x="208359" y="13444"/>
                </a:lnTo>
                <a:lnTo>
                  <a:pt x="207665" y="14833"/>
                </a:lnTo>
                <a:lnTo>
                  <a:pt x="207665" y="18007"/>
                </a:lnTo>
                <a:lnTo>
                  <a:pt x="234949" y="26888"/>
                </a:lnTo>
                <a:lnTo>
                  <a:pt x="240407" y="32494"/>
                </a:lnTo>
                <a:lnTo>
                  <a:pt x="240339" y="46732"/>
                </a:lnTo>
                <a:lnTo>
                  <a:pt x="239526" y="48518"/>
                </a:lnTo>
                <a:close/>
              </a:path>
              <a:path w="409575" h="59689">
                <a:moveTo>
                  <a:pt x="232370" y="17115"/>
                </a:moveTo>
                <a:lnTo>
                  <a:pt x="227906" y="12849"/>
                </a:lnTo>
                <a:lnTo>
                  <a:pt x="222349" y="10715"/>
                </a:lnTo>
                <a:lnTo>
                  <a:pt x="237277" y="10715"/>
                </a:lnTo>
                <a:lnTo>
                  <a:pt x="232370" y="17115"/>
                </a:lnTo>
                <a:close/>
              </a:path>
              <a:path w="409575" h="59689">
                <a:moveTo>
                  <a:pt x="224780" y="59233"/>
                </a:moveTo>
                <a:lnTo>
                  <a:pt x="217636" y="59233"/>
                </a:lnTo>
                <a:lnTo>
                  <a:pt x="210371" y="58666"/>
                </a:lnTo>
                <a:lnTo>
                  <a:pt x="203907" y="56964"/>
                </a:lnTo>
                <a:lnTo>
                  <a:pt x="198242" y="54127"/>
                </a:lnTo>
                <a:lnTo>
                  <a:pt x="193378" y="50155"/>
                </a:lnTo>
                <a:lnTo>
                  <a:pt x="199926" y="40927"/>
                </a:lnTo>
                <a:lnTo>
                  <a:pt x="202009" y="43011"/>
                </a:lnTo>
                <a:lnTo>
                  <a:pt x="204588" y="44797"/>
                </a:lnTo>
                <a:lnTo>
                  <a:pt x="210741" y="47774"/>
                </a:lnTo>
                <a:lnTo>
                  <a:pt x="214263" y="48518"/>
                </a:lnTo>
                <a:lnTo>
                  <a:pt x="239526" y="48518"/>
                </a:lnTo>
                <a:lnTo>
                  <a:pt x="238373" y="51048"/>
                </a:lnTo>
                <a:lnTo>
                  <a:pt x="234305" y="54322"/>
                </a:lnTo>
                <a:lnTo>
                  <a:pt x="230336" y="57596"/>
                </a:lnTo>
                <a:lnTo>
                  <a:pt x="224780" y="59233"/>
                </a:lnTo>
                <a:close/>
              </a:path>
              <a:path w="409575" h="59689">
                <a:moveTo>
                  <a:pt x="292676" y="11757"/>
                </a:moveTo>
                <a:lnTo>
                  <a:pt x="246985" y="11757"/>
                </a:lnTo>
                <a:lnTo>
                  <a:pt x="246985" y="1042"/>
                </a:lnTo>
                <a:lnTo>
                  <a:pt x="292676" y="1042"/>
                </a:lnTo>
                <a:lnTo>
                  <a:pt x="292676" y="11757"/>
                </a:lnTo>
                <a:close/>
              </a:path>
              <a:path w="409575" h="59689">
                <a:moveTo>
                  <a:pt x="276007" y="58191"/>
                </a:moveTo>
                <a:lnTo>
                  <a:pt x="263802" y="58191"/>
                </a:lnTo>
                <a:lnTo>
                  <a:pt x="263802" y="11757"/>
                </a:lnTo>
                <a:lnTo>
                  <a:pt x="276007" y="11757"/>
                </a:lnTo>
                <a:lnTo>
                  <a:pt x="276007" y="58191"/>
                </a:lnTo>
                <a:close/>
              </a:path>
              <a:path w="409575" h="59689">
                <a:moveTo>
                  <a:pt x="314472" y="58191"/>
                </a:moveTo>
                <a:lnTo>
                  <a:pt x="302268" y="58191"/>
                </a:lnTo>
                <a:lnTo>
                  <a:pt x="302268" y="1042"/>
                </a:lnTo>
                <a:lnTo>
                  <a:pt x="334811" y="1042"/>
                </a:lnTo>
                <a:lnTo>
                  <a:pt x="339425" y="2778"/>
                </a:lnTo>
                <a:lnTo>
                  <a:pt x="342898" y="6251"/>
                </a:lnTo>
                <a:lnTo>
                  <a:pt x="346470" y="9724"/>
                </a:lnTo>
                <a:lnTo>
                  <a:pt x="347292" y="11757"/>
                </a:lnTo>
                <a:lnTo>
                  <a:pt x="314472" y="11757"/>
                </a:lnTo>
                <a:lnTo>
                  <a:pt x="314472" y="27087"/>
                </a:lnTo>
                <a:lnTo>
                  <a:pt x="347269" y="27087"/>
                </a:lnTo>
                <a:lnTo>
                  <a:pt x="347065" y="27731"/>
                </a:lnTo>
                <a:lnTo>
                  <a:pt x="344684" y="30807"/>
                </a:lnTo>
                <a:lnTo>
                  <a:pt x="342303" y="33784"/>
                </a:lnTo>
                <a:lnTo>
                  <a:pt x="339326" y="35669"/>
                </a:lnTo>
                <a:lnTo>
                  <a:pt x="335754" y="36462"/>
                </a:lnTo>
                <a:lnTo>
                  <a:pt x="336543" y="37802"/>
                </a:lnTo>
                <a:lnTo>
                  <a:pt x="314472" y="37802"/>
                </a:lnTo>
                <a:lnTo>
                  <a:pt x="314472" y="58191"/>
                </a:lnTo>
                <a:close/>
              </a:path>
              <a:path w="409575" h="59689">
                <a:moveTo>
                  <a:pt x="347269" y="27087"/>
                </a:moveTo>
                <a:lnTo>
                  <a:pt x="329652" y="27087"/>
                </a:lnTo>
                <a:lnTo>
                  <a:pt x="331636" y="26442"/>
                </a:lnTo>
                <a:lnTo>
                  <a:pt x="334910" y="23762"/>
                </a:lnTo>
                <a:lnTo>
                  <a:pt x="335754" y="21877"/>
                </a:lnTo>
                <a:lnTo>
                  <a:pt x="335754" y="17016"/>
                </a:lnTo>
                <a:lnTo>
                  <a:pt x="334910" y="15131"/>
                </a:lnTo>
                <a:lnTo>
                  <a:pt x="333224" y="13840"/>
                </a:lnTo>
                <a:lnTo>
                  <a:pt x="331636" y="12452"/>
                </a:lnTo>
                <a:lnTo>
                  <a:pt x="329652" y="11757"/>
                </a:lnTo>
                <a:lnTo>
                  <a:pt x="347292" y="11757"/>
                </a:lnTo>
                <a:lnTo>
                  <a:pt x="348135" y="13840"/>
                </a:lnTo>
                <a:lnTo>
                  <a:pt x="348256" y="23961"/>
                </a:lnTo>
                <a:lnTo>
                  <a:pt x="347269" y="27087"/>
                </a:lnTo>
                <a:close/>
              </a:path>
              <a:path w="409575" h="59689">
                <a:moveTo>
                  <a:pt x="348553" y="58191"/>
                </a:moveTo>
                <a:lnTo>
                  <a:pt x="334564" y="58191"/>
                </a:lnTo>
                <a:lnTo>
                  <a:pt x="323401" y="37802"/>
                </a:lnTo>
                <a:lnTo>
                  <a:pt x="336543" y="37802"/>
                </a:lnTo>
                <a:lnTo>
                  <a:pt x="348553" y="58191"/>
                </a:lnTo>
                <a:close/>
              </a:path>
              <a:path w="409575" h="59689">
                <a:moveTo>
                  <a:pt x="387527" y="58191"/>
                </a:moveTo>
                <a:lnTo>
                  <a:pt x="375323" y="58191"/>
                </a:lnTo>
                <a:lnTo>
                  <a:pt x="375323" y="34826"/>
                </a:lnTo>
                <a:lnTo>
                  <a:pt x="353296" y="1042"/>
                </a:lnTo>
                <a:lnTo>
                  <a:pt x="367137" y="1042"/>
                </a:lnTo>
                <a:lnTo>
                  <a:pt x="381425" y="23961"/>
                </a:lnTo>
                <a:lnTo>
                  <a:pt x="394563" y="23961"/>
                </a:lnTo>
                <a:lnTo>
                  <a:pt x="387527" y="34826"/>
                </a:lnTo>
                <a:lnTo>
                  <a:pt x="387527" y="58191"/>
                </a:lnTo>
                <a:close/>
              </a:path>
              <a:path w="409575" h="59689">
                <a:moveTo>
                  <a:pt x="394563" y="23961"/>
                </a:moveTo>
                <a:lnTo>
                  <a:pt x="381425" y="23961"/>
                </a:lnTo>
                <a:lnTo>
                  <a:pt x="395563" y="1042"/>
                </a:lnTo>
                <a:lnTo>
                  <a:pt x="409404" y="1042"/>
                </a:lnTo>
                <a:lnTo>
                  <a:pt x="394563" y="23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1912" y="3365968"/>
            <a:ext cx="343324" cy="410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9692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83291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3291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8617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3430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6667" y="2091460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0966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3466" y="2091460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3466" y="2429380"/>
            <a:ext cx="144274" cy="7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4167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6667" y="2429380"/>
            <a:ext cx="144274" cy="7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50259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1816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4167" y="2176840"/>
            <a:ext cx="189299" cy="189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0966" y="2514769"/>
            <a:ext cx="189299" cy="189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7890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21490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21490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6815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91628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32365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54865" y="3152843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79165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01664" y="3152843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01664" y="3490767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54865" y="3490767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88457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40015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32365" y="3576142"/>
            <a:ext cx="189299" cy="189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79165" y="3576142"/>
            <a:ext cx="189299" cy="189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16089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59688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59688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15014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29826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70564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93063" y="2091460"/>
            <a:ext cx="144290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17363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39863" y="2091460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39863" y="2429380"/>
            <a:ext cx="144274" cy="7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70564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93063" y="2429380"/>
            <a:ext cx="144290" cy="7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26656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70421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20263" y="2223897"/>
            <a:ext cx="89205" cy="982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17363" y="2514769"/>
            <a:ext cx="189299" cy="189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16089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59688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59688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15014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29826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70564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93063" y="3152843"/>
            <a:ext cx="144290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17363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39863" y="3152843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39863" y="3490767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70564" y="3576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93063" y="3490767"/>
            <a:ext cx="144290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26656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78213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20263" y="3624592"/>
            <a:ext cx="89205" cy="982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17363" y="3576142"/>
            <a:ext cx="189299" cy="1892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7890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21490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21490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76815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91628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54865" y="2091460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79165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01664" y="2091460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79165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01664" y="2429380"/>
            <a:ext cx="144274" cy="7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54865" y="2429380"/>
            <a:ext cx="144274" cy="7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40215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32365" y="2176840"/>
            <a:ext cx="189299" cy="189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32365" y="2514769"/>
            <a:ext cx="189299" cy="1892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27714" y="2230097"/>
            <a:ext cx="92549" cy="925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39692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83291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83291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38617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53430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16667" y="3152843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40966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63466" y="3152843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63466" y="3490767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94167" y="3576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16667" y="3490767"/>
            <a:ext cx="144274" cy="7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50259" y="3633185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40966" y="3576142"/>
            <a:ext cx="189299" cy="1892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94167" y="3238218"/>
            <a:ext cx="189299" cy="1892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82816" y="3291393"/>
            <a:ext cx="92549" cy="925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347182" y="2248760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709"/>
                </a:lnTo>
                <a:lnTo>
                  <a:pt x="0" y="272709"/>
                </a:lnTo>
                <a:lnTo>
                  <a:pt x="0" y="0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476690" y="2359132"/>
            <a:ext cx="928369" cy="60960"/>
          </a:xfrm>
          <a:custGeom>
            <a:avLst/>
            <a:gdLst/>
            <a:ahLst/>
            <a:cxnLst/>
            <a:rect l="l" t="t" r="r" b="b"/>
            <a:pathLst>
              <a:path w="928370" h="60960">
                <a:moveTo>
                  <a:pt x="13840" y="58935"/>
                </a:moveTo>
                <a:lnTo>
                  <a:pt x="0" y="58935"/>
                </a:lnTo>
                <a:lnTo>
                  <a:pt x="22175" y="1785"/>
                </a:lnTo>
                <a:lnTo>
                  <a:pt x="37355" y="1785"/>
                </a:lnTo>
                <a:lnTo>
                  <a:pt x="42058" y="13989"/>
                </a:lnTo>
                <a:lnTo>
                  <a:pt x="29765" y="13989"/>
                </a:lnTo>
                <a:lnTo>
                  <a:pt x="20835" y="38545"/>
                </a:lnTo>
                <a:lnTo>
                  <a:pt x="51522" y="38545"/>
                </a:lnTo>
                <a:lnTo>
                  <a:pt x="55652" y="49261"/>
                </a:lnTo>
                <a:lnTo>
                  <a:pt x="17561" y="49261"/>
                </a:lnTo>
                <a:lnTo>
                  <a:pt x="13840" y="58935"/>
                </a:lnTo>
                <a:close/>
              </a:path>
              <a:path w="928370" h="60960">
                <a:moveTo>
                  <a:pt x="51522" y="38545"/>
                </a:moveTo>
                <a:lnTo>
                  <a:pt x="38695" y="38545"/>
                </a:lnTo>
                <a:lnTo>
                  <a:pt x="29765" y="13989"/>
                </a:lnTo>
                <a:lnTo>
                  <a:pt x="42058" y="13989"/>
                </a:lnTo>
                <a:lnTo>
                  <a:pt x="51522" y="38545"/>
                </a:lnTo>
                <a:close/>
              </a:path>
              <a:path w="928370" h="60960">
                <a:moveTo>
                  <a:pt x="59381" y="58935"/>
                </a:moveTo>
                <a:lnTo>
                  <a:pt x="45540" y="58935"/>
                </a:lnTo>
                <a:lnTo>
                  <a:pt x="41968" y="49261"/>
                </a:lnTo>
                <a:lnTo>
                  <a:pt x="55652" y="49261"/>
                </a:lnTo>
                <a:lnTo>
                  <a:pt x="59381" y="58935"/>
                </a:lnTo>
                <a:close/>
              </a:path>
              <a:path w="928370" h="60960">
                <a:moveTo>
                  <a:pt x="79079" y="58935"/>
                </a:moveTo>
                <a:lnTo>
                  <a:pt x="66874" y="58935"/>
                </a:lnTo>
                <a:lnTo>
                  <a:pt x="66874" y="1785"/>
                </a:lnTo>
                <a:lnTo>
                  <a:pt x="99418" y="1785"/>
                </a:lnTo>
                <a:lnTo>
                  <a:pt x="104031" y="3471"/>
                </a:lnTo>
                <a:lnTo>
                  <a:pt x="107504" y="6845"/>
                </a:lnTo>
                <a:lnTo>
                  <a:pt x="111076" y="10219"/>
                </a:lnTo>
                <a:lnTo>
                  <a:pt x="111989" y="12501"/>
                </a:lnTo>
                <a:lnTo>
                  <a:pt x="79079" y="12501"/>
                </a:lnTo>
                <a:lnTo>
                  <a:pt x="79079" y="27830"/>
                </a:lnTo>
                <a:lnTo>
                  <a:pt x="111959" y="27830"/>
                </a:lnTo>
                <a:lnTo>
                  <a:pt x="111076" y="30013"/>
                </a:lnTo>
                <a:lnTo>
                  <a:pt x="107504" y="33486"/>
                </a:lnTo>
                <a:lnTo>
                  <a:pt x="103932" y="36859"/>
                </a:lnTo>
                <a:lnTo>
                  <a:pt x="99319" y="38545"/>
                </a:lnTo>
                <a:lnTo>
                  <a:pt x="79079" y="38545"/>
                </a:lnTo>
                <a:lnTo>
                  <a:pt x="79079" y="58935"/>
                </a:lnTo>
                <a:close/>
              </a:path>
              <a:path w="928370" h="60960">
                <a:moveTo>
                  <a:pt x="111959" y="27830"/>
                </a:moveTo>
                <a:lnTo>
                  <a:pt x="94407" y="27830"/>
                </a:lnTo>
                <a:lnTo>
                  <a:pt x="96392" y="27185"/>
                </a:lnTo>
                <a:lnTo>
                  <a:pt x="97979" y="25895"/>
                </a:lnTo>
                <a:lnTo>
                  <a:pt x="99567" y="24506"/>
                </a:lnTo>
                <a:lnTo>
                  <a:pt x="100360" y="22621"/>
                </a:lnTo>
                <a:lnTo>
                  <a:pt x="100360" y="17759"/>
                </a:lnTo>
                <a:lnTo>
                  <a:pt x="99567" y="15874"/>
                </a:lnTo>
                <a:lnTo>
                  <a:pt x="97979" y="14584"/>
                </a:lnTo>
                <a:lnTo>
                  <a:pt x="96392" y="13195"/>
                </a:lnTo>
                <a:lnTo>
                  <a:pt x="94407" y="12501"/>
                </a:lnTo>
                <a:lnTo>
                  <a:pt x="111989" y="12501"/>
                </a:lnTo>
                <a:lnTo>
                  <a:pt x="112822" y="14584"/>
                </a:lnTo>
                <a:lnTo>
                  <a:pt x="112742" y="25895"/>
                </a:lnTo>
                <a:lnTo>
                  <a:pt x="111959" y="27830"/>
                </a:lnTo>
                <a:close/>
              </a:path>
              <a:path w="928370" h="60960">
                <a:moveTo>
                  <a:pt x="134521" y="58935"/>
                </a:moveTo>
                <a:lnTo>
                  <a:pt x="122317" y="58935"/>
                </a:lnTo>
                <a:lnTo>
                  <a:pt x="122317" y="1785"/>
                </a:lnTo>
                <a:lnTo>
                  <a:pt x="134521" y="1785"/>
                </a:lnTo>
                <a:lnTo>
                  <a:pt x="134521" y="58935"/>
                </a:lnTo>
                <a:close/>
              </a:path>
              <a:path w="928370" h="60960">
                <a:moveTo>
                  <a:pt x="148894" y="60721"/>
                </a:moveTo>
                <a:lnTo>
                  <a:pt x="141006" y="60721"/>
                </a:lnTo>
                <a:lnTo>
                  <a:pt x="161396" y="0"/>
                </a:lnTo>
                <a:lnTo>
                  <a:pt x="169284" y="0"/>
                </a:lnTo>
                <a:lnTo>
                  <a:pt x="148894" y="60721"/>
                </a:lnTo>
                <a:close/>
              </a:path>
              <a:path w="928370" h="60960">
                <a:moveTo>
                  <a:pt x="183633" y="58935"/>
                </a:moveTo>
                <a:lnTo>
                  <a:pt x="169792" y="58935"/>
                </a:lnTo>
                <a:lnTo>
                  <a:pt x="191967" y="1785"/>
                </a:lnTo>
                <a:lnTo>
                  <a:pt x="207148" y="1785"/>
                </a:lnTo>
                <a:lnTo>
                  <a:pt x="211851" y="13989"/>
                </a:lnTo>
                <a:lnTo>
                  <a:pt x="199557" y="13989"/>
                </a:lnTo>
                <a:lnTo>
                  <a:pt x="190628" y="38545"/>
                </a:lnTo>
                <a:lnTo>
                  <a:pt x="221316" y="38545"/>
                </a:lnTo>
                <a:lnTo>
                  <a:pt x="225446" y="49261"/>
                </a:lnTo>
                <a:lnTo>
                  <a:pt x="187354" y="49261"/>
                </a:lnTo>
                <a:lnTo>
                  <a:pt x="183633" y="58935"/>
                </a:lnTo>
                <a:close/>
              </a:path>
              <a:path w="928370" h="60960">
                <a:moveTo>
                  <a:pt x="221316" y="38545"/>
                </a:moveTo>
                <a:lnTo>
                  <a:pt x="208487" y="38545"/>
                </a:lnTo>
                <a:lnTo>
                  <a:pt x="199557" y="13989"/>
                </a:lnTo>
                <a:lnTo>
                  <a:pt x="211851" y="13989"/>
                </a:lnTo>
                <a:lnTo>
                  <a:pt x="221316" y="38545"/>
                </a:lnTo>
                <a:close/>
              </a:path>
              <a:path w="928370" h="60960">
                <a:moveTo>
                  <a:pt x="229174" y="58935"/>
                </a:moveTo>
                <a:lnTo>
                  <a:pt x="215334" y="58935"/>
                </a:lnTo>
                <a:lnTo>
                  <a:pt x="211762" y="49261"/>
                </a:lnTo>
                <a:lnTo>
                  <a:pt x="225446" y="49261"/>
                </a:lnTo>
                <a:lnTo>
                  <a:pt x="229174" y="58935"/>
                </a:lnTo>
                <a:close/>
              </a:path>
              <a:path w="928370" h="60960">
                <a:moveTo>
                  <a:pt x="270749" y="59976"/>
                </a:moveTo>
                <a:lnTo>
                  <a:pt x="254377" y="59976"/>
                </a:lnTo>
                <a:lnTo>
                  <a:pt x="248078" y="57893"/>
                </a:lnTo>
                <a:lnTo>
                  <a:pt x="238949" y="49559"/>
                </a:lnTo>
                <a:lnTo>
                  <a:pt x="236668" y="43705"/>
                </a:lnTo>
                <a:lnTo>
                  <a:pt x="236668" y="1785"/>
                </a:lnTo>
                <a:lnTo>
                  <a:pt x="249020" y="1785"/>
                </a:lnTo>
                <a:lnTo>
                  <a:pt x="249020" y="39686"/>
                </a:lnTo>
                <a:lnTo>
                  <a:pt x="250111" y="42911"/>
                </a:lnTo>
                <a:lnTo>
                  <a:pt x="252294" y="45392"/>
                </a:lnTo>
                <a:lnTo>
                  <a:pt x="254577" y="47872"/>
                </a:lnTo>
                <a:lnTo>
                  <a:pt x="257949" y="49112"/>
                </a:lnTo>
                <a:lnTo>
                  <a:pt x="286210" y="49112"/>
                </a:lnTo>
                <a:lnTo>
                  <a:pt x="286078" y="49460"/>
                </a:lnTo>
                <a:lnTo>
                  <a:pt x="281613" y="53726"/>
                </a:lnTo>
                <a:lnTo>
                  <a:pt x="277149" y="57893"/>
                </a:lnTo>
                <a:lnTo>
                  <a:pt x="270749" y="59976"/>
                </a:lnTo>
                <a:close/>
              </a:path>
              <a:path w="928370" h="60960">
                <a:moveTo>
                  <a:pt x="286210" y="49112"/>
                </a:moveTo>
                <a:lnTo>
                  <a:pt x="266879" y="49112"/>
                </a:lnTo>
                <a:lnTo>
                  <a:pt x="270203" y="47872"/>
                </a:lnTo>
                <a:lnTo>
                  <a:pt x="272386" y="45392"/>
                </a:lnTo>
                <a:lnTo>
                  <a:pt x="274668" y="42911"/>
                </a:lnTo>
                <a:lnTo>
                  <a:pt x="275809" y="39686"/>
                </a:lnTo>
                <a:lnTo>
                  <a:pt x="275809" y="1785"/>
                </a:lnTo>
                <a:lnTo>
                  <a:pt x="288310" y="1785"/>
                </a:lnTo>
                <a:lnTo>
                  <a:pt x="288254" y="43705"/>
                </a:lnTo>
                <a:lnTo>
                  <a:pt x="286210" y="49112"/>
                </a:lnTo>
                <a:close/>
              </a:path>
              <a:path w="928370" h="60960">
                <a:moveTo>
                  <a:pt x="343913" y="12501"/>
                </a:moveTo>
                <a:lnTo>
                  <a:pt x="298223" y="12501"/>
                </a:lnTo>
                <a:lnTo>
                  <a:pt x="298223" y="1785"/>
                </a:lnTo>
                <a:lnTo>
                  <a:pt x="343913" y="1785"/>
                </a:lnTo>
                <a:lnTo>
                  <a:pt x="343913" y="12501"/>
                </a:lnTo>
                <a:close/>
              </a:path>
              <a:path w="928370" h="60960">
                <a:moveTo>
                  <a:pt x="327245" y="58935"/>
                </a:moveTo>
                <a:lnTo>
                  <a:pt x="315040" y="58935"/>
                </a:lnTo>
                <a:lnTo>
                  <a:pt x="315040" y="12501"/>
                </a:lnTo>
                <a:lnTo>
                  <a:pt x="327245" y="12501"/>
                </a:lnTo>
                <a:lnTo>
                  <a:pt x="327245" y="58935"/>
                </a:lnTo>
                <a:close/>
              </a:path>
              <a:path w="928370" h="60960">
                <a:moveTo>
                  <a:pt x="365709" y="58935"/>
                </a:moveTo>
                <a:lnTo>
                  <a:pt x="353506" y="58935"/>
                </a:lnTo>
                <a:lnTo>
                  <a:pt x="353506" y="1785"/>
                </a:lnTo>
                <a:lnTo>
                  <a:pt x="365709" y="1785"/>
                </a:lnTo>
                <a:lnTo>
                  <a:pt x="365709" y="24258"/>
                </a:lnTo>
                <a:lnTo>
                  <a:pt x="405000" y="24258"/>
                </a:lnTo>
                <a:lnTo>
                  <a:pt x="405000" y="34973"/>
                </a:lnTo>
                <a:lnTo>
                  <a:pt x="365709" y="34973"/>
                </a:lnTo>
                <a:lnTo>
                  <a:pt x="365709" y="58935"/>
                </a:lnTo>
                <a:close/>
              </a:path>
              <a:path w="928370" h="60960">
                <a:moveTo>
                  <a:pt x="405000" y="24258"/>
                </a:moveTo>
                <a:lnTo>
                  <a:pt x="392647" y="24258"/>
                </a:lnTo>
                <a:lnTo>
                  <a:pt x="392647" y="1785"/>
                </a:lnTo>
                <a:lnTo>
                  <a:pt x="405000" y="1785"/>
                </a:lnTo>
                <a:lnTo>
                  <a:pt x="405000" y="24258"/>
                </a:lnTo>
                <a:close/>
              </a:path>
              <a:path w="928370" h="60960">
                <a:moveTo>
                  <a:pt x="405000" y="58935"/>
                </a:moveTo>
                <a:lnTo>
                  <a:pt x="392647" y="58935"/>
                </a:lnTo>
                <a:lnTo>
                  <a:pt x="392647" y="34973"/>
                </a:lnTo>
                <a:lnTo>
                  <a:pt x="405000" y="34973"/>
                </a:lnTo>
                <a:lnTo>
                  <a:pt x="405000" y="58935"/>
                </a:lnTo>
                <a:close/>
              </a:path>
              <a:path w="928370" h="60960">
                <a:moveTo>
                  <a:pt x="458936" y="58935"/>
                </a:moveTo>
                <a:lnTo>
                  <a:pt x="418455" y="58935"/>
                </a:lnTo>
                <a:lnTo>
                  <a:pt x="418455" y="1785"/>
                </a:lnTo>
                <a:lnTo>
                  <a:pt x="458936" y="1785"/>
                </a:lnTo>
                <a:lnTo>
                  <a:pt x="458936" y="12501"/>
                </a:lnTo>
                <a:lnTo>
                  <a:pt x="430659" y="12501"/>
                </a:lnTo>
                <a:lnTo>
                  <a:pt x="430659" y="24556"/>
                </a:lnTo>
                <a:lnTo>
                  <a:pt x="458341" y="24556"/>
                </a:lnTo>
                <a:lnTo>
                  <a:pt x="458341" y="35271"/>
                </a:lnTo>
                <a:lnTo>
                  <a:pt x="430659" y="35271"/>
                </a:lnTo>
                <a:lnTo>
                  <a:pt x="430659" y="48220"/>
                </a:lnTo>
                <a:lnTo>
                  <a:pt x="458936" y="48220"/>
                </a:lnTo>
                <a:lnTo>
                  <a:pt x="458936" y="58935"/>
                </a:lnTo>
                <a:close/>
              </a:path>
              <a:path w="928370" h="60960">
                <a:moveTo>
                  <a:pt x="482459" y="58935"/>
                </a:moveTo>
                <a:lnTo>
                  <a:pt x="470254" y="58935"/>
                </a:lnTo>
                <a:lnTo>
                  <a:pt x="470254" y="1785"/>
                </a:lnTo>
                <a:lnTo>
                  <a:pt x="482756" y="1785"/>
                </a:lnTo>
                <a:lnTo>
                  <a:pt x="497376" y="21579"/>
                </a:lnTo>
                <a:lnTo>
                  <a:pt x="482459" y="21579"/>
                </a:lnTo>
                <a:lnTo>
                  <a:pt x="482459" y="58935"/>
                </a:lnTo>
                <a:close/>
              </a:path>
              <a:path w="928370" h="60960">
                <a:moveTo>
                  <a:pt x="521451" y="37653"/>
                </a:moveTo>
                <a:lnTo>
                  <a:pt x="509248" y="37653"/>
                </a:lnTo>
                <a:lnTo>
                  <a:pt x="509248" y="1785"/>
                </a:lnTo>
                <a:lnTo>
                  <a:pt x="521451" y="1785"/>
                </a:lnTo>
                <a:lnTo>
                  <a:pt x="521451" y="37653"/>
                </a:lnTo>
                <a:close/>
              </a:path>
              <a:path w="928370" h="60960">
                <a:moveTo>
                  <a:pt x="521451" y="58935"/>
                </a:moveTo>
                <a:lnTo>
                  <a:pt x="509694" y="58935"/>
                </a:lnTo>
                <a:lnTo>
                  <a:pt x="482459" y="21579"/>
                </a:lnTo>
                <a:lnTo>
                  <a:pt x="497376" y="21579"/>
                </a:lnTo>
                <a:lnTo>
                  <a:pt x="509248" y="37653"/>
                </a:lnTo>
                <a:lnTo>
                  <a:pt x="521451" y="37653"/>
                </a:lnTo>
                <a:lnTo>
                  <a:pt x="521451" y="58935"/>
                </a:lnTo>
                <a:close/>
              </a:path>
              <a:path w="928370" h="60960">
                <a:moveTo>
                  <a:pt x="577145" y="12501"/>
                </a:moveTo>
                <a:lnTo>
                  <a:pt x="531454" y="12501"/>
                </a:lnTo>
                <a:lnTo>
                  <a:pt x="531454" y="1785"/>
                </a:lnTo>
                <a:lnTo>
                  <a:pt x="577145" y="1785"/>
                </a:lnTo>
                <a:lnTo>
                  <a:pt x="577145" y="12501"/>
                </a:lnTo>
                <a:close/>
              </a:path>
              <a:path w="928370" h="60960">
                <a:moveTo>
                  <a:pt x="560476" y="58935"/>
                </a:moveTo>
                <a:lnTo>
                  <a:pt x="548272" y="58935"/>
                </a:lnTo>
                <a:lnTo>
                  <a:pt x="548272" y="12501"/>
                </a:lnTo>
                <a:lnTo>
                  <a:pt x="560476" y="12501"/>
                </a:lnTo>
                <a:lnTo>
                  <a:pt x="560476" y="58935"/>
                </a:lnTo>
                <a:close/>
              </a:path>
              <a:path w="928370" h="60960">
                <a:moveTo>
                  <a:pt x="598941" y="58935"/>
                </a:moveTo>
                <a:lnTo>
                  <a:pt x="586737" y="58935"/>
                </a:lnTo>
                <a:lnTo>
                  <a:pt x="586737" y="1785"/>
                </a:lnTo>
                <a:lnTo>
                  <a:pt x="598941" y="1785"/>
                </a:lnTo>
                <a:lnTo>
                  <a:pt x="598941" y="58935"/>
                </a:lnTo>
                <a:close/>
              </a:path>
              <a:path w="928370" h="60960">
                <a:moveTo>
                  <a:pt x="638764" y="59976"/>
                </a:moveTo>
                <a:lnTo>
                  <a:pt x="629934" y="59976"/>
                </a:lnTo>
                <a:lnTo>
                  <a:pt x="622641" y="57149"/>
                </a:lnTo>
                <a:lnTo>
                  <a:pt x="616887" y="51493"/>
                </a:lnTo>
                <a:lnTo>
                  <a:pt x="611231" y="45838"/>
                </a:lnTo>
                <a:lnTo>
                  <a:pt x="608403" y="38794"/>
                </a:lnTo>
                <a:lnTo>
                  <a:pt x="608403" y="24804"/>
                </a:lnTo>
                <a:lnTo>
                  <a:pt x="633208" y="743"/>
                </a:lnTo>
                <a:lnTo>
                  <a:pt x="638764" y="743"/>
                </a:lnTo>
                <a:lnTo>
                  <a:pt x="646177" y="1618"/>
                </a:lnTo>
                <a:lnTo>
                  <a:pt x="652642" y="4241"/>
                </a:lnTo>
                <a:lnTo>
                  <a:pt x="658158" y="8613"/>
                </a:lnTo>
                <a:lnTo>
                  <a:pt x="660393" y="11608"/>
                </a:lnTo>
                <a:lnTo>
                  <a:pt x="633605" y="11608"/>
                </a:lnTo>
                <a:lnTo>
                  <a:pt x="629339" y="13394"/>
                </a:lnTo>
                <a:lnTo>
                  <a:pt x="622591" y="20537"/>
                </a:lnTo>
                <a:lnTo>
                  <a:pt x="620980" y="24804"/>
                </a:lnTo>
                <a:lnTo>
                  <a:pt x="620904" y="35916"/>
                </a:lnTo>
                <a:lnTo>
                  <a:pt x="622591" y="40431"/>
                </a:lnTo>
                <a:lnTo>
                  <a:pt x="625965" y="43903"/>
                </a:lnTo>
                <a:lnTo>
                  <a:pt x="629438" y="47376"/>
                </a:lnTo>
                <a:lnTo>
                  <a:pt x="633704" y="49112"/>
                </a:lnTo>
                <a:lnTo>
                  <a:pt x="660308" y="49112"/>
                </a:lnTo>
                <a:lnTo>
                  <a:pt x="658159" y="52024"/>
                </a:lnTo>
                <a:lnTo>
                  <a:pt x="652643" y="56442"/>
                </a:lnTo>
                <a:lnTo>
                  <a:pt x="646178" y="59093"/>
                </a:lnTo>
                <a:lnTo>
                  <a:pt x="638764" y="59976"/>
                </a:lnTo>
                <a:close/>
              </a:path>
              <a:path w="928370" h="60960">
                <a:moveTo>
                  <a:pt x="652159" y="19942"/>
                </a:moveTo>
                <a:lnTo>
                  <a:pt x="650968" y="17561"/>
                </a:lnTo>
                <a:lnTo>
                  <a:pt x="649182" y="15577"/>
                </a:lnTo>
                <a:lnTo>
                  <a:pt x="644420" y="12401"/>
                </a:lnTo>
                <a:lnTo>
                  <a:pt x="641740" y="11608"/>
                </a:lnTo>
                <a:lnTo>
                  <a:pt x="660393" y="11608"/>
                </a:lnTo>
                <a:lnTo>
                  <a:pt x="662726" y="14733"/>
                </a:lnTo>
                <a:lnTo>
                  <a:pt x="652159" y="19942"/>
                </a:lnTo>
                <a:close/>
              </a:path>
              <a:path w="928370" h="60960">
                <a:moveTo>
                  <a:pt x="660308" y="49112"/>
                </a:moveTo>
                <a:lnTo>
                  <a:pt x="641740" y="49112"/>
                </a:lnTo>
                <a:lnTo>
                  <a:pt x="644420" y="48368"/>
                </a:lnTo>
                <a:lnTo>
                  <a:pt x="646801" y="46880"/>
                </a:lnTo>
                <a:lnTo>
                  <a:pt x="649182" y="45293"/>
                </a:lnTo>
                <a:lnTo>
                  <a:pt x="650968" y="43258"/>
                </a:lnTo>
                <a:lnTo>
                  <a:pt x="652159" y="40778"/>
                </a:lnTo>
                <a:lnTo>
                  <a:pt x="662726" y="45838"/>
                </a:lnTo>
                <a:lnTo>
                  <a:pt x="660308" y="49112"/>
                </a:lnTo>
                <a:close/>
              </a:path>
              <a:path w="928370" h="60960">
                <a:moveTo>
                  <a:pt x="679861" y="58935"/>
                </a:moveTo>
                <a:lnTo>
                  <a:pt x="666020" y="58935"/>
                </a:lnTo>
                <a:lnTo>
                  <a:pt x="688196" y="1785"/>
                </a:lnTo>
                <a:lnTo>
                  <a:pt x="703376" y="1785"/>
                </a:lnTo>
                <a:lnTo>
                  <a:pt x="708080" y="13989"/>
                </a:lnTo>
                <a:lnTo>
                  <a:pt x="695786" y="13989"/>
                </a:lnTo>
                <a:lnTo>
                  <a:pt x="686856" y="38545"/>
                </a:lnTo>
                <a:lnTo>
                  <a:pt x="717544" y="38545"/>
                </a:lnTo>
                <a:lnTo>
                  <a:pt x="721674" y="49261"/>
                </a:lnTo>
                <a:lnTo>
                  <a:pt x="683582" y="49261"/>
                </a:lnTo>
                <a:lnTo>
                  <a:pt x="679861" y="58935"/>
                </a:lnTo>
                <a:close/>
              </a:path>
              <a:path w="928370" h="60960">
                <a:moveTo>
                  <a:pt x="717544" y="38545"/>
                </a:moveTo>
                <a:lnTo>
                  <a:pt x="704716" y="38545"/>
                </a:lnTo>
                <a:lnTo>
                  <a:pt x="695786" y="13989"/>
                </a:lnTo>
                <a:lnTo>
                  <a:pt x="708080" y="13989"/>
                </a:lnTo>
                <a:lnTo>
                  <a:pt x="717544" y="38545"/>
                </a:lnTo>
                <a:close/>
              </a:path>
              <a:path w="928370" h="60960">
                <a:moveTo>
                  <a:pt x="725403" y="58935"/>
                </a:moveTo>
                <a:lnTo>
                  <a:pt x="711561" y="58935"/>
                </a:lnTo>
                <a:lnTo>
                  <a:pt x="707989" y="49261"/>
                </a:lnTo>
                <a:lnTo>
                  <a:pt x="721674" y="49261"/>
                </a:lnTo>
                <a:lnTo>
                  <a:pt x="725403" y="58935"/>
                </a:lnTo>
                <a:close/>
              </a:path>
              <a:path w="928370" h="60960">
                <a:moveTo>
                  <a:pt x="775014" y="12501"/>
                </a:moveTo>
                <a:lnTo>
                  <a:pt x="729323" y="12501"/>
                </a:lnTo>
                <a:lnTo>
                  <a:pt x="729323" y="1785"/>
                </a:lnTo>
                <a:lnTo>
                  <a:pt x="775014" y="1785"/>
                </a:lnTo>
                <a:lnTo>
                  <a:pt x="775014" y="12501"/>
                </a:lnTo>
                <a:close/>
              </a:path>
              <a:path w="928370" h="60960">
                <a:moveTo>
                  <a:pt x="758345" y="58935"/>
                </a:moveTo>
                <a:lnTo>
                  <a:pt x="746142" y="58935"/>
                </a:lnTo>
                <a:lnTo>
                  <a:pt x="746142" y="12501"/>
                </a:lnTo>
                <a:lnTo>
                  <a:pt x="758345" y="12501"/>
                </a:lnTo>
                <a:lnTo>
                  <a:pt x="758345" y="58935"/>
                </a:lnTo>
                <a:close/>
              </a:path>
              <a:path w="928370" h="60960">
                <a:moveTo>
                  <a:pt x="796811" y="58935"/>
                </a:moveTo>
                <a:lnTo>
                  <a:pt x="784606" y="58935"/>
                </a:lnTo>
                <a:lnTo>
                  <a:pt x="784606" y="1785"/>
                </a:lnTo>
                <a:lnTo>
                  <a:pt x="796811" y="1785"/>
                </a:lnTo>
                <a:lnTo>
                  <a:pt x="796811" y="58935"/>
                </a:lnTo>
                <a:close/>
              </a:path>
              <a:path w="928370" h="60960">
                <a:moveTo>
                  <a:pt x="844765" y="59976"/>
                </a:moveTo>
                <a:lnTo>
                  <a:pt x="827306" y="59976"/>
                </a:lnTo>
                <a:lnTo>
                  <a:pt x="820163" y="57199"/>
                </a:lnTo>
                <a:lnTo>
                  <a:pt x="809050" y="46086"/>
                </a:lnTo>
                <a:lnTo>
                  <a:pt x="806273" y="38992"/>
                </a:lnTo>
                <a:lnTo>
                  <a:pt x="806273" y="21827"/>
                </a:lnTo>
                <a:lnTo>
                  <a:pt x="809050" y="14782"/>
                </a:lnTo>
                <a:lnTo>
                  <a:pt x="814607" y="9226"/>
                </a:lnTo>
                <a:lnTo>
                  <a:pt x="820163" y="3571"/>
                </a:lnTo>
                <a:lnTo>
                  <a:pt x="827306" y="743"/>
                </a:lnTo>
                <a:lnTo>
                  <a:pt x="844765" y="743"/>
                </a:lnTo>
                <a:lnTo>
                  <a:pt x="851909" y="3571"/>
                </a:lnTo>
                <a:lnTo>
                  <a:pt x="857472" y="9226"/>
                </a:lnTo>
                <a:lnTo>
                  <a:pt x="859897" y="11608"/>
                </a:lnTo>
                <a:lnTo>
                  <a:pt x="830783" y="11608"/>
                </a:lnTo>
                <a:lnTo>
                  <a:pt x="826563" y="13394"/>
                </a:lnTo>
                <a:lnTo>
                  <a:pt x="820312" y="20438"/>
                </a:lnTo>
                <a:lnTo>
                  <a:pt x="818775" y="24903"/>
                </a:lnTo>
                <a:lnTo>
                  <a:pt x="818844" y="36015"/>
                </a:lnTo>
                <a:lnTo>
                  <a:pt x="820361" y="40331"/>
                </a:lnTo>
                <a:lnTo>
                  <a:pt x="823534" y="43903"/>
                </a:lnTo>
                <a:lnTo>
                  <a:pt x="826715" y="47376"/>
                </a:lnTo>
                <a:lnTo>
                  <a:pt x="830878" y="49112"/>
                </a:lnTo>
                <a:lnTo>
                  <a:pt x="860048" y="49112"/>
                </a:lnTo>
                <a:lnTo>
                  <a:pt x="857472" y="51642"/>
                </a:lnTo>
                <a:lnTo>
                  <a:pt x="851909" y="57199"/>
                </a:lnTo>
                <a:lnTo>
                  <a:pt x="844765" y="59976"/>
                </a:lnTo>
                <a:close/>
              </a:path>
              <a:path w="928370" h="60960">
                <a:moveTo>
                  <a:pt x="860048" y="49112"/>
                </a:moveTo>
                <a:lnTo>
                  <a:pt x="841098" y="49112"/>
                </a:lnTo>
                <a:lnTo>
                  <a:pt x="845270" y="47425"/>
                </a:lnTo>
                <a:lnTo>
                  <a:pt x="848537" y="44053"/>
                </a:lnTo>
                <a:lnTo>
                  <a:pt x="851814" y="40580"/>
                </a:lnTo>
                <a:lnTo>
                  <a:pt x="853452" y="36015"/>
                </a:lnTo>
                <a:lnTo>
                  <a:pt x="853452" y="24903"/>
                </a:lnTo>
                <a:lnTo>
                  <a:pt x="851861" y="20438"/>
                </a:lnTo>
                <a:lnTo>
                  <a:pt x="848690" y="16965"/>
                </a:lnTo>
                <a:lnTo>
                  <a:pt x="845518" y="13394"/>
                </a:lnTo>
                <a:lnTo>
                  <a:pt x="841298" y="11608"/>
                </a:lnTo>
                <a:lnTo>
                  <a:pt x="859897" y="11608"/>
                </a:lnTo>
                <a:lnTo>
                  <a:pt x="863129" y="14782"/>
                </a:lnTo>
                <a:lnTo>
                  <a:pt x="865949" y="21827"/>
                </a:lnTo>
                <a:lnTo>
                  <a:pt x="865949" y="38992"/>
                </a:lnTo>
                <a:lnTo>
                  <a:pt x="863129" y="46086"/>
                </a:lnTo>
                <a:lnTo>
                  <a:pt x="860048" y="49112"/>
                </a:lnTo>
                <a:close/>
              </a:path>
              <a:path w="928370" h="60960">
                <a:moveTo>
                  <a:pt x="889123" y="58935"/>
                </a:moveTo>
                <a:lnTo>
                  <a:pt x="876922" y="58935"/>
                </a:lnTo>
                <a:lnTo>
                  <a:pt x="876922" y="1785"/>
                </a:lnTo>
                <a:lnTo>
                  <a:pt x="889428" y="1785"/>
                </a:lnTo>
                <a:lnTo>
                  <a:pt x="904046" y="21579"/>
                </a:lnTo>
                <a:lnTo>
                  <a:pt x="889123" y="21579"/>
                </a:lnTo>
                <a:lnTo>
                  <a:pt x="889123" y="58935"/>
                </a:lnTo>
                <a:close/>
              </a:path>
              <a:path w="928370" h="60960">
                <a:moveTo>
                  <a:pt x="928118" y="37653"/>
                </a:moveTo>
                <a:lnTo>
                  <a:pt x="915917" y="37653"/>
                </a:lnTo>
                <a:lnTo>
                  <a:pt x="915917" y="1785"/>
                </a:lnTo>
                <a:lnTo>
                  <a:pt x="928118" y="1785"/>
                </a:lnTo>
                <a:lnTo>
                  <a:pt x="928118" y="37653"/>
                </a:lnTo>
                <a:close/>
              </a:path>
              <a:path w="928370" h="60960">
                <a:moveTo>
                  <a:pt x="928118" y="58935"/>
                </a:moveTo>
                <a:lnTo>
                  <a:pt x="916365" y="58935"/>
                </a:lnTo>
                <a:lnTo>
                  <a:pt x="889123" y="21579"/>
                </a:lnTo>
                <a:lnTo>
                  <a:pt x="904046" y="21579"/>
                </a:lnTo>
                <a:lnTo>
                  <a:pt x="915917" y="37653"/>
                </a:lnTo>
                <a:lnTo>
                  <a:pt x="928118" y="37653"/>
                </a:lnTo>
                <a:lnTo>
                  <a:pt x="928118" y="58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347182" y="2569144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679728" y="2680259"/>
            <a:ext cx="530860" cy="59690"/>
          </a:xfrm>
          <a:custGeom>
            <a:avLst/>
            <a:gdLst/>
            <a:ahLst/>
            <a:cxnLst/>
            <a:rect l="l" t="t" r="r" b="b"/>
            <a:pathLst>
              <a:path w="530860" h="59689">
                <a:moveTo>
                  <a:pt x="31650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1650" y="1042"/>
                </a:lnTo>
                <a:lnTo>
                  <a:pt x="38942" y="3670"/>
                </a:lnTo>
                <a:lnTo>
                  <a:pt x="47487" y="11757"/>
                </a:lnTo>
                <a:lnTo>
                  <a:pt x="12203" y="11757"/>
                </a:lnTo>
                <a:lnTo>
                  <a:pt x="12203" y="47476"/>
                </a:lnTo>
                <a:lnTo>
                  <a:pt x="47487" y="47476"/>
                </a:lnTo>
                <a:lnTo>
                  <a:pt x="38942" y="55562"/>
                </a:lnTo>
                <a:lnTo>
                  <a:pt x="31650" y="58191"/>
                </a:lnTo>
                <a:close/>
              </a:path>
              <a:path w="530860" h="59689">
                <a:moveTo>
                  <a:pt x="47487" y="47476"/>
                </a:moveTo>
                <a:lnTo>
                  <a:pt x="27879" y="47476"/>
                </a:lnTo>
                <a:lnTo>
                  <a:pt x="32146" y="45838"/>
                </a:lnTo>
                <a:lnTo>
                  <a:pt x="38794" y="39191"/>
                </a:lnTo>
                <a:lnTo>
                  <a:pt x="40481" y="34874"/>
                </a:lnTo>
                <a:lnTo>
                  <a:pt x="40481" y="24159"/>
                </a:lnTo>
                <a:lnTo>
                  <a:pt x="38893" y="19843"/>
                </a:lnTo>
                <a:lnTo>
                  <a:pt x="35718" y="16668"/>
                </a:lnTo>
                <a:lnTo>
                  <a:pt x="32543" y="13394"/>
                </a:lnTo>
                <a:lnTo>
                  <a:pt x="28177" y="11757"/>
                </a:lnTo>
                <a:lnTo>
                  <a:pt x="47487" y="11757"/>
                </a:lnTo>
                <a:lnTo>
                  <a:pt x="50055" y="14188"/>
                </a:lnTo>
                <a:lnTo>
                  <a:pt x="52833" y="21083"/>
                </a:lnTo>
                <a:lnTo>
                  <a:pt x="52833" y="38149"/>
                </a:lnTo>
                <a:lnTo>
                  <a:pt x="50055" y="45045"/>
                </a:lnTo>
                <a:lnTo>
                  <a:pt x="47487" y="47476"/>
                </a:lnTo>
                <a:close/>
              </a:path>
              <a:path w="530860" h="59689">
                <a:moveTo>
                  <a:pt x="71533" y="58191"/>
                </a:moveTo>
                <a:lnTo>
                  <a:pt x="57691" y="58191"/>
                </a:lnTo>
                <a:lnTo>
                  <a:pt x="79867" y="1042"/>
                </a:lnTo>
                <a:lnTo>
                  <a:pt x="95047" y="1042"/>
                </a:lnTo>
                <a:lnTo>
                  <a:pt x="99751" y="13245"/>
                </a:lnTo>
                <a:lnTo>
                  <a:pt x="87457" y="13245"/>
                </a:lnTo>
                <a:lnTo>
                  <a:pt x="78527" y="37801"/>
                </a:lnTo>
                <a:lnTo>
                  <a:pt x="109215" y="37801"/>
                </a:lnTo>
                <a:lnTo>
                  <a:pt x="113345" y="48517"/>
                </a:lnTo>
                <a:lnTo>
                  <a:pt x="75254" y="48517"/>
                </a:lnTo>
                <a:lnTo>
                  <a:pt x="71533" y="58191"/>
                </a:lnTo>
                <a:close/>
              </a:path>
              <a:path w="530860" h="59689">
                <a:moveTo>
                  <a:pt x="109215" y="37801"/>
                </a:moveTo>
                <a:lnTo>
                  <a:pt x="96387" y="37801"/>
                </a:lnTo>
                <a:lnTo>
                  <a:pt x="87457" y="13245"/>
                </a:lnTo>
                <a:lnTo>
                  <a:pt x="99751" y="13245"/>
                </a:lnTo>
                <a:lnTo>
                  <a:pt x="109215" y="37801"/>
                </a:lnTo>
                <a:close/>
              </a:path>
              <a:path w="530860" h="59689">
                <a:moveTo>
                  <a:pt x="117074" y="58191"/>
                </a:moveTo>
                <a:lnTo>
                  <a:pt x="103233" y="58191"/>
                </a:lnTo>
                <a:lnTo>
                  <a:pt x="99661" y="48517"/>
                </a:lnTo>
                <a:lnTo>
                  <a:pt x="113345" y="48517"/>
                </a:lnTo>
                <a:lnTo>
                  <a:pt x="117074" y="58191"/>
                </a:lnTo>
                <a:close/>
              </a:path>
              <a:path w="530860" h="59689">
                <a:moveTo>
                  <a:pt x="166686" y="11757"/>
                </a:moveTo>
                <a:lnTo>
                  <a:pt x="120995" y="11757"/>
                </a:lnTo>
                <a:lnTo>
                  <a:pt x="120995" y="1042"/>
                </a:lnTo>
                <a:lnTo>
                  <a:pt x="166686" y="1042"/>
                </a:lnTo>
                <a:lnTo>
                  <a:pt x="166686" y="11757"/>
                </a:lnTo>
                <a:close/>
              </a:path>
              <a:path w="530860" h="59689">
                <a:moveTo>
                  <a:pt x="150017" y="58191"/>
                </a:moveTo>
                <a:lnTo>
                  <a:pt x="137813" y="58191"/>
                </a:lnTo>
                <a:lnTo>
                  <a:pt x="137813" y="11757"/>
                </a:lnTo>
                <a:lnTo>
                  <a:pt x="150017" y="11757"/>
                </a:lnTo>
                <a:lnTo>
                  <a:pt x="150017" y="58191"/>
                </a:lnTo>
                <a:close/>
              </a:path>
              <a:path w="530860" h="59689">
                <a:moveTo>
                  <a:pt x="184017" y="58191"/>
                </a:moveTo>
                <a:lnTo>
                  <a:pt x="170176" y="58191"/>
                </a:lnTo>
                <a:lnTo>
                  <a:pt x="192352" y="1042"/>
                </a:lnTo>
                <a:lnTo>
                  <a:pt x="207532" y="1042"/>
                </a:lnTo>
                <a:lnTo>
                  <a:pt x="212235" y="13245"/>
                </a:lnTo>
                <a:lnTo>
                  <a:pt x="199941" y="13245"/>
                </a:lnTo>
                <a:lnTo>
                  <a:pt x="191012" y="37801"/>
                </a:lnTo>
                <a:lnTo>
                  <a:pt x="221700" y="37801"/>
                </a:lnTo>
                <a:lnTo>
                  <a:pt x="225829" y="48517"/>
                </a:lnTo>
                <a:lnTo>
                  <a:pt x="187738" y="48517"/>
                </a:lnTo>
                <a:lnTo>
                  <a:pt x="184017" y="58191"/>
                </a:lnTo>
                <a:close/>
              </a:path>
              <a:path w="530860" h="59689">
                <a:moveTo>
                  <a:pt x="221700" y="37801"/>
                </a:moveTo>
                <a:lnTo>
                  <a:pt x="208871" y="37801"/>
                </a:lnTo>
                <a:lnTo>
                  <a:pt x="199941" y="13245"/>
                </a:lnTo>
                <a:lnTo>
                  <a:pt x="212235" y="13245"/>
                </a:lnTo>
                <a:lnTo>
                  <a:pt x="221700" y="37801"/>
                </a:lnTo>
                <a:close/>
              </a:path>
              <a:path w="530860" h="59689">
                <a:moveTo>
                  <a:pt x="229558" y="58191"/>
                </a:moveTo>
                <a:lnTo>
                  <a:pt x="215717" y="58191"/>
                </a:lnTo>
                <a:lnTo>
                  <a:pt x="212146" y="48517"/>
                </a:lnTo>
                <a:lnTo>
                  <a:pt x="225829" y="48517"/>
                </a:lnTo>
                <a:lnTo>
                  <a:pt x="229558" y="58191"/>
                </a:lnTo>
                <a:close/>
              </a:path>
              <a:path w="530860" h="59689">
                <a:moveTo>
                  <a:pt x="302076" y="48517"/>
                </a:moveTo>
                <a:lnTo>
                  <a:pt x="284155" y="48517"/>
                </a:lnTo>
                <a:lnTo>
                  <a:pt x="286636" y="47922"/>
                </a:lnTo>
                <a:lnTo>
                  <a:pt x="288224" y="46731"/>
                </a:lnTo>
                <a:lnTo>
                  <a:pt x="289810" y="45441"/>
                </a:lnTo>
                <a:lnTo>
                  <a:pt x="290605" y="43953"/>
                </a:lnTo>
                <a:lnTo>
                  <a:pt x="290605" y="40580"/>
                </a:lnTo>
                <a:lnTo>
                  <a:pt x="289662" y="39241"/>
                </a:lnTo>
                <a:lnTo>
                  <a:pt x="285892" y="37256"/>
                </a:lnTo>
                <a:lnTo>
                  <a:pt x="281377" y="35916"/>
                </a:lnTo>
                <a:lnTo>
                  <a:pt x="263220" y="31551"/>
                </a:lnTo>
                <a:lnTo>
                  <a:pt x="257714" y="25995"/>
                </a:lnTo>
                <a:lnTo>
                  <a:pt x="257714" y="12600"/>
                </a:lnTo>
                <a:lnTo>
                  <a:pt x="259698" y="8482"/>
                </a:lnTo>
                <a:lnTo>
                  <a:pt x="263667" y="5209"/>
                </a:lnTo>
                <a:lnTo>
                  <a:pt x="267635" y="1835"/>
                </a:lnTo>
                <a:lnTo>
                  <a:pt x="272894" y="148"/>
                </a:lnTo>
                <a:lnTo>
                  <a:pt x="288570" y="148"/>
                </a:lnTo>
                <a:lnTo>
                  <a:pt x="296012" y="2827"/>
                </a:lnTo>
                <a:lnTo>
                  <a:pt x="301767" y="8185"/>
                </a:lnTo>
                <a:lnTo>
                  <a:pt x="299827" y="10715"/>
                </a:lnTo>
                <a:lnTo>
                  <a:pt x="275672" y="10715"/>
                </a:lnTo>
                <a:lnTo>
                  <a:pt x="273687" y="11261"/>
                </a:lnTo>
                <a:lnTo>
                  <a:pt x="270910" y="13443"/>
                </a:lnTo>
                <a:lnTo>
                  <a:pt x="270216" y="14833"/>
                </a:lnTo>
                <a:lnTo>
                  <a:pt x="270216" y="18007"/>
                </a:lnTo>
                <a:lnTo>
                  <a:pt x="297500" y="26888"/>
                </a:lnTo>
                <a:lnTo>
                  <a:pt x="302958" y="32493"/>
                </a:lnTo>
                <a:lnTo>
                  <a:pt x="302890" y="46731"/>
                </a:lnTo>
                <a:lnTo>
                  <a:pt x="302076" y="48517"/>
                </a:lnTo>
                <a:close/>
              </a:path>
              <a:path w="530860" h="59689">
                <a:moveTo>
                  <a:pt x="294921" y="17115"/>
                </a:moveTo>
                <a:lnTo>
                  <a:pt x="290456" y="12848"/>
                </a:lnTo>
                <a:lnTo>
                  <a:pt x="284899" y="10715"/>
                </a:lnTo>
                <a:lnTo>
                  <a:pt x="299827" y="10715"/>
                </a:lnTo>
                <a:lnTo>
                  <a:pt x="294921" y="17115"/>
                </a:lnTo>
                <a:close/>
              </a:path>
              <a:path w="530860" h="59689">
                <a:moveTo>
                  <a:pt x="287330" y="59233"/>
                </a:moveTo>
                <a:lnTo>
                  <a:pt x="280186" y="59233"/>
                </a:lnTo>
                <a:lnTo>
                  <a:pt x="272922" y="58665"/>
                </a:lnTo>
                <a:lnTo>
                  <a:pt x="266457" y="56963"/>
                </a:lnTo>
                <a:lnTo>
                  <a:pt x="260792" y="54126"/>
                </a:lnTo>
                <a:lnTo>
                  <a:pt x="255927" y="50154"/>
                </a:lnTo>
                <a:lnTo>
                  <a:pt x="262477" y="40927"/>
                </a:lnTo>
                <a:lnTo>
                  <a:pt x="264560" y="43011"/>
                </a:lnTo>
                <a:lnTo>
                  <a:pt x="267139" y="44796"/>
                </a:lnTo>
                <a:lnTo>
                  <a:pt x="273291" y="47773"/>
                </a:lnTo>
                <a:lnTo>
                  <a:pt x="276814" y="48517"/>
                </a:lnTo>
                <a:lnTo>
                  <a:pt x="302076" y="48517"/>
                </a:lnTo>
                <a:lnTo>
                  <a:pt x="300923" y="51048"/>
                </a:lnTo>
                <a:lnTo>
                  <a:pt x="296855" y="54321"/>
                </a:lnTo>
                <a:lnTo>
                  <a:pt x="292887" y="57596"/>
                </a:lnTo>
                <a:lnTo>
                  <a:pt x="287330" y="59233"/>
                </a:lnTo>
                <a:close/>
              </a:path>
              <a:path w="530860" h="59689">
                <a:moveTo>
                  <a:pt x="355226" y="11757"/>
                </a:moveTo>
                <a:lnTo>
                  <a:pt x="309536" y="11757"/>
                </a:lnTo>
                <a:lnTo>
                  <a:pt x="309536" y="1042"/>
                </a:lnTo>
                <a:lnTo>
                  <a:pt x="355226" y="1042"/>
                </a:lnTo>
                <a:lnTo>
                  <a:pt x="355226" y="11757"/>
                </a:lnTo>
                <a:close/>
              </a:path>
              <a:path w="530860" h="59689">
                <a:moveTo>
                  <a:pt x="338557" y="58191"/>
                </a:moveTo>
                <a:lnTo>
                  <a:pt x="326353" y="58191"/>
                </a:lnTo>
                <a:lnTo>
                  <a:pt x="326353" y="11757"/>
                </a:lnTo>
                <a:lnTo>
                  <a:pt x="338557" y="11757"/>
                </a:lnTo>
                <a:lnTo>
                  <a:pt x="338557" y="58191"/>
                </a:lnTo>
                <a:close/>
              </a:path>
              <a:path w="530860" h="59689">
                <a:moveTo>
                  <a:pt x="400636" y="59233"/>
                </a:moveTo>
                <a:lnTo>
                  <a:pt x="383173" y="59233"/>
                </a:lnTo>
                <a:lnTo>
                  <a:pt x="376030" y="56455"/>
                </a:lnTo>
                <a:lnTo>
                  <a:pt x="364918" y="45342"/>
                </a:lnTo>
                <a:lnTo>
                  <a:pt x="362139" y="38248"/>
                </a:lnTo>
                <a:lnTo>
                  <a:pt x="362139" y="21083"/>
                </a:lnTo>
                <a:lnTo>
                  <a:pt x="364918" y="14038"/>
                </a:lnTo>
                <a:lnTo>
                  <a:pt x="370474" y="8482"/>
                </a:lnTo>
                <a:lnTo>
                  <a:pt x="376030" y="2827"/>
                </a:lnTo>
                <a:lnTo>
                  <a:pt x="383173" y="0"/>
                </a:lnTo>
                <a:lnTo>
                  <a:pt x="400636" y="0"/>
                </a:lnTo>
                <a:lnTo>
                  <a:pt x="407780" y="2827"/>
                </a:lnTo>
                <a:lnTo>
                  <a:pt x="413336" y="8482"/>
                </a:lnTo>
                <a:lnTo>
                  <a:pt x="415760" y="10864"/>
                </a:lnTo>
                <a:lnTo>
                  <a:pt x="386646" y="10864"/>
                </a:lnTo>
                <a:lnTo>
                  <a:pt x="382429" y="12650"/>
                </a:lnTo>
                <a:lnTo>
                  <a:pt x="376179" y="19694"/>
                </a:lnTo>
                <a:lnTo>
                  <a:pt x="374641" y="24159"/>
                </a:lnTo>
                <a:lnTo>
                  <a:pt x="374711" y="35271"/>
                </a:lnTo>
                <a:lnTo>
                  <a:pt x="376229" y="39587"/>
                </a:lnTo>
                <a:lnTo>
                  <a:pt x="379403" y="43159"/>
                </a:lnTo>
                <a:lnTo>
                  <a:pt x="382578" y="46632"/>
                </a:lnTo>
                <a:lnTo>
                  <a:pt x="386745" y="48368"/>
                </a:lnTo>
                <a:lnTo>
                  <a:pt x="415911" y="48368"/>
                </a:lnTo>
                <a:lnTo>
                  <a:pt x="413336" y="50898"/>
                </a:lnTo>
                <a:lnTo>
                  <a:pt x="407780" y="56455"/>
                </a:lnTo>
                <a:lnTo>
                  <a:pt x="400636" y="59233"/>
                </a:lnTo>
                <a:close/>
              </a:path>
              <a:path w="530860" h="59689">
                <a:moveTo>
                  <a:pt x="415911" y="48368"/>
                </a:moveTo>
                <a:lnTo>
                  <a:pt x="396965" y="48368"/>
                </a:lnTo>
                <a:lnTo>
                  <a:pt x="401133" y="46681"/>
                </a:lnTo>
                <a:lnTo>
                  <a:pt x="404406" y="43309"/>
                </a:lnTo>
                <a:lnTo>
                  <a:pt x="407681" y="39836"/>
                </a:lnTo>
                <a:lnTo>
                  <a:pt x="409317" y="35271"/>
                </a:lnTo>
                <a:lnTo>
                  <a:pt x="409317" y="24159"/>
                </a:lnTo>
                <a:lnTo>
                  <a:pt x="407731" y="19694"/>
                </a:lnTo>
                <a:lnTo>
                  <a:pt x="404555" y="16221"/>
                </a:lnTo>
                <a:lnTo>
                  <a:pt x="401380" y="12650"/>
                </a:lnTo>
                <a:lnTo>
                  <a:pt x="397164" y="10864"/>
                </a:lnTo>
                <a:lnTo>
                  <a:pt x="415760" y="10864"/>
                </a:lnTo>
                <a:lnTo>
                  <a:pt x="418992" y="14038"/>
                </a:lnTo>
                <a:lnTo>
                  <a:pt x="421819" y="21083"/>
                </a:lnTo>
                <a:lnTo>
                  <a:pt x="421819" y="38248"/>
                </a:lnTo>
                <a:lnTo>
                  <a:pt x="418992" y="45342"/>
                </a:lnTo>
                <a:lnTo>
                  <a:pt x="415911" y="48368"/>
                </a:lnTo>
                <a:close/>
              </a:path>
              <a:path w="530860" h="59689">
                <a:moveTo>
                  <a:pt x="444992" y="58191"/>
                </a:moveTo>
                <a:lnTo>
                  <a:pt x="432789" y="58191"/>
                </a:lnTo>
                <a:lnTo>
                  <a:pt x="432789" y="1042"/>
                </a:lnTo>
                <a:lnTo>
                  <a:pt x="465332" y="1042"/>
                </a:lnTo>
                <a:lnTo>
                  <a:pt x="469946" y="2778"/>
                </a:lnTo>
                <a:lnTo>
                  <a:pt x="473419" y="6250"/>
                </a:lnTo>
                <a:lnTo>
                  <a:pt x="476991" y="9723"/>
                </a:lnTo>
                <a:lnTo>
                  <a:pt x="477813" y="11757"/>
                </a:lnTo>
                <a:lnTo>
                  <a:pt x="444992" y="11757"/>
                </a:lnTo>
                <a:lnTo>
                  <a:pt x="444992" y="27086"/>
                </a:lnTo>
                <a:lnTo>
                  <a:pt x="477790" y="27086"/>
                </a:lnTo>
                <a:lnTo>
                  <a:pt x="477586" y="27731"/>
                </a:lnTo>
                <a:lnTo>
                  <a:pt x="475205" y="30807"/>
                </a:lnTo>
                <a:lnTo>
                  <a:pt x="472823" y="33784"/>
                </a:lnTo>
                <a:lnTo>
                  <a:pt x="469847" y="35669"/>
                </a:lnTo>
                <a:lnTo>
                  <a:pt x="466275" y="36462"/>
                </a:lnTo>
                <a:lnTo>
                  <a:pt x="467064" y="37801"/>
                </a:lnTo>
                <a:lnTo>
                  <a:pt x="444992" y="37801"/>
                </a:lnTo>
                <a:lnTo>
                  <a:pt x="444992" y="58191"/>
                </a:lnTo>
                <a:close/>
              </a:path>
              <a:path w="530860" h="59689">
                <a:moveTo>
                  <a:pt x="477790" y="27086"/>
                </a:moveTo>
                <a:lnTo>
                  <a:pt x="460173" y="27086"/>
                </a:lnTo>
                <a:lnTo>
                  <a:pt x="462157" y="26441"/>
                </a:lnTo>
                <a:lnTo>
                  <a:pt x="465432" y="23762"/>
                </a:lnTo>
                <a:lnTo>
                  <a:pt x="466275" y="21877"/>
                </a:lnTo>
                <a:lnTo>
                  <a:pt x="466275" y="17015"/>
                </a:lnTo>
                <a:lnTo>
                  <a:pt x="465432" y="15130"/>
                </a:lnTo>
                <a:lnTo>
                  <a:pt x="463745" y="13840"/>
                </a:lnTo>
                <a:lnTo>
                  <a:pt x="462157" y="12452"/>
                </a:lnTo>
                <a:lnTo>
                  <a:pt x="460173" y="11757"/>
                </a:lnTo>
                <a:lnTo>
                  <a:pt x="477813" y="11757"/>
                </a:lnTo>
                <a:lnTo>
                  <a:pt x="478656" y="13840"/>
                </a:lnTo>
                <a:lnTo>
                  <a:pt x="478776" y="23961"/>
                </a:lnTo>
                <a:lnTo>
                  <a:pt x="477790" y="27086"/>
                </a:lnTo>
                <a:close/>
              </a:path>
              <a:path w="530860" h="59689">
                <a:moveTo>
                  <a:pt x="479074" y="58191"/>
                </a:moveTo>
                <a:lnTo>
                  <a:pt x="465084" y="58191"/>
                </a:lnTo>
                <a:lnTo>
                  <a:pt x="453922" y="37801"/>
                </a:lnTo>
                <a:lnTo>
                  <a:pt x="467064" y="37801"/>
                </a:lnTo>
                <a:lnTo>
                  <a:pt x="479074" y="58191"/>
                </a:lnTo>
                <a:close/>
              </a:path>
              <a:path w="530860" h="59689">
                <a:moveTo>
                  <a:pt x="530401" y="58191"/>
                </a:moveTo>
                <a:lnTo>
                  <a:pt x="489919" y="58191"/>
                </a:lnTo>
                <a:lnTo>
                  <a:pt x="489919" y="1042"/>
                </a:lnTo>
                <a:lnTo>
                  <a:pt x="530401" y="1042"/>
                </a:lnTo>
                <a:lnTo>
                  <a:pt x="530401" y="11757"/>
                </a:lnTo>
                <a:lnTo>
                  <a:pt x="502123" y="11757"/>
                </a:lnTo>
                <a:lnTo>
                  <a:pt x="502123" y="23812"/>
                </a:lnTo>
                <a:lnTo>
                  <a:pt x="529806" y="23812"/>
                </a:lnTo>
                <a:lnTo>
                  <a:pt x="529806" y="34528"/>
                </a:lnTo>
                <a:lnTo>
                  <a:pt x="502123" y="34528"/>
                </a:lnTo>
                <a:lnTo>
                  <a:pt x="502123" y="47476"/>
                </a:lnTo>
                <a:lnTo>
                  <a:pt x="530401" y="47476"/>
                </a:lnTo>
                <a:lnTo>
                  <a:pt x="530401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347182" y="2889519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689008" y="3000641"/>
            <a:ext cx="508634" cy="59690"/>
          </a:xfrm>
          <a:custGeom>
            <a:avLst/>
            <a:gdLst/>
            <a:ahLst/>
            <a:cxnLst/>
            <a:rect l="l" t="t" r="r" b="b"/>
            <a:pathLst>
              <a:path w="508635" h="59689">
                <a:moveTo>
                  <a:pt x="46148" y="48517"/>
                </a:moveTo>
                <a:lnTo>
                  <a:pt x="28227" y="48517"/>
                </a:lnTo>
                <a:lnTo>
                  <a:pt x="30707" y="47922"/>
                </a:lnTo>
                <a:lnTo>
                  <a:pt x="32295" y="46731"/>
                </a:lnTo>
                <a:lnTo>
                  <a:pt x="33883" y="45441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3" y="39241"/>
                </a:lnTo>
                <a:lnTo>
                  <a:pt x="29963" y="37256"/>
                </a:lnTo>
                <a:lnTo>
                  <a:pt x="25448" y="35916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69" y="8482"/>
                </a:lnTo>
                <a:lnTo>
                  <a:pt x="7739" y="5209"/>
                </a:lnTo>
                <a:lnTo>
                  <a:pt x="11707" y="1835"/>
                </a:lnTo>
                <a:lnTo>
                  <a:pt x="16965" y="148"/>
                </a:lnTo>
                <a:lnTo>
                  <a:pt x="32642" y="148"/>
                </a:lnTo>
                <a:lnTo>
                  <a:pt x="40083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1" y="26888"/>
                </a:lnTo>
                <a:lnTo>
                  <a:pt x="47029" y="32493"/>
                </a:lnTo>
                <a:lnTo>
                  <a:pt x="46961" y="46731"/>
                </a:lnTo>
                <a:lnTo>
                  <a:pt x="46148" y="48517"/>
                </a:lnTo>
                <a:close/>
              </a:path>
              <a:path w="508635" h="59689">
                <a:moveTo>
                  <a:pt x="38992" y="17115"/>
                </a:moveTo>
                <a:lnTo>
                  <a:pt x="34528" y="12848"/>
                </a:lnTo>
                <a:lnTo>
                  <a:pt x="28971" y="10715"/>
                </a:lnTo>
                <a:lnTo>
                  <a:pt x="43899" y="10715"/>
                </a:lnTo>
                <a:lnTo>
                  <a:pt x="38992" y="17115"/>
                </a:lnTo>
                <a:close/>
              </a:path>
              <a:path w="508635" h="59689">
                <a:moveTo>
                  <a:pt x="31401" y="59233"/>
                </a:moveTo>
                <a:lnTo>
                  <a:pt x="24258" y="59233"/>
                </a:lnTo>
                <a:lnTo>
                  <a:pt x="16993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8" y="40927"/>
                </a:lnTo>
                <a:lnTo>
                  <a:pt x="8631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7"/>
                </a:lnTo>
                <a:lnTo>
                  <a:pt x="46148" y="48517"/>
                </a:lnTo>
                <a:lnTo>
                  <a:pt x="44995" y="51048"/>
                </a:lnTo>
                <a:lnTo>
                  <a:pt x="40926" y="54321"/>
                </a:lnTo>
                <a:lnTo>
                  <a:pt x="36958" y="57596"/>
                </a:lnTo>
                <a:lnTo>
                  <a:pt x="31401" y="59233"/>
                </a:lnTo>
                <a:close/>
              </a:path>
              <a:path w="508635" h="59689">
                <a:moveTo>
                  <a:pt x="84860" y="59233"/>
                </a:moveTo>
                <a:lnTo>
                  <a:pt x="76031" y="59233"/>
                </a:lnTo>
                <a:lnTo>
                  <a:pt x="68737" y="56405"/>
                </a:lnTo>
                <a:lnTo>
                  <a:pt x="62983" y="50750"/>
                </a:lnTo>
                <a:lnTo>
                  <a:pt x="57328" y="45095"/>
                </a:lnTo>
                <a:lnTo>
                  <a:pt x="54500" y="38050"/>
                </a:lnTo>
                <a:lnTo>
                  <a:pt x="54500" y="24060"/>
                </a:lnTo>
                <a:lnTo>
                  <a:pt x="79304" y="0"/>
                </a:lnTo>
                <a:lnTo>
                  <a:pt x="84860" y="0"/>
                </a:lnTo>
                <a:lnTo>
                  <a:pt x="92274" y="874"/>
                </a:lnTo>
                <a:lnTo>
                  <a:pt x="98739" y="3497"/>
                </a:lnTo>
                <a:lnTo>
                  <a:pt x="104255" y="7869"/>
                </a:lnTo>
                <a:lnTo>
                  <a:pt x="106490" y="10864"/>
                </a:lnTo>
                <a:lnTo>
                  <a:pt x="79702" y="10864"/>
                </a:lnTo>
                <a:lnTo>
                  <a:pt x="75435" y="12650"/>
                </a:lnTo>
                <a:lnTo>
                  <a:pt x="68688" y="19793"/>
                </a:lnTo>
                <a:lnTo>
                  <a:pt x="67076" y="24060"/>
                </a:lnTo>
                <a:lnTo>
                  <a:pt x="67001" y="35172"/>
                </a:lnTo>
                <a:lnTo>
                  <a:pt x="68688" y="39687"/>
                </a:lnTo>
                <a:lnTo>
                  <a:pt x="72062" y="43159"/>
                </a:lnTo>
                <a:lnTo>
                  <a:pt x="75535" y="46632"/>
                </a:lnTo>
                <a:lnTo>
                  <a:pt x="79801" y="48368"/>
                </a:lnTo>
                <a:lnTo>
                  <a:pt x="106405" y="48368"/>
                </a:lnTo>
                <a:lnTo>
                  <a:pt x="104255" y="51280"/>
                </a:lnTo>
                <a:lnTo>
                  <a:pt x="98739" y="55698"/>
                </a:lnTo>
                <a:lnTo>
                  <a:pt x="92274" y="58349"/>
                </a:lnTo>
                <a:lnTo>
                  <a:pt x="84860" y="59233"/>
                </a:lnTo>
                <a:close/>
              </a:path>
              <a:path w="508635" h="59689">
                <a:moveTo>
                  <a:pt x="98255" y="19198"/>
                </a:moveTo>
                <a:lnTo>
                  <a:pt x="97065" y="16817"/>
                </a:lnTo>
                <a:lnTo>
                  <a:pt x="95279" y="14833"/>
                </a:lnTo>
                <a:lnTo>
                  <a:pt x="90516" y="11657"/>
                </a:lnTo>
                <a:lnTo>
                  <a:pt x="87837" y="10864"/>
                </a:lnTo>
                <a:lnTo>
                  <a:pt x="106490" y="10864"/>
                </a:lnTo>
                <a:lnTo>
                  <a:pt x="108822" y="13989"/>
                </a:lnTo>
                <a:lnTo>
                  <a:pt x="98255" y="19198"/>
                </a:lnTo>
                <a:close/>
              </a:path>
              <a:path w="508635" h="59689">
                <a:moveTo>
                  <a:pt x="106405" y="48368"/>
                </a:moveTo>
                <a:lnTo>
                  <a:pt x="87837" y="48368"/>
                </a:lnTo>
                <a:lnTo>
                  <a:pt x="90516" y="47624"/>
                </a:lnTo>
                <a:lnTo>
                  <a:pt x="92898" y="46136"/>
                </a:lnTo>
                <a:lnTo>
                  <a:pt x="95279" y="44549"/>
                </a:lnTo>
                <a:lnTo>
                  <a:pt x="97065" y="42514"/>
                </a:lnTo>
                <a:lnTo>
                  <a:pt x="98255" y="40034"/>
                </a:lnTo>
                <a:lnTo>
                  <a:pt x="108822" y="45095"/>
                </a:lnTo>
                <a:lnTo>
                  <a:pt x="106405" y="48368"/>
                </a:lnTo>
                <a:close/>
              </a:path>
              <a:path w="508635" h="59689">
                <a:moveTo>
                  <a:pt x="130423" y="58191"/>
                </a:moveTo>
                <a:lnTo>
                  <a:pt x="118219" y="58191"/>
                </a:lnTo>
                <a:lnTo>
                  <a:pt x="118219" y="1042"/>
                </a:lnTo>
                <a:lnTo>
                  <a:pt x="130423" y="1042"/>
                </a:lnTo>
                <a:lnTo>
                  <a:pt x="130423" y="23514"/>
                </a:lnTo>
                <a:lnTo>
                  <a:pt x="169714" y="23514"/>
                </a:lnTo>
                <a:lnTo>
                  <a:pt x="169714" y="34229"/>
                </a:lnTo>
                <a:lnTo>
                  <a:pt x="130423" y="34229"/>
                </a:lnTo>
                <a:lnTo>
                  <a:pt x="130423" y="58191"/>
                </a:lnTo>
                <a:close/>
              </a:path>
              <a:path w="508635" h="59689">
                <a:moveTo>
                  <a:pt x="169714" y="23514"/>
                </a:moveTo>
                <a:lnTo>
                  <a:pt x="157361" y="23514"/>
                </a:lnTo>
                <a:lnTo>
                  <a:pt x="157361" y="1042"/>
                </a:lnTo>
                <a:lnTo>
                  <a:pt x="169714" y="1042"/>
                </a:lnTo>
                <a:lnTo>
                  <a:pt x="169714" y="23514"/>
                </a:lnTo>
                <a:close/>
              </a:path>
              <a:path w="508635" h="59689">
                <a:moveTo>
                  <a:pt x="169714" y="58191"/>
                </a:moveTo>
                <a:lnTo>
                  <a:pt x="157361" y="58191"/>
                </a:lnTo>
                <a:lnTo>
                  <a:pt x="157361" y="34229"/>
                </a:lnTo>
                <a:lnTo>
                  <a:pt x="169714" y="34229"/>
                </a:lnTo>
                <a:lnTo>
                  <a:pt x="169714" y="58191"/>
                </a:lnTo>
                <a:close/>
              </a:path>
              <a:path w="508635" h="59689">
                <a:moveTo>
                  <a:pt x="223650" y="58191"/>
                </a:moveTo>
                <a:lnTo>
                  <a:pt x="183169" y="58191"/>
                </a:lnTo>
                <a:lnTo>
                  <a:pt x="183169" y="1042"/>
                </a:lnTo>
                <a:lnTo>
                  <a:pt x="223650" y="1042"/>
                </a:lnTo>
                <a:lnTo>
                  <a:pt x="223650" y="11757"/>
                </a:lnTo>
                <a:lnTo>
                  <a:pt x="195372" y="11757"/>
                </a:lnTo>
                <a:lnTo>
                  <a:pt x="195372" y="23812"/>
                </a:lnTo>
                <a:lnTo>
                  <a:pt x="223055" y="23812"/>
                </a:lnTo>
                <a:lnTo>
                  <a:pt x="223055" y="34528"/>
                </a:lnTo>
                <a:lnTo>
                  <a:pt x="195372" y="34528"/>
                </a:lnTo>
                <a:lnTo>
                  <a:pt x="195372" y="47476"/>
                </a:lnTo>
                <a:lnTo>
                  <a:pt x="223650" y="47476"/>
                </a:lnTo>
                <a:lnTo>
                  <a:pt x="223650" y="58191"/>
                </a:lnTo>
                <a:close/>
              </a:path>
              <a:path w="508635" h="59689">
                <a:moveTo>
                  <a:pt x="266619" y="58191"/>
                </a:moveTo>
                <a:lnTo>
                  <a:pt x="234968" y="58191"/>
                </a:lnTo>
                <a:lnTo>
                  <a:pt x="234968" y="1042"/>
                </a:lnTo>
                <a:lnTo>
                  <a:pt x="266619" y="1042"/>
                </a:lnTo>
                <a:lnTo>
                  <a:pt x="273911" y="3670"/>
                </a:lnTo>
                <a:lnTo>
                  <a:pt x="282456" y="11757"/>
                </a:lnTo>
                <a:lnTo>
                  <a:pt x="247172" y="11757"/>
                </a:lnTo>
                <a:lnTo>
                  <a:pt x="247172" y="47476"/>
                </a:lnTo>
                <a:lnTo>
                  <a:pt x="282455" y="47476"/>
                </a:lnTo>
                <a:lnTo>
                  <a:pt x="273911" y="55562"/>
                </a:lnTo>
                <a:lnTo>
                  <a:pt x="266619" y="58191"/>
                </a:lnTo>
                <a:close/>
              </a:path>
              <a:path w="508635" h="59689">
                <a:moveTo>
                  <a:pt x="282455" y="47476"/>
                </a:moveTo>
                <a:lnTo>
                  <a:pt x="262849" y="47476"/>
                </a:lnTo>
                <a:lnTo>
                  <a:pt x="267115" y="45838"/>
                </a:lnTo>
                <a:lnTo>
                  <a:pt x="273763" y="39191"/>
                </a:lnTo>
                <a:lnTo>
                  <a:pt x="275450" y="34874"/>
                </a:lnTo>
                <a:lnTo>
                  <a:pt x="275450" y="24159"/>
                </a:lnTo>
                <a:lnTo>
                  <a:pt x="273862" y="19843"/>
                </a:lnTo>
                <a:lnTo>
                  <a:pt x="270687" y="16668"/>
                </a:lnTo>
                <a:lnTo>
                  <a:pt x="267511" y="13394"/>
                </a:lnTo>
                <a:lnTo>
                  <a:pt x="263146" y="11757"/>
                </a:lnTo>
                <a:lnTo>
                  <a:pt x="282456" y="11757"/>
                </a:lnTo>
                <a:lnTo>
                  <a:pt x="285024" y="14188"/>
                </a:lnTo>
                <a:lnTo>
                  <a:pt x="287802" y="21083"/>
                </a:lnTo>
                <a:lnTo>
                  <a:pt x="287802" y="38149"/>
                </a:lnTo>
                <a:lnTo>
                  <a:pt x="285024" y="45045"/>
                </a:lnTo>
                <a:lnTo>
                  <a:pt x="282455" y="47476"/>
                </a:lnTo>
                <a:close/>
              </a:path>
              <a:path w="508635" h="59689">
                <a:moveTo>
                  <a:pt x="332844" y="59233"/>
                </a:moveTo>
                <a:lnTo>
                  <a:pt x="316473" y="59233"/>
                </a:lnTo>
                <a:lnTo>
                  <a:pt x="310173" y="57149"/>
                </a:lnTo>
                <a:lnTo>
                  <a:pt x="301045" y="48815"/>
                </a:lnTo>
                <a:lnTo>
                  <a:pt x="298763" y="42961"/>
                </a:lnTo>
                <a:lnTo>
                  <a:pt x="298763" y="1042"/>
                </a:lnTo>
                <a:lnTo>
                  <a:pt x="311115" y="1042"/>
                </a:lnTo>
                <a:lnTo>
                  <a:pt x="311115" y="38942"/>
                </a:lnTo>
                <a:lnTo>
                  <a:pt x="312206" y="42168"/>
                </a:lnTo>
                <a:lnTo>
                  <a:pt x="314390" y="44648"/>
                </a:lnTo>
                <a:lnTo>
                  <a:pt x="316672" y="47128"/>
                </a:lnTo>
                <a:lnTo>
                  <a:pt x="320046" y="48368"/>
                </a:lnTo>
                <a:lnTo>
                  <a:pt x="348305" y="48368"/>
                </a:lnTo>
                <a:lnTo>
                  <a:pt x="348174" y="48716"/>
                </a:lnTo>
                <a:lnTo>
                  <a:pt x="343708" y="52982"/>
                </a:lnTo>
                <a:lnTo>
                  <a:pt x="339244" y="57149"/>
                </a:lnTo>
                <a:lnTo>
                  <a:pt x="332844" y="59233"/>
                </a:lnTo>
                <a:close/>
              </a:path>
              <a:path w="508635" h="59689">
                <a:moveTo>
                  <a:pt x="348305" y="48368"/>
                </a:moveTo>
                <a:lnTo>
                  <a:pt x="328974" y="48368"/>
                </a:lnTo>
                <a:lnTo>
                  <a:pt x="332298" y="47128"/>
                </a:lnTo>
                <a:lnTo>
                  <a:pt x="334482" y="44648"/>
                </a:lnTo>
                <a:lnTo>
                  <a:pt x="336764" y="42168"/>
                </a:lnTo>
                <a:lnTo>
                  <a:pt x="337904" y="38942"/>
                </a:lnTo>
                <a:lnTo>
                  <a:pt x="337904" y="1042"/>
                </a:lnTo>
                <a:lnTo>
                  <a:pt x="350405" y="1042"/>
                </a:lnTo>
                <a:lnTo>
                  <a:pt x="350349" y="42961"/>
                </a:lnTo>
                <a:lnTo>
                  <a:pt x="348305" y="48368"/>
                </a:lnTo>
                <a:close/>
              </a:path>
              <a:path w="508635" h="59689">
                <a:moveTo>
                  <a:pt x="400204" y="58191"/>
                </a:moveTo>
                <a:lnTo>
                  <a:pt x="363890" y="58191"/>
                </a:lnTo>
                <a:lnTo>
                  <a:pt x="363890" y="1042"/>
                </a:lnTo>
                <a:lnTo>
                  <a:pt x="376093" y="1042"/>
                </a:lnTo>
                <a:lnTo>
                  <a:pt x="376093" y="47476"/>
                </a:lnTo>
                <a:lnTo>
                  <a:pt x="400204" y="47476"/>
                </a:lnTo>
                <a:lnTo>
                  <a:pt x="400204" y="58191"/>
                </a:lnTo>
                <a:close/>
              </a:path>
              <a:path w="508635" h="59689">
                <a:moveTo>
                  <a:pt x="450840" y="58191"/>
                </a:moveTo>
                <a:lnTo>
                  <a:pt x="410359" y="58191"/>
                </a:lnTo>
                <a:lnTo>
                  <a:pt x="410359" y="1042"/>
                </a:lnTo>
                <a:lnTo>
                  <a:pt x="450840" y="1042"/>
                </a:lnTo>
                <a:lnTo>
                  <a:pt x="450840" y="11757"/>
                </a:lnTo>
                <a:lnTo>
                  <a:pt x="422563" y="11757"/>
                </a:lnTo>
                <a:lnTo>
                  <a:pt x="422563" y="23812"/>
                </a:lnTo>
                <a:lnTo>
                  <a:pt x="450244" y="23812"/>
                </a:lnTo>
                <a:lnTo>
                  <a:pt x="450244" y="34528"/>
                </a:lnTo>
                <a:lnTo>
                  <a:pt x="422563" y="34528"/>
                </a:lnTo>
                <a:lnTo>
                  <a:pt x="422563" y="47476"/>
                </a:lnTo>
                <a:lnTo>
                  <a:pt x="450840" y="47476"/>
                </a:lnTo>
                <a:lnTo>
                  <a:pt x="450840" y="58191"/>
                </a:lnTo>
                <a:close/>
              </a:path>
              <a:path w="508635" h="59689">
                <a:moveTo>
                  <a:pt x="474363" y="58191"/>
                </a:moveTo>
                <a:lnTo>
                  <a:pt x="462158" y="58191"/>
                </a:lnTo>
                <a:lnTo>
                  <a:pt x="462158" y="1042"/>
                </a:lnTo>
                <a:lnTo>
                  <a:pt x="494702" y="1042"/>
                </a:lnTo>
                <a:lnTo>
                  <a:pt x="499315" y="2778"/>
                </a:lnTo>
                <a:lnTo>
                  <a:pt x="502788" y="6250"/>
                </a:lnTo>
                <a:lnTo>
                  <a:pt x="506360" y="9723"/>
                </a:lnTo>
                <a:lnTo>
                  <a:pt x="507183" y="11757"/>
                </a:lnTo>
                <a:lnTo>
                  <a:pt x="474363" y="11757"/>
                </a:lnTo>
                <a:lnTo>
                  <a:pt x="474363" y="27086"/>
                </a:lnTo>
                <a:lnTo>
                  <a:pt x="507159" y="27086"/>
                </a:lnTo>
                <a:lnTo>
                  <a:pt x="506955" y="27731"/>
                </a:lnTo>
                <a:lnTo>
                  <a:pt x="504574" y="30807"/>
                </a:lnTo>
                <a:lnTo>
                  <a:pt x="502193" y="33784"/>
                </a:lnTo>
                <a:lnTo>
                  <a:pt x="499216" y="35669"/>
                </a:lnTo>
                <a:lnTo>
                  <a:pt x="495644" y="36462"/>
                </a:lnTo>
                <a:lnTo>
                  <a:pt x="496433" y="37801"/>
                </a:lnTo>
                <a:lnTo>
                  <a:pt x="474363" y="37801"/>
                </a:lnTo>
                <a:lnTo>
                  <a:pt x="474363" y="58191"/>
                </a:lnTo>
                <a:close/>
              </a:path>
              <a:path w="508635" h="59689">
                <a:moveTo>
                  <a:pt x="507159" y="27086"/>
                </a:moveTo>
                <a:lnTo>
                  <a:pt x="489543" y="27086"/>
                </a:lnTo>
                <a:lnTo>
                  <a:pt x="491527" y="26441"/>
                </a:lnTo>
                <a:lnTo>
                  <a:pt x="494801" y="23762"/>
                </a:lnTo>
                <a:lnTo>
                  <a:pt x="495644" y="21877"/>
                </a:lnTo>
                <a:lnTo>
                  <a:pt x="495644" y="17015"/>
                </a:lnTo>
                <a:lnTo>
                  <a:pt x="494801" y="15130"/>
                </a:lnTo>
                <a:lnTo>
                  <a:pt x="493114" y="13840"/>
                </a:lnTo>
                <a:lnTo>
                  <a:pt x="491527" y="12452"/>
                </a:lnTo>
                <a:lnTo>
                  <a:pt x="489543" y="11757"/>
                </a:lnTo>
                <a:lnTo>
                  <a:pt x="507183" y="11757"/>
                </a:lnTo>
                <a:lnTo>
                  <a:pt x="508025" y="13840"/>
                </a:lnTo>
                <a:lnTo>
                  <a:pt x="508146" y="23961"/>
                </a:lnTo>
                <a:lnTo>
                  <a:pt x="507159" y="27086"/>
                </a:lnTo>
                <a:close/>
              </a:path>
              <a:path w="508635" h="59689">
                <a:moveTo>
                  <a:pt x="508444" y="58191"/>
                </a:moveTo>
                <a:lnTo>
                  <a:pt x="494454" y="58191"/>
                </a:lnTo>
                <a:lnTo>
                  <a:pt x="483292" y="37801"/>
                </a:lnTo>
                <a:lnTo>
                  <a:pt x="496433" y="37801"/>
                </a:lnTo>
                <a:lnTo>
                  <a:pt x="508444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347182" y="3209918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00B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78305" y="3320289"/>
            <a:ext cx="732790" cy="60960"/>
          </a:xfrm>
          <a:custGeom>
            <a:avLst/>
            <a:gdLst/>
            <a:ahLst/>
            <a:cxnLst/>
            <a:rect l="l" t="t" r="r" b="b"/>
            <a:pathLst>
              <a:path w="732789" h="60960">
                <a:moveTo>
                  <a:pt x="12204" y="58935"/>
                </a:moveTo>
                <a:lnTo>
                  <a:pt x="0" y="58935"/>
                </a:lnTo>
                <a:lnTo>
                  <a:pt x="0" y="1785"/>
                </a:lnTo>
                <a:lnTo>
                  <a:pt x="12204" y="1785"/>
                </a:lnTo>
                <a:lnTo>
                  <a:pt x="12204" y="24258"/>
                </a:lnTo>
                <a:lnTo>
                  <a:pt x="51494" y="24258"/>
                </a:lnTo>
                <a:lnTo>
                  <a:pt x="51494" y="34973"/>
                </a:lnTo>
                <a:lnTo>
                  <a:pt x="12204" y="34973"/>
                </a:lnTo>
                <a:lnTo>
                  <a:pt x="12204" y="58935"/>
                </a:lnTo>
                <a:close/>
              </a:path>
              <a:path w="732789" h="60960">
                <a:moveTo>
                  <a:pt x="51494" y="24258"/>
                </a:moveTo>
                <a:lnTo>
                  <a:pt x="39141" y="24258"/>
                </a:lnTo>
                <a:lnTo>
                  <a:pt x="39141" y="1785"/>
                </a:lnTo>
                <a:lnTo>
                  <a:pt x="51494" y="1785"/>
                </a:lnTo>
                <a:lnTo>
                  <a:pt x="51494" y="24258"/>
                </a:lnTo>
                <a:close/>
              </a:path>
              <a:path w="732789" h="60960">
                <a:moveTo>
                  <a:pt x="51494" y="58935"/>
                </a:moveTo>
                <a:lnTo>
                  <a:pt x="39141" y="58935"/>
                </a:lnTo>
                <a:lnTo>
                  <a:pt x="39141" y="34973"/>
                </a:lnTo>
                <a:lnTo>
                  <a:pt x="51494" y="34973"/>
                </a:lnTo>
                <a:lnTo>
                  <a:pt x="51494" y="58935"/>
                </a:lnTo>
                <a:close/>
              </a:path>
              <a:path w="732789" h="60960">
                <a:moveTo>
                  <a:pt x="105431" y="58935"/>
                </a:moveTo>
                <a:lnTo>
                  <a:pt x="64949" y="58935"/>
                </a:lnTo>
                <a:lnTo>
                  <a:pt x="64949" y="1785"/>
                </a:lnTo>
                <a:lnTo>
                  <a:pt x="105431" y="1785"/>
                </a:lnTo>
                <a:lnTo>
                  <a:pt x="105431" y="12501"/>
                </a:lnTo>
                <a:lnTo>
                  <a:pt x="77153" y="12501"/>
                </a:lnTo>
                <a:lnTo>
                  <a:pt x="77153" y="24556"/>
                </a:lnTo>
                <a:lnTo>
                  <a:pt x="104835" y="24556"/>
                </a:lnTo>
                <a:lnTo>
                  <a:pt x="104835" y="35271"/>
                </a:lnTo>
                <a:lnTo>
                  <a:pt x="77153" y="35271"/>
                </a:lnTo>
                <a:lnTo>
                  <a:pt x="77153" y="48220"/>
                </a:lnTo>
                <a:lnTo>
                  <a:pt x="105431" y="48220"/>
                </a:lnTo>
                <a:lnTo>
                  <a:pt x="105431" y="58935"/>
                </a:lnTo>
                <a:close/>
              </a:path>
              <a:path w="732789" h="60960">
                <a:moveTo>
                  <a:pt x="124488" y="58935"/>
                </a:moveTo>
                <a:lnTo>
                  <a:pt x="110646" y="58935"/>
                </a:lnTo>
                <a:lnTo>
                  <a:pt x="132823" y="1785"/>
                </a:lnTo>
                <a:lnTo>
                  <a:pt x="148002" y="1785"/>
                </a:lnTo>
                <a:lnTo>
                  <a:pt x="152706" y="13989"/>
                </a:lnTo>
                <a:lnTo>
                  <a:pt x="140412" y="13989"/>
                </a:lnTo>
                <a:lnTo>
                  <a:pt x="131482" y="38545"/>
                </a:lnTo>
                <a:lnTo>
                  <a:pt x="162170" y="38545"/>
                </a:lnTo>
                <a:lnTo>
                  <a:pt x="166300" y="49261"/>
                </a:lnTo>
                <a:lnTo>
                  <a:pt x="128209" y="49261"/>
                </a:lnTo>
                <a:lnTo>
                  <a:pt x="124488" y="58935"/>
                </a:lnTo>
                <a:close/>
              </a:path>
              <a:path w="732789" h="60960">
                <a:moveTo>
                  <a:pt x="162170" y="38545"/>
                </a:moveTo>
                <a:lnTo>
                  <a:pt x="149342" y="38545"/>
                </a:lnTo>
                <a:lnTo>
                  <a:pt x="140412" y="13989"/>
                </a:lnTo>
                <a:lnTo>
                  <a:pt x="152706" y="13989"/>
                </a:lnTo>
                <a:lnTo>
                  <a:pt x="162170" y="38545"/>
                </a:lnTo>
                <a:close/>
              </a:path>
              <a:path w="732789" h="60960">
                <a:moveTo>
                  <a:pt x="170029" y="58935"/>
                </a:moveTo>
                <a:lnTo>
                  <a:pt x="156188" y="58935"/>
                </a:lnTo>
                <a:lnTo>
                  <a:pt x="152616" y="49261"/>
                </a:lnTo>
                <a:lnTo>
                  <a:pt x="166300" y="49261"/>
                </a:lnTo>
                <a:lnTo>
                  <a:pt x="170029" y="58935"/>
                </a:lnTo>
                <a:close/>
              </a:path>
              <a:path w="732789" h="60960">
                <a:moveTo>
                  <a:pt x="213836" y="58935"/>
                </a:moveTo>
                <a:lnTo>
                  <a:pt x="177522" y="58935"/>
                </a:lnTo>
                <a:lnTo>
                  <a:pt x="177522" y="1785"/>
                </a:lnTo>
                <a:lnTo>
                  <a:pt x="189726" y="1785"/>
                </a:lnTo>
                <a:lnTo>
                  <a:pt x="189726" y="48220"/>
                </a:lnTo>
                <a:lnTo>
                  <a:pt x="213836" y="48220"/>
                </a:lnTo>
                <a:lnTo>
                  <a:pt x="213836" y="58935"/>
                </a:lnTo>
                <a:close/>
              </a:path>
              <a:path w="732789" h="60960">
                <a:moveTo>
                  <a:pt x="266109" y="12501"/>
                </a:moveTo>
                <a:lnTo>
                  <a:pt x="220419" y="12501"/>
                </a:lnTo>
                <a:lnTo>
                  <a:pt x="220419" y="1785"/>
                </a:lnTo>
                <a:lnTo>
                  <a:pt x="266109" y="1785"/>
                </a:lnTo>
                <a:lnTo>
                  <a:pt x="266109" y="12501"/>
                </a:lnTo>
                <a:close/>
              </a:path>
              <a:path w="732789" h="60960">
                <a:moveTo>
                  <a:pt x="249441" y="58935"/>
                </a:moveTo>
                <a:lnTo>
                  <a:pt x="237236" y="58935"/>
                </a:lnTo>
                <a:lnTo>
                  <a:pt x="237236" y="12501"/>
                </a:lnTo>
                <a:lnTo>
                  <a:pt x="249441" y="12501"/>
                </a:lnTo>
                <a:lnTo>
                  <a:pt x="249441" y="58935"/>
                </a:lnTo>
                <a:close/>
              </a:path>
              <a:path w="732789" h="60960">
                <a:moveTo>
                  <a:pt x="287905" y="58935"/>
                </a:moveTo>
                <a:lnTo>
                  <a:pt x="275702" y="58935"/>
                </a:lnTo>
                <a:lnTo>
                  <a:pt x="275702" y="1785"/>
                </a:lnTo>
                <a:lnTo>
                  <a:pt x="287905" y="1785"/>
                </a:lnTo>
                <a:lnTo>
                  <a:pt x="287905" y="24258"/>
                </a:lnTo>
                <a:lnTo>
                  <a:pt x="327196" y="24258"/>
                </a:lnTo>
                <a:lnTo>
                  <a:pt x="327196" y="34973"/>
                </a:lnTo>
                <a:lnTo>
                  <a:pt x="287905" y="34973"/>
                </a:lnTo>
                <a:lnTo>
                  <a:pt x="287905" y="58935"/>
                </a:lnTo>
                <a:close/>
              </a:path>
              <a:path w="732789" h="60960">
                <a:moveTo>
                  <a:pt x="327196" y="24258"/>
                </a:moveTo>
                <a:lnTo>
                  <a:pt x="314844" y="24258"/>
                </a:lnTo>
                <a:lnTo>
                  <a:pt x="314844" y="1785"/>
                </a:lnTo>
                <a:lnTo>
                  <a:pt x="327196" y="1785"/>
                </a:lnTo>
                <a:lnTo>
                  <a:pt x="327196" y="24258"/>
                </a:lnTo>
                <a:close/>
              </a:path>
              <a:path w="732789" h="60960">
                <a:moveTo>
                  <a:pt x="327196" y="58935"/>
                </a:moveTo>
                <a:lnTo>
                  <a:pt x="314844" y="58935"/>
                </a:lnTo>
                <a:lnTo>
                  <a:pt x="314844" y="34973"/>
                </a:lnTo>
                <a:lnTo>
                  <a:pt x="327196" y="34973"/>
                </a:lnTo>
                <a:lnTo>
                  <a:pt x="327196" y="58935"/>
                </a:lnTo>
                <a:close/>
              </a:path>
              <a:path w="732789" h="60960">
                <a:moveTo>
                  <a:pt x="342884" y="60721"/>
                </a:moveTo>
                <a:lnTo>
                  <a:pt x="334996" y="60721"/>
                </a:lnTo>
                <a:lnTo>
                  <a:pt x="355385" y="0"/>
                </a:lnTo>
                <a:lnTo>
                  <a:pt x="363273" y="0"/>
                </a:lnTo>
                <a:lnTo>
                  <a:pt x="342884" y="60721"/>
                </a:lnTo>
                <a:close/>
              </a:path>
              <a:path w="732789" h="60960">
                <a:moveTo>
                  <a:pt x="412162" y="49261"/>
                </a:moveTo>
                <a:lnTo>
                  <a:pt x="394241" y="49261"/>
                </a:lnTo>
                <a:lnTo>
                  <a:pt x="396722" y="48665"/>
                </a:lnTo>
                <a:lnTo>
                  <a:pt x="398309" y="47475"/>
                </a:lnTo>
                <a:lnTo>
                  <a:pt x="399896" y="46185"/>
                </a:lnTo>
                <a:lnTo>
                  <a:pt x="400691" y="44697"/>
                </a:lnTo>
                <a:lnTo>
                  <a:pt x="400691" y="41324"/>
                </a:lnTo>
                <a:lnTo>
                  <a:pt x="399748" y="39984"/>
                </a:lnTo>
                <a:lnTo>
                  <a:pt x="395978" y="37999"/>
                </a:lnTo>
                <a:lnTo>
                  <a:pt x="391463" y="36660"/>
                </a:lnTo>
                <a:lnTo>
                  <a:pt x="373306" y="32295"/>
                </a:lnTo>
                <a:lnTo>
                  <a:pt x="367800" y="26739"/>
                </a:lnTo>
                <a:lnTo>
                  <a:pt x="367800" y="13344"/>
                </a:lnTo>
                <a:lnTo>
                  <a:pt x="369784" y="9226"/>
                </a:lnTo>
                <a:lnTo>
                  <a:pt x="373753" y="5953"/>
                </a:lnTo>
                <a:lnTo>
                  <a:pt x="377721" y="2579"/>
                </a:lnTo>
                <a:lnTo>
                  <a:pt x="382980" y="892"/>
                </a:lnTo>
                <a:lnTo>
                  <a:pt x="398656" y="892"/>
                </a:lnTo>
                <a:lnTo>
                  <a:pt x="406098" y="3571"/>
                </a:lnTo>
                <a:lnTo>
                  <a:pt x="411853" y="8929"/>
                </a:lnTo>
                <a:lnTo>
                  <a:pt x="409913" y="11459"/>
                </a:lnTo>
                <a:lnTo>
                  <a:pt x="385758" y="11459"/>
                </a:lnTo>
                <a:lnTo>
                  <a:pt x="383773" y="12005"/>
                </a:lnTo>
                <a:lnTo>
                  <a:pt x="380996" y="14187"/>
                </a:lnTo>
                <a:lnTo>
                  <a:pt x="380302" y="15577"/>
                </a:lnTo>
                <a:lnTo>
                  <a:pt x="380302" y="18751"/>
                </a:lnTo>
                <a:lnTo>
                  <a:pt x="407586" y="27631"/>
                </a:lnTo>
                <a:lnTo>
                  <a:pt x="413043" y="33237"/>
                </a:lnTo>
                <a:lnTo>
                  <a:pt x="412975" y="47475"/>
                </a:lnTo>
                <a:lnTo>
                  <a:pt x="412162" y="49261"/>
                </a:lnTo>
                <a:close/>
              </a:path>
              <a:path w="732789" h="60960">
                <a:moveTo>
                  <a:pt x="405006" y="17859"/>
                </a:moveTo>
                <a:lnTo>
                  <a:pt x="400542" y="13592"/>
                </a:lnTo>
                <a:lnTo>
                  <a:pt x="394985" y="11459"/>
                </a:lnTo>
                <a:lnTo>
                  <a:pt x="409913" y="11459"/>
                </a:lnTo>
                <a:lnTo>
                  <a:pt x="405006" y="17859"/>
                </a:lnTo>
                <a:close/>
              </a:path>
              <a:path w="732789" h="60960">
                <a:moveTo>
                  <a:pt x="397416" y="59976"/>
                </a:moveTo>
                <a:lnTo>
                  <a:pt x="390272" y="59976"/>
                </a:lnTo>
                <a:lnTo>
                  <a:pt x="383008" y="59409"/>
                </a:lnTo>
                <a:lnTo>
                  <a:pt x="376543" y="57707"/>
                </a:lnTo>
                <a:lnTo>
                  <a:pt x="370879" y="54870"/>
                </a:lnTo>
                <a:lnTo>
                  <a:pt x="366014" y="50898"/>
                </a:lnTo>
                <a:lnTo>
                  <a:pt x="372562" y="41671"/>
                </a:lnTo>
                <a:lnTo>
                  <a:pt x="374646" y="43754"/>
                </a:lnTo>
                <a:lnTo>
                  <a:pt x="377225" y="45540"/>
                </a:lnTo>
                <a:lnTo>
                  <a:pt x="383377" y="48517"/>
                </a:lnTo>
                <a:lnTo>
                  <a:pt x="386899" y="49261"/>
                </a:lnTo>
                <a:lnTo>
                  <a:pt x="412162" y="49261"/>
                </a:lnTo>
                <a:lnTo>
                  <a:pt x="411009" y="51792"/>
                </a:lnTo>
                <a:lnTo>
                  <a:pt x="406941" y="55065"/>
                </a:lnTo>
                <a:lnTo>
                  <a:pt x="402973" y="58340"/>
                </a:lnTo>
                <a:lnTo>
                  <a:pt x="397416" y="59976"/>
                </a:lnTo>
                <a:close/>
              </a:path>
              <a:path w="732789" h="60960">
                <a:moveTo>
                  <a:pt x="450875" y="59976"/>
                </a:moveTo>
                <a:lnTo>
                  <a:pt x="442044" y="59976"/>
                </a:lnTo>
                <a:lnTo>
                  <a:pt x="434752" y="57149"/>
                </a:lnTo>
                <a:lnTo>
                  <a:pt x="428998" y="51493"/>
                </a:lnTo>
                <a:lnTo>
                  <a:pt x="423342" y="45838"/>
                </a:lnTo>
                <a:lnTo>
                  <a:pt x="420514" y="38794"/>
                </a:lnTo>
                <a:lnTo>
                  <a:pt x="420514" y="24804"/>
                </a:lnTo>
                <a:lnTo>
                  <a:pt x="445319" y="743"/>
                </a:lnTo>
                <a:lnTo>
                  <a:pt x="450875" y="743"/>
                </a:lnTo>
                <a:lnTo>
                  <a:pt x="458289" y="1618"/>
                </a:lnTo>
                <a:lnTo>
                  <a:pt x="464753" y="4241"/>
                </a:lnTo>
                <a:lnTo>
                  <a:pt x="470269" y="8613"/>
                </a:lnTo>
                <a:lnTo>
                  <a:pt x="472505" y="11608"/>
                </a:lnTo>
                <a:lnTo>
                  <a:pt x="445716" y="11608"/>
                </a:lnTo>
                <a:lnTo>
                  <a:pt x="441449" y="13394"/>
                </a:lnTo>
                <a:lnTo>
                  <a:pt x="434702" y="20537"/>
                </a:lnTo>
                <a:lnTo>
                  <a:pt x="433091" y="24804"/>
                </a:lnTo>
                <a:lnTo>
                  <a:pt x="433016" y="35916"/>
                </a:lnTo>
                <a:lnTo>
                  <a:pt x="434702" y="40431"/>
                </a:lnTo>
                <a:lnTo>
                  <a:pt x="438076" y="43903"/>
                </a:lnTo>
                <a:lnTo>
                  <a:pt x="441549" y="47376"/>
                </a:lnTo>
                <a:lnTo>
                  <a:pt x="445815" y="49112"/>
                </a:lnTo>
                <a:lnTo>
                  <a:pt x="472419" y="49112"/>
                </a:lnTo>
                <a:lnTo>
                  <a:pt x="470269" y="52024"/>
                </a:lnTo>
                <a:lnTo>
                  <a:pt x="464753" y="56442"/>
                </a:lnTo>
                <a:lnTo>
                  <a:pt x="458289" y="59093"/>
                </a:lnTo>
                <a:lnTo>
                  <a:pt x="450875" y="59976"/>
                </a:lnTo>
                <a:close/>
              </a:path>
              <a:path w="732789" h="60960">
                <a:moveTo>
                  <a:pt x="464270" y="19942"/>
                </a:moveTo>
                <a:lnTo>
                  <a:pt x="463079" y="17561"/>
                </a:lnTo>
                <a:lnTo>
                  <a:pt x="461293" y="15577"/>
                </a:lnTo>
                <a:lnTo>
                  <a:pt x="456531" y="12401"/>
                </a:lnTo>
                <a:lnTo>
                  <a:pt x="453852" y="11608"/>
                </a:lnTo>
                <a:lnTo>
                  <a:pt x="472505" y="11608"/>
                </a:lnTo>
                <a:lnTo>
                  <a:pt x="474837" y="14733"/>
                </a:lnTo>
                <a:lnTo>
                  <a:pt x="464270" y="19942"/>
                </a:lnTo>
                <a:close/>
              </a:path>
              <a:path w="732789" h="60960">
                <a:moveTo>
                  <a:pt x="472419" y="49112"/>
                </a:moveTo>
                <a:lnTo>
                  <a:pt x="453852" y="49112"/>
                </a:lnTo>
                <a:lnTo>
                  <a:pt x="456531" y="48368"/>
                </a:lnTo>
                <a:lnTo>
                  <a:pt x="458912" y="46880"/>
                </a:lnTo>
                <a:lnTo>
                  <a:pt x="461293" y="45293"/>
                </a:lnTo>
                <a:lnTo>
                  <a:pt x="463079" y="43258"/>
                </a:lnTo>
                <a:lnTo>
                  <a:pt x="464270" y="40778"/>
                </a:lnTo>
                <a:lnTo>
                  <a:pt x="474837" y="45838"/>
                </a:lnTo>
                <a:lnTo>
                  <a:pt x="472419" y="49112"/>
                </a:lnTo>
                <a:close/>
              </a:path>
              <a:path w="732789" h="60960">
                <a:moveTo>
                  <a:pt x="491972" y="58935"/>
                </a:moveTo>
                <a:lnTo>
                  <a:pt x="478132" y="58935"/>
                </a:lnTo>
                <a:lnTo>
                  <a:pt x="500307" y="1785"/>
                </a:lnTo>
                <a:lnTo>
                  <a:pt x="515487" y="1785"/>
                </a:lnTo>
                <a:lnTo>
                  <a:pt x="520190" y="13989"/>
                </a:lnTo>
                <a:lnTo>
                  <a:pt x="507897" y="13989"/>
                </a:lnTo>
                <a:lnTo>
                  <a:pt x="498968" y="38545"/>
                </a:lnTo>
                <a:lnTo>
                  <a:pt x="529655" y="38545"/>
                </a:lnTo>
                <a:lnTo>
                  <a:pt x="533785" y="49261"/>
                </a:lnTo>
                <a:lnTo>
                  <a:pt x="495693" y="49261"/>
                </a:lnTo>
                <a:lnTo>
                  <a:pt x="491972" y="58935"/>
                </a:lnTo>
                <a:close/>
              </a:path>
              <a:path w="732789" h="60960">
                <a:moveTo>
                  <a:pt x="529655" y="38545"/>
                </a:moveTo>
                <a:lnTo>
                  <a:pt x="516827" y="38545"/>
                </a:lnTo>
                <a:lnTo>
                  <a:pt x="507897" y="13989"/>
                </a:lnTo>
                <a:lnTo>
                  <a:pt x="520190" y="13989"/>
                </a:lnTo>
                <a:lnTo>
                  <a:pt x="529655" y="38545"/>
                </a:lnTo>
                <a:close/>
              </a:path>
              <a:path w="732789" h="60960">
                <a:moveTo>
                  <a:pt x="537513" y="58935"/>
                </a:moveTo>
                <a:lnTo>
                  <a:pt x="523672" y="58935"/>
                </a:lnTo>
                <a:lnTo>
                  <a:pt x="520101" y="49261"/>
                </a:lnTo>
                <a:lnTo>
                  <a:pt x="533785" y="49261"/>
                </a:lnTo>
                <a:lnTo>
                  <a:pt x="537513" y="58935"/>
                </a:lnTo>
                <a:close/>
              </a:path>
              <a:path w="732789" h="60960">
                <a:moveTo>
                  <a:pt x="581321" y="58935"/>
                </a:moveTo>
                <a:lnTo>
                  <a:pt x="545007" y="58935"/>
                </a:lnTo>
                <a:lnTo>
                  <a:pt x="545007" y="1785"/>
                </a:lnTo>
                <a:lnTo>
                  <a:pt x="557211" y="1785"/>
                </a:lnTo>
                <a:lnTo>
                  <a:pt x="557211" y="48220"/>
                </a:lnTo>
                <a:lnTo>
                  <a:pt x="581321" y="48220"/>
                </a:lnTo>
                <a:lnTo>
                  <a:pt x="581321" y="58935"/>
                </a:lnTo>
                <a:close/>
              </a:path>
              <a:path w="732789" h="60960">
                <a:moveTo>
                  <a:pt x="603679" y="58935"/>
                </a:moveTo>
                <a:lnTo>
                  <a:pt x="591475" y="58935"/>
                </a:lnTo>
                <a:lnTo>
                  <a:pt x="591475" y="1785"/>
                </a:lnTo>
                <a:lnTo>
                  <a:pt x="603679" y="1785"/>
                </a:lnTo>
                <a:lnTo>
                  <a:pt x="603679" y="58935"/>
                </a:lnTo>
                <a:close/>
              </a:path>
              <a:path w="732789" h="60960">
                <a:moveTo>
                  <a:pt x="628024" y="58935"/>
                </a:moveTo>
                <a:lnTo>
                  <a:pt x="615821" y="58935"/>
                </a:lnTo>
                <a:lnTo>
                  <a:pt x="615821" y="1785"/>
                </a:lnTo>
                <a:lnTo>
                  <a:pt x="628323" y="1785"/>
                </a:lnTo>
                <a:lnTo>
                  <a:pt x="642942" y="21579"/>
                </a:lnTo>
                <a:lnTo>
                  <a:pt x="628024" y="21579"/>
                </a:lnTo>
                <a:lnTo>
                  <a:pt x="628024" y="58935"/>
                </a:lnTo>
                <a:close/>
              </a:path>
              <a:path w="732789" h="60960">
                <a:moveTo>
                  <a:pt x="667018" y="37653"/>
                </a:moveTo>
                <a:lnTo>
                  <a:pt x="654813" y="37653"/>
                </a:lnTo>
                <a:lnTo>
                  <a:pt x="654813" y="1785"/>
                </a:lnTo>
                <a:lnTo>
                  <a:pt x="667018" y="1785"/>
                </a:lnTo>
                <a:lnTo>
                  <a:pt x="667018" y="37653"/>
                </a:lnTo>
                <a:close/>
              </a:path>
              <a:path w="732789" h="60960">
                <a:moveTo>
                  <a:pt x="667018" y="58935"/>
                </a:moveTo>
                <a:lnTo>
                  <a:pt x="655260" y="58935"/>
                </a:lnTo>
                <a:lnTo>
                  <a:pt x="628024" y="21579"/>
                </a:lnTo>
                <a:lnTo>
                  <a:pt x="642942" y="21579"/>
                </a:lnTo>
                <a:lnTo>
                  <a:pt x="654813" y="37653"/>
                </a:lnTo>
                <a:lnTo>
                  <a:pt x="667018" y="37653"/>
                </a:lnTo>
                <a:lnTo>
                  <a:pt x="667018" y="58935"/>
                </a:lnTo>
                <a:close/>
              </a:path>
              <a:path w="732789" h="60960">
                <a:moveTo>
                  <a:pt x="708274" y="59976"/>
                </a:moveTo>
                <a:lnTo>
                  <a:pt x="699643" y="59976"/>
                </a:lnTo>
                <a:lnTo>
                  <a:pt x="692399" y="57248"/>
                </a:lnTo>
                <a:lnTo>
                  <a:pt x="686546" y="51792"/>
                </a:lnTo>
                <a:lnTo>
                  <a:pt x="680791" y="46235"/>
                </a:lnTo>
                <a:lnTo>
                  <a:pt x="677913" y="39091"/>
                </a:lnTo>
                <a:lnTo>
                  <a:pt x="677913" y="21728"/>
                </a:lnTo>
                <a:lnTo>
                  <a:pt x="680741" y="14634"/>
                </a:lnTo>
                <a:lnTo>
                  <a:pt x="686396" y="9078"/>
                </a:lnTo>
                <a:lnTo>
                  <a:pt x="692151" y="3522"/>
                </a:lnTo>
                <a:lnTo>
                  <a:pt x="699444" y="743"/>
                </a:lnTo>
                <a:lnTo>
                  <a:pt x="708274" y="743"/>
                </a:lnTo>
                <a:lnTo>
                  <a:pt x="715613" y="1543"/>
                </a:lnTo>
                <a:lnTo>
                  <a:pt x="722003" y="3943"/>
                </a:lnTo>
                <a:lnTo>
                  <a:pt x="727444" y="7943"/>
                </a:lnTo>
                <a:lnTo>
                  <a:pt x="730386" y="11608"/>
                </a:lnTo>
                <a:lnTo>
                  <a:pt x="703115" y="11608"/>
                </a:lnTo>
                <a:lnTo>
                  <a:pt x="698848" y="13394"/>
                </a:lnTo>
                <a:lnTo>
                  <a:pt x="692102" y="20537"/>
                </a:lnTo>
                <a:lnTo>
                  <a:pt x="690415" y="25003"/>
                </a:lnTo>
                <a:lnTo>
                  <a:pt x="690415" y="35916"/>
                </a:lnTo>
                <a:lnTo>
                  <a:pt x="692102" y="40431"/>
                </a:lnTo>
                <a:lnTo>
                  <a:pt x="695476" y="43903"/>
                </a:lnTo>
                <a:lnTo>
                  <a:pt x="698947" y="47376"/>
                </a:lnTo>
                <a:lnTo>
                  <a:pt x="703215" y="49112"/>
                </a:lnTo>
                <a:lnTo>
                  <a:pt x="732682" y="49112"/>
                </a:lnTo>
                <a:lnTo>
                  <a:pt x="732682" y="49261"/>
                </a:lnTo>
                <a:lnTo>
                  <a:pt x="727529" y="53949"/>
                </a:lnTo>
                <a:lnTo>
                  <a:pt x="721744" y="57298"/>
                </a:lnTo>
                <a:lnTo>
                  <a:pt x="715325" y="59307"/>
                </a:lnTo>
                <a:lnTo>
                  <a:pt x="708274" y="59976"/>
                </a:lnTo>
                <a:close/>
              </a:path>
              <a:path w="732789" h="60960">
                <a:moveTo>
                  <a:pt x="721814" y="19049"/>
                </a:moveTo>
                <a:lnTo>
                  <a:pt x="720528" y="17064"/>
                </a:lnTo>
                <a:lnTo>
                  <a:pt x="718693" y="15328"/>
                </a:lnTo>
                <a:lnTo>
                  <a:pt x="716311" y="13840"/>
                </a:lnTo>
                <a:lnTo>
                  <a:pt x="714029" y="12351"/>
                </a:lnTo>
                <a:lnTo>
                  <a:pt x="711350" y="11608"/>
                </a:lnTo>
                <a:lnTo>
                  <a:pt x="730386" y="11608"/>
                </a:lnTo>
                <a:lnTo>
                  <a:pt x="731939" y="13542"/>
                </a:lnTo>
                <a:lnTo>
                  <a:pt x="721814" y="19049"/>
                </a:lnTo>
                <a:close/>
              </a:path>
              <a:path w="732789" h="60960">
                <a:moveTo>
                  <a:pt x="732682" y="49112"/>
                </a:moveTo>
                <a:lnTo>
                  <a:pt x="710854" y="49112"/>
                </a:lnTo>
                <a:lnTo>
                  <a:pt x="713235" y="48665"/>
                </a:lnTo>
                <a:lnTo>
                  <a:pt x="717601" y="46880"/>
                </a:lnTo>
                <a:lnTo>
                  <a:pt x="719288" y="45888"/>
                </a:lnTo>
                <a:lnTo>
                  <a:pt x="720479" y="44796"/>
                </a:lnTo>
                <a:lnTo>
                  <a:pt x="720479" y="37950"/>
                </a:lnTo>
                <a:lnTo>
                  <a:pt x="705298" y="37950"/>
                </a:lnTo>
                <a:lnTo>
                  <a:pt x="705298" y="27234"/>
                </a:lnTo>
                <a:lnTo>
                  <a:pt x="732682" y="27234"/>
                </a:lnTo>
                <a:lnTo>
                  <a:pt x="732682" y="49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222983" y="4065366"/>
            <a:ext cx="4668520" cy="509270"/>
          </a:xfrm>
          <a:custGeom>
            <a:avLst/>
            <a:gdLst/>
            <a:ahLst/>
            <a:cxnLst/>
            <a:rect l="l" t="t" r="r" b="b"/>
            <a:pathLst>
              <a:path w="4668520" h="509270">
                <a:moveTo>
                  <a:pt x="0" y="0"/>
                </a:moveTo>
                <a:lnTo>
                  <a:pt x="4667978" y="0"/>
                </a:lnTo>
                <a:lnTo>
                  <a:pt x="4667978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116043" y="4201991"/>
            <a:ext cx="278274" cy="1110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398091" y="4153191"/>
            <a:ext cx="301269" cy="2086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41889" y="4153191"/>
            <a:ext cx="301269" cy="2086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685688" y="4153191"/>
            <a:ext cx="301269" cy="2086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736867" y="4181791"/>
            <a:ext cx="318696" cy="1514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058546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20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20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20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20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20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20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20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20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20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20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20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20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20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20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20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20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20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20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720139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375250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49137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88417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15863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82890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12654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4701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14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2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059" y="290363"/>
            <a:ext cx="5554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ROUTING </a:t>
            </a:r>
            <a:r>
              <a:rPr spc="-40" dirty="0"/>
              <a:t>AND</a:t>
            </a:r>
            <a:r>
              <a:rPr spc="-160" dirty="0"/>
              <a:t> </a:t>
            </a:r>
            <a:r>
              <a:rPr spc="-40" dirty="0"/>
              <a:t>LOAD-BALANCING</a:t>
            </a:r>
          </a:p>
        </p:txBody>
      </p:sp>
      <p:sp>
        <p:nvSpPr>
          <p:cNvPr id="3" name="object 3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2995" y="1482347"/>
            <a:ext cx="4668520" cy="320675"/>
          </a:xfrm>
          <a:custGeom>
            <a:avLst/>
            <a:gdLst/>
            <a:ahLst/>
            <a:cxnLst/>
            <a:rect l="l" t="t" r="r" b="b"/>
            <a:pathLst>
              <a:path w="4668520" h="320675">
                <a:moveTo>
                  <a:pt x="0" y="0"/>
                </a:moveTo>
                <a:lnTo>
                  <a:pt x="4667990" y="0"/>
                </a:lnTo>
                <a:lnTo>
                  <a:pt x="4667990" y="320099"/>
                </a:lnTo>
                <a:lnTo>
                  <a:pt x="0" y="320099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0568" y="1617158"/>
            <a:ext cx="649605" cy="59690"/>
          </a:xfrm>
          <a:custGeom>
            <a:avLst/>
            <a:gdLst/>
            <a:ahLst/>
            <a:cxnLst/>
            <a:rect l="l" t="t" r="r" b="b"/>
            <a:pathLst>
              <a:path w="649604" h="59689">
                <a:moveTo>
                  <a:pt x="46145" y="48517"/>
                </a:moveTo>
                <a:lnTo>
                  <a:pt x="28222" y="48517"/>
                </a:lnTo>
                <a:lnTo>
                  <a:pt x="30708" y="47922"/>
                </a:lnTo>
                <a:lnTo>
                  <a:pt x="32289" y="46731"/>
                </a:lnTo>
                <a:lnTo>
                  <a:pt x="33880" y="45441"/>
                </a:lnTo>
                <a:lnTo>
                  <a:pt x="34670" y="43953"/>
                </a:lnTo>
                <a:lnTo>
                  <a:pt x="34670" y="40580"/>
                </a:lnTo>
                <a:lnTo>
                  <a:pt x="33727" y="39241"/>
                </a:lnTo>
                <a:lnTo>
                  <a:pt x="29965" y="37256"/>
                </a:lnTo>
                <a:lnTo>
                  <a:pt x="25450" y="35916"/>
                </a:lnTo>
                <a:lnTo>
                  <a:pt x="7286" y="31551"/>
                </a:lnTo>
                <a:lnTo>
                  <a:pt x="1781" y="25994"/>
                </a:lnTo>
                <a:lnTo>
                  <a:pt x="1781" y="12600"/>
                </a:lnTo>
                <a:lnTo>
                  <a:pt x="3771" y="8482"/>
                </a:lnTo>
                <a:lnTo>
                  <a:pt x="7734" y="5208"/>
                </a:lnTo>
                <a:lnTo>
                  <a:pt x="11706" y="1835"/>
                </a:lnTo>
                <a:lnTo>
                  <a:pt x="16963" y="148"/>
                </a:lnTo>
                <a:lnTo>
                  <a:pt x="32642" y="148"/>
                </a:lnTo>
                <a:lnTo>
                  <a:pt x="40081" y="2827"/>
                </a:lnTo>
                <a:lnTo>
                  <a:pt x="45834" y="8184"/>
                </a:lnTo>
                <a:lnTo>
                  <a:pt x="43895" y="10715"/>
                </a:lnTo>
                <a:lnTo>
                  <a:pt x="19745" y="10715"/>
                </a:lnTo>
                <a:lnTo>
                  <a:pt x="17754" y="11261"/>
                </a:lnTo>
                <a:lnTo>
                  <a:pt x="14982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67" y="26888"/>
                </a:lnTo>
                <a:lnTo>
                  <a:pt x="47024" y="32493"/>
                </a:lnTo>
                <a:lnTo>
                  <a:pt x="46957" y="46731"/>
                </a:lnTo>
                <a:lnTo>
                  <a:pt x="46145" y="48517"/>
                </a:lnTo>
                <a:close/>
              </a:path>
              <a:path w="649604" h="59689">
                <a:moveTo>
                  <a:pt x="38995" y="17114"/>
                </a:moveTo>
                <a:lnTo>
                  <a:pt x="34528" y="12848"/>
                </a:lnTo>
                <a:lnTo>
                  <a:pt x="28965" y="10715"/>
                </a:lnTo>
                <a:lnTo>
                  <a:pt x="43895" y="10715"/>
                </a:lnTo>
                <a:lnTo>
                  <a:pt x="38995" y="17114"/>
                </a:lnTo>
                <a:close/>
              </a:path>
              <a:path w="649604" h="59689">
                <a:moveTo>
                  <a:pt x="31403" y="59233"/>
                </a:moveTo>
                <a:lnTo>
                  <a:pt x="24260" y="59233"/>
                </a:lnTo>
                <a:lnTo>
                  <a:pt x="16994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3" y="40926"/>
                </a:lnTo>
                <a:lnTo>
                  <a:pt x="8629" y="43011"/>
                </a:lnTo>
                <a:lnTo>
                  <a:pt x="11210" y="44796"/>
                </a:lnTo>
                <a:lnTo>
                  <a:pt x="17364" y="47773"/>
                </a:lnTo>
                <a:lnTo>
                  <a:pt x="20878" y="48517"/>
                </a:lnTo>
                <a:lnTo>
                  <a:pt x="46145" y="48517"/>
                </a:lnTo>
                <a:lnTo>
                  <a:pt x="44996" y="51048"/>
                </a:lnTo>
                <a:lnTo>
                  <a:pt x="40928" y="54321"/>
                </a:lnTo>
                <a:lnTo>
                  <a:pt x="36956" y="57595"/>
                </a:lnTo>
                <a:lnTo>
                  <a:pt x="31403" y="59233"/>
                </a:lnTo>
                <a:close/>
              </a:path>
              <a:path w="649604" h="59689">
                <a:moveTo>
                  <a:pt x="97659" y="58190"/>
                </a:moveTo>
                <a:lnTo>
                  <a:pt x="57178" y="58190"/>
                </a:lnTo>
                <a:lnTo>
                  <a:pt x="57178" y="1041"/>
                </a:lnTo>
                <a:lnTo>
                  <a:pt x="97659" y="1041"/>
                </a:lnTo>
                <a:lnTo>
                  <a:pt x="97659" y="11756"/>
                </a:lnTo>
                <a:lnTo>
                  <a:pt x="69379" y="11756"/>
                </a:lnTo>
                <a:lnTo>
                  <a:pt x="69379" y="23812"/>
                </a:lnTo>
                <a:lnTo>
                  <a:pt x="97059" y="23812"/>
                </a:lnTo>
                <a:lnTo>
                  <a:pt x="97059" y="34528"/>
                </a:lnTo>
                <a:lnTo>
                  <a:pt x="69379" y="34528"/>
                </a:lnTo>
                <a:lnTo>
                  <a:pt x="69379" y="47476"/>
                </a:lnTo>
                <a:lnTo>
                  <a:pt x="97659" y="47476"/>
                </a:lnTo>
                <a:lnTo>
                  <a:pt x="97659" y="58190"/>
                </a:lnTo>
                <a:close/>
              </a:path>
              <a:path w="649604" h="59689">
                <a:moveTo>
                  <a:pt x="121176" y="58190"/>
                </a:moveTo>
                <a:lnTo>
                  <a:pt x="108975" y="58190"/>
                </a:lnTo>
                <a:lnTo>
                  <a:pt x="108975" y="1041"/>
                </a:lnTo>
                <a:lnTo>
                  <a:pt x="141522" y="1041"/>
                </a:lnTo>
                <a:lnTo>
                  <a:pt x="146132" y="2777"/>
                </a:lnTo>
                <a:lnTo>
                  <a:pt x="149608" y="6250"/>
                </a:lnTo>
                <a:lnTo>
                  <a:pt x="153180" y="9723"/>
                </a:lnTo>
                <a:lnTo>
                  <a:pt x="154001" y="11756"/>
                </a:lnTo>
                <a:lnTo>
                  <a:pt x="121176" y="11756"/>
                </a:lnTo>
                <a:lnTo>
                  <a:pt x="121176" y="27086"/>
                </a:lnTo>
                <a:lnTo>
                  <a:pt x="153974" y="27086"/>
                </a:lnTo>
                <a:lnTo>
                  <a:pt x="153771" y="27731"/>
                </a:lnTo>
                <a:lnTo>
                  <a:pt x="151390" y="30807"/>
                </a:lnTo>
                <a:lnTo>
                  <a:pt x="149008" y="33784"/>
                </a:lnTo>
                <a:lnTo>
                  <a:pt x="146037" y="35669"/>
                </a:lnTo>
                <a:lnTo>
                  <a:pt x="142465" y="36462"/>
                </a:lnTo>
                <a:lnTo>
                  <a:pt x="143254" y="37801"/>
                </a:lnTo>
                <a:lnTo>
                  <a:pt x="121176" y="37801"/>
                </a:lnTo>
                <a:lnTo>
                  <a:pt x="121176" y="58190"/>
                </a:lnTo>
                <a:close/>
              </a:path>
              <a:path w="649604" h="59689">
                <a:moveTo>
                  <a:pt x="153974" y="27086"/>
                </a:moveTo>
                <a:lnTo>
                  <a:pt x="136359" y="27086"/>
                </a:lnTo>
                <a:lnTo>
                  <a:pt x="138350" y="26441"/>
                </a:lnTo>
                <a:lnTo>
                  <a:pt x="141617" y="23762"/>
                </a:lnTo>
                <a:lnTo>
                  <a:pt x="142465" y="21877"/>
                </a:lnTo>
                <a:lnTo>
                  <a:pt x="142465" y="17015"/>
                </a:lnTo>
                <a:lnTo>
                  <a:pt x="141617" y="15130"/>
                </a:lnTo>
                <a:lnTo>
                  <a:pt x="139931" y="13840"/>
                </a:lnTo>
                <a:lnTo>
                  <a:pt x="138350" y="12452"/>
                </a:lnTo>
                <a:lnTo>
                  <a:pt x="136359" y="11756"/>
                </a:lnTo>
                <a:lnTo>
                  <a:pt x="154001" y="11756"/>
                </a:lnTo>
                <a:lnTo>
                  <a:pt x="154842" y="13840"/>
                </a:lnTo>
                <a:lnTo>
                  <a:pt x="154961" y="23961"/>
                </a:lnTo>
                <a:lnTo>
                  <a:pt x="153974" y="27086"/>
                </a:lnTo>
                <a:close/>
              </a:path>
              <a:path w="649604" h="59689">
                <a:moveTo>
                  <a:pt x="155266" y="58190"/>
                </a:moveTo>
                <a:lnTo>
                  <a:pt x="141274" y="58190"/>
                </a:lnTo>
                <a:lnTo>
                  <a:pt x="130111" y="37801"/>
                </a:lnTo>
                <a:lnTo>
                  <a:pt x="143254" y="37801"/>
                </a:lnTo>
                <a:lnTo>
                  <a:pt x="155266" y="58190"/>
                </a:lnTo>
                <a:close/>
              </a:path>
              <a:path w="649604" h="59689">
                <a:moveTo>
                  <a:pt x="197357" y="58190"/>
                </a:moveTo>
                <a:lnTo>
                  <a:pt x="182184" y="58190"/>
                </a:lnTo>
                <a:lnTo>
                  <a:pt x="160010" y="1041"/>
                </a:lnTo>
                <a:lnTo>
                  <a:pt x="173849" y="1041"/>
                </a:lnTo>
                <a:lnTo>
                  <a:pt x="189775" y="44945"/>
                </a:lnTo>
                <a:lnTo>
                  <a:pt x="202463" y="44945"/>
                </a:lnTo>
                <a:lnTo>
                  <a:pt x="197357" y="58190"/>
                </a:lnTo>
                <a:close/>
              </a:path>
              <a:path w="649604" h="59689">
                <a:moveTo>
                  <a:pt x="202463" y="44945"/>
                </a:moveTo>
                <a:lnTo>
                  <a:pt x="189775" y="44945"/>
                </a:lnTo>
                <a:lnTo>
                  <a:pt x="205549" y="1041"/>
                </a:lnTo>
                <a:lnTo>
                  <a:pt x="219388" y="1041"/>
                </a:lnTo>
                <a:lnTo>
                  <a:pt x="202463" y="44945"/>
                </a:lnTo>
                <a:close/>
              </a:path>
              <a:path w="649604" h="59689">
                <a:moveTo>
                  <a:pt x="239086" y="58190"/>
                </a:moveTo>
                <a:lnTo>
                  <a:pt x="226885" y="58190"/>
                </a:lnTo>
                <a:lnTo>
                  <a:pt x="226885" y="1041"/>
                </a:lnTo>
                <a:lnTo>
                  <a:pt x="239086" y="1041"/>
                </a:lnTo>
                <a:lnTo>
                  <a:pt x="239086" y="58190"/>
                </a:lnTo>
                <a:close/>
              </a:path>
              <a:path w="649604" h="59689">
                <a:moveTo>
                  <a:pt x="278910" y="59233"/>
                </a:moveTo>
                <a:lnTo>
                  <a:pt x="270080" y="59233"/>
                </a:lnTo>
                <a:lnTo>
                  <a:pt x="262784" y="56405"/>
                </a:lnTo>
                <a:lnTo>
                  <a:pt x="257031" y="50750"/>
                </a:lnTo>
                <a:lnTo>
                  <a:pt x="251373" y="45094"/>
                </a:lnTo>
                <a:lnTo>
                  <a:pt x="248544" y="38050"/>
                </a:lnTo>
                <a:lnTo>
                  <a:pt x="248544" y="24060"/>
                </a:lnTo>
                <a:lnTo>
                  <a:pt x="263432" y="3869"/>
                </a:lnTo>
                <a:lnTo>
                  <a:pt x="268194" y="1289"/>
                </a:lnTo>
                <a:lnTo>
                  <a:pt x="273347" y="0"/>
                </a:lnTo>
                <a:lnTo>
                  <a:pt x="278910" y="0"/>
                </a:lnTo>
                <a:lnTo>
                  <a:pt x="286322" y="874"/>
                </a:lnTo>
                <a:lnTo>
                  <a:pt x="292784" y="3497"/>
                </a:lnTo>
                <a:lnTo>
                  <a:pt x="298299" y="7869"/>
                </a:lnTo>
                <a:lnTo>
                  <a:pt x="300533" y="10864"/>
                </a:lnTo>
                <a:lnTo>
                  <a:pt x="273747" y="10864"/>
                </a:lnTo>
                <a:lnTo>
                  <a:pt x="269480" y="12650"/>
                </a:lnTo>
                <a:lnTo>
                  <a:pt x="262737" y="19793"/>
                </a:lnTo>
                <a:lnTo>
                  <a:pt x="261125" y="24060"/>
                </a:lnTo>
                <a:lnTo>
                  <a:pt x="261051" y="35172"/>
                </a:lnTo>
                <a:lnTo>
                  <a:pt x="262737" y="39686"/>
                </a:lnTo>
                <a:lnTo>
                  <a:pt x="266108" y="43159"/>
                </a:lnTo>
                <a:lnTo>
                  <a:pt x="269585" y="46632"/>
                </a:lnTo>
                <a:lnTo>
                  <a:pt x="273852" y="48368"/>
                </a:lnTo>
                <a:lnTo>
                  <a:pt x="300448" y="48368"/>
                </a:lnTo>
                <a:lnTo>
                  <a:pt x="298299" y="51279"/>
                </a:lnTo>
                <a:lnTo>
                  <a:pt x="292784" y="55698"/>
                </a:lnTo>
                <a:lnTo>
                  <a:pt x="286322" y="58349"/>
                </a:lnTo>
                <a:lnTo>
                  <a:pt x="278910" y="59233"/>
                </a:lnTo>
                <a:close/>
              </a:path>
              <a:path w="649604" h="59689">
                <a:moveTo>
                  <a:pt x="292302" y="19198"/>
                </a:moveTo>
                <a:lnTo>
                  <a:pt x="291111" y="16817"/>
                </a:lnTo>
                <a:lnTo>
                  <a:pt x="289330" y="14833"/>
                </a:lnTo>
                <a:lnTo>
                  <a:pt x="284568" y="11657"/>
                </a:lnTo>
                <a:lnTo>
                  <a:pt x="281882" y="10864"/>
                </a:lnTo>
                <a:lnTo>
                  <a:pt x="300533" y="10864"/>
                </a:lnTo>
                <a:lnTo>
                  <a:pt x="302865" y="13989"/>
                </a:lnTo>
                <a:lnTo>
                  <a:pt x="292302" y="19198"/>
                </a:lnTo>
                <a:close/>
              </a:path>
              <a:path w="649604" h="59689">
                <a:moveTo>
                  <a:pt x="300448" y="48368"/>
                </a:moveTo>
                <a:lnTo>
                  <a:pt x="281882" y="48368"/>
                </a:lnTo>
                <a:lnTo>
                  <a:pt x="284568" y="47624"/>
                </a:lnTo>
                <a:lnTo>
                  <a:pt x="286949" y="46136"/>
                </a:lnTo>
                <a:lnTo>
                  <a:pt x="289330" y="44549"/>
                </a:lnTo>
                <a:lnTo>
                  <a:pt x="291111" y="42514"/>
                </a:lnTo>
                <a:lnTo>
                  <a:pt x="292302" y="40034"/>
                </a:lnTo>
                <a:lnTo>
                  <a:pt x="302865" y="45094"/>
                </a:lnTo>
                <a:lnTo>
                  <a:pt x="300448" y="48368"/>
                </a:lnTo>
                <a:close/>
              </a:path>
              <a:path w="649604" h="59689">
                <a:moveTo>
                  <a:pt x="352748" y="58190"/>
                </a:moveTo>
                <a:lnTo>
                  <a:pt x="312266" y="58190"/>
                </a:lnTo>
                <a:lnTo>
                  <a:pt x="312266" y="1041"/>
                </a:lnTo>
                <a:lnTo>
                  <a:pt x="352748" y="1041"/>
                </a:lnTo>
                <a:lnTo>
                  <a:pt x="352748" y="11756"/>
                </a:lnTo>
                <a:lnTo>
                  <a:pt x="324468" y="11756"/>
                </a:lnTo>
                <a:lnTo>
                  <a:pt x="324468" y="23812"/>
                </a:lnTo>
                <a:lnTo>
                  <a:pt x="352148" y="23812"/>
                </a:lnTo>
                <a:lnTo>
                  <a:pt x="352148" y="34528"/>
                </a:lnTo>
                <a:lnTo>
                  <a:pt x="324468" y="34528"/>
                </a:lnTo>
                <a:lnTo>
                  <a:pt x="324468" y="47476"/>
                </a:lnTo>
                <a:lnTo>
                  <a:pt x="352748" y="47476"/>
                </a:lnTo>
                <a:lnTo>
                  <a:pt x="352748" y="58190"/>
                </a:lnTo>
                <a:close/>
              </a:path>
              <a:path w="649604" h="59689">
                <a:moveTo>
                  <a:pt x="423128" y="58190"/>
                </a:moveTo>
                <a:lnTo>
                  <a:pt x="386809" y="58190"/>
                </a:lnTo>
                <a:lnTo>
                  <a:pt x="386809" y="1041"/>
                </a:lnTo>
                <a:lnTo>
                  <a:pt x="399010" y="1041"/>
                </a:lnTo>
                <a:lnTo>
                  <a:pt x="399010" y="47476"/>
                </a:lnTo>
                <a:lnTo>
                  <a:pt x="423128" y="47476"/>
                </a:lnTo>
                <a:lnTo>
                  <a:pt x="423128" y="58190"/>
                </a:lnTo>
                <a:close/>
              </a:path>
              <a:path w="649604" h="59689">
                <a:moveTo>
                  <a:pt x="441016" y="58190"/>
                </a:moveTo>
                <a:lnTo>
                  <a:pt x="427176" y="58190"/>
                </a:lnTo>
                <a:lnTo>
                  <a:pt x="449350" y="1041"/>
                </a:lnTo>
                <a:lnTo>
                  <a:pt x="464533" y="1041"/>
                </a:lnTo>
                <a:lnTo>
                  <a:pt x="469238" y="13245"/>
                </a:lnTo>
                <a:lnTo>
                  <a:pt x="456941" y="13245"/>
                </a:lnTo>
                <a:lnTo>
                  <a:pt x="448017" y="37801"/>
                </a:lnTo>
                <a:lnTo>
                  <a:pt x="478704" y="37801"/>
                </a:lnTo>
                <a:lnTo>
                  <a:pt x="482835" y="48517"/>
                </a:lnTo>
                <a:lnTo>
                  <a:pt x="444740" y="48517"/>
                </a:lnTo>
                <a:lnTo>
                  <a:pt x="441016" y="58190"/>
                </a:lnTo>
                <a:close/>
              </a:path>
              <a:path w="649604" h="59689">
                <a:moveTo>
                  <a:pt x="478704" y="37801"/>
                </a:moveTo>
                <a:lnTo>
                  <a:pt x="465876" y="37801"/>
                </a:lnTo>
                <a:lnTo>
                  <a:pt x="456941" y="13245"/>
                </a:lnTo>
                <a:lnTo>
                  <a:pt x="469238" y="13245"/>
                </a:lnTo>
                <a:lnTo>
                  <a:pt x="478704" y="37801"/>
                </a:lnTo>
                <a:close/>
              </a:path>
              <a:path w="649604" h="59689">
                <a:moveTo>
                  <a:pt x="486564" y="58190"/>
                </a:moveTo>
                <a:lnTo>
                  <a:pt x="472715" y="58190"/>
                </a:lnTo>
                <a:lnTo>
                  <a:pt x="469143" y="48517"/>
                </a:lnTo>
                <a:lnTo>
                  <a:pt x="482835" y="48517"/>
                </a:lnTo>
                <a:lnTo>
                  <a:pt x="486564" y="58190"/>
                </a:lnTo>
                <a:close/>
              </a:path>
              <a:path w="649604" h="59689">
                <a:moveTo>
                  <a:pt x="522178" y="58190"/>
                </a:moveTo>
                <a:lnTo>
                  <a:pt x="509977" y="58190"/>
                </a:lnTo>
                <a:lnTo>
                  <a:pt x="509977" y="34825"/>
                </a:lnTo>
                <a:lnTo>
                  <a:pt x="487955" y="1041"/>
                </a:lnTo>
                <a:lnTo>
                  <a:pt x="501795" y="1041"/>
                </a:lnTo>
                <a:lnTo>
                  <a:pt x="516082" y="23961"/>
                </a:lnTo>
                <a:lnTo>
                  <a:pt x="529214" y="23961"/>
                </a:lnTo>
                <a:lnTo>
                  <a:pt x="522178" y="34825"/>
                </a:lnTo>
                <a:lnTo>
                  <a:pt x="522178" y="58190"/>
                </a:lnTo>
                <a:close/>
              </a:path>
              <a:path w="649604" h="59689">
                <a:moveTo>
                  <a:pt x="529214" y="23961"/>
                </a:moveTo>
                <a:lnTo>
                  <a:pt x="516082" y="23961"/>
                </a:lnTo>
                <a:lnTo>
                  <a:pt x="530217" y="1041"/>
                </a:lnTo>
                <a:lnTo>
                  <a:pt x="544057" y="1041"/>
                </a:lnTo>
                <a:lnTo>
                  <a:pt x="529214" y="23961"/>
                </a:lnTo>
                <a:close/>
              </a:path>
              <a:path w="649604" h="59689">
                <a:moveTo>
                  <a:pt x="591844" y="58190"/>
                </a:moveTo>
                <a:lnTo>
                  <a:pt x="551363" y="58190"/>
                </a:lnTo>
                <a:lnTo>
                  <a:pt x="551363" y="1041"/>
                </a:lnTo>
                <a:lnTo>
                  <a:pt x="591844" y="1041"/>
                </a:lnTo>
                <a:lnTo>
                  <a:pt x="591844" y="11756"/>
                </a:lnTo>
                <a:lnTo>
                  <a:pt x="563564" y="11756"/>
                </a:lnTo>
                <a:lnTo>
                  <a:pt x="563564" y="23812"/>
                </a:lnTo>
                <a:lnTo>
                  <a:pt x="591244" y="23812"/>
                </a:lnTo>
                <a:lnTo>
                  <a:pt x="591244" y="34528"/>
                </a:lnTo>
                <a:lnTo>
                  <a:pt x="563564" y="34528"/>
                </a:lnTo>
                <a:lnTo>
                  <a:pt x="563564" y="47476"/>
                </a:lnTo>
                <a:lnTo>
                  <a:pt x="591844" y="47476"/>
                </a:lnTo>
                <a:lnTo>
                  <a:pt x="591844" y="58190"/>
                </a:lnTo>
                <a:close/>
              </a:path>
              <a:path w="649604" h="59689">
                <a:moveTo>
                  <a:pt x="615361" y="58190"/>
                </a:moveTo>
                <a:lnTo>
                  <a:pt x="603159" y="58190"/>
                </a:lnTo>
                <a:lnTo>
                  <a:pt x="603159" y="1041"/>
                </a:lnTo>
                <a:lnTo>
                  <a:pt x="635706" y="1041"/>
                </a:lnTo>
                <a:lnTo>
                  <a:pt x="640316" y="2777"/>
                </a:lnTo>
                <a:lnTo>
                  <a:pt x="643793" y="6250"/>
                </a:lnTo>
                <a:lnTo>
                  <a:pt x="647365" y="9723"/>
                </a:lnTo>
                <a:lnTo>
                  <a:pt x="648185" y="11756"/>
                </a:lnTo>
                <a:lnTo>
                  <a:pt x="615361" y="11756"/>
                </a:lnTo>
                <a:lnTo>
                  <a:pt x="615361" y="27086"/>
                </a:lnTo>
                <a:lnTo>
                  <a:pt x="648159" y="27086"/>
                </a:lnTo>
                <a:lnTo>
                  <a:pt x="647955" y="27731"/>
                </a:lnTo>
                <a:lnTo>
                  <a:pt x="645574" y="30807"/>
                </a:lnTo>
                <a:lnTo>
                  <a:pt x="643193" y="33784"/>
                </a:lnTo>
                <a:lnTo>
                  <a:pt x="640221" y="35669"/>
                </a:lnTo>
                <a:lnTo>
                  <a:pt x="636649" y="36462"/>
                </a:lnTo>
                <a:lnTo>
                  <a:pt x="637438" y="37801"/>
                </a:lnTo>
                <a:lnTo>
                  <a:pt x="615361" y="37801"/>
                </a:lnTo>
                <a:lnTo>
                  <a:pt x="615361" y="58190"/>
                </a:lnTo>
                <a:close/>
              </a:path>
              <a:path w="649604" h="59689">
                <a:moveTo>
                  <a:pt x="648159" y="27086"/>
                </a:moveTo>
                <a:lnTo>
                  <a:pt x="630544" y="27086"/>
                </a:lnTo>
                <a:lnTo>
                  <a:pt x="632534" y="26441"/>
                </a:lnTo>
                <a:lnTo>
                  <a:pt x="635802" y="23762"/>
                </a:lnTo>
                <a:lnTo>
                  <a:pt x="636649" y="21877"/>
                </a:lnTo>
                <a:lnTo>
                  <a:pt x="636649" y="17015"/>
                </a:lnTo>
                <a:lnTo>
                  <a:pt x="635802" y="15130"/>
                </a:lnTo>
                <a:lnTo>
                  <a:pt x="634116" y="13840"/>
                </a:lnTo>
                <a:lnTo>
                  <a:pt x="632534" y="12452"/>
                </a:lnTo>
                <a:lnTo>
                  <a:pt x="630544" y="11756"/>
                </a:lnTo>
                <a:lnTo>
                  <a:pt x="648185" y="11756"/>
                </a:lnTo>
                <a:lnTo>
                  <a:pt x="649026" y="13840"/>
                </a:lnTo>
                <a:lnTo>
                  <a:pt x="649146" y="23961"/>
                </a:lnTo>
                <a:lnTo>
                  <a:pt x="648159" y="27086"/>
                </a:lnTo>
                <a:close/>
              </a:path>
              <a:path w="649604" h="59689">
                <a:moveTo>
                  <a:pt x="649451" y="58190"/>
                </a:moveTo>
                <a:lnTo>
                  <a:pt x="635459" y="58190"/>
                </a:lnTo>
                <a:lnTo>
                  <a:pt x="624295" y="37801"/>
                </a:lnTo>
                <a:lnTo>
                  <a:pt x="637438" y="37801"/>
                </a:lnTo>
                <a:lnTo>
                  <a:pt x="649451" y="58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4568" y="1050260"/>
            <a:ext cx="4668520" cy="400685"/>
          </a:xfrm>
          <a:custGeom>
            <a:avLst/>
            <a:gdLst/>
            <a:ahLst/>
            <a:cxnLst/>
            <a:rect l="l" t="t" r="r" b="b"/>
            <a:pathLst>
              <a:path w="4668520" h="400684">
                <a:moveTo>
                  <a:pt x="0" y="0"/>
                </a:moveTo>
                <a:lnTo>
                  <a:pt x="4667993" y="0"/>
                </a:lnTo>
                <a:lnTo>
                  <a:pt x="4667993" y="400199"/>
                </a:lnTo>
                <a:lnTo>
                  <a:pt x="0" y="400199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8595" y="1225126"/>
            <a:ext cx="680720" cy="59690"/>
          </a:xfrm>
          <a:custGeom>
            <a:avLst/>
            <a:gdLst/>
            <a:ahLst/>
            <a:cxnLst/>
            <a:rect l="l" t="t" r="r" b="b"/>
            <a:pathLst>
              <a:path w="680720" h="59690">
                <a:moveTo>
                  <a:pt x="12201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37" y="1042"/>
                </a:lnTo>
                <a:lnTo>
                  <a:pt x="37156" y="2778"/>
                </a:lnTo>
                <a:lnTo>
                  <a:pt x="40624" y="6250"/>
                </a:lnTo>
                <a:lnTo>
                  <a:pt x="44195" y="9723"/>
                </a:lnTo>
                <a:lnTo>
                  <a:pt x="45020" y="11757"/>
                </a:lnTo>
                <a:lnTo>
                  <a:pt x="12201" y="11757"/>
                </a:lnTo>
                <a:lnTo>
                  <a:pt x="12201" y="27086"/>
                </a:lnTo>
                <a:lnTo>
                  <a:pt x="44999" y="27086"/>
                </a:lnTo>
                <a:lnTo>
                  <a:pt x="44795" y="27731"/>
                </a:lnTo>
                <a:lnTo>
                  <a:pt x="42414" y="30807"/>
                </a:lnTo>
                <a:lnTo>
                  <a:pt x="40033" y="33784"/>
                </a:lnTo>
                <a:lnTo>
                  <a:pt x="37052" y="35669"/>
                </a:lnTo>
                <a:lnTo>
                  <a:pt x="33480" y="36462"/>
                </a:lnTo>
                <a:lnTo>
                  <a:pt x="34269" y="37801"/>
                </a:lnTo>
                <a:lnTo>
                  <a:pt x="12201" y="37801"/>
                </a:lnTo>
                <a:lnTo>
                  <a:pt x="12201" y="58191"/>
                </a:lnTo>
                <a:close/>
              </a:path>
              <a:path w="680720" h="59690">
                <a:moveTo>
                  <a:pt x="44999" y="27086"/>
                </a:moveTo>
                <a:lnTo>
                  <a:pt x="27384" y="27086"/>
                </a:lnTo>
                <a:lnTo>
                  <a:pt x="29365" y="26441"/>
                </a:lnTo>
                <a:lnTo>
                  <a:pt x="32642" y="23762"/>
                </a:lnTo>
                <a:lnTo>
                  <a:pt x="33480" y="21877"/>
                </a:lnTo>
                <a:lnTo>
                  <a:pt x="33480" y="17016"/>
                </a:lnTo>
                <a:lnTo>
                  <a:pt x="32642" y="15130"/>
                </a:lnTo>
                <a:lnTo>
                  <a:pt x="30956" y="13840"/>
                </a:lnTo>
                <a:lnTo>
                  <a:pt x="29365" y="12452"/>
                </a:lnTo>
                <a:lnTo>
                  <a:pt x="27384" y="11757"/>
                </a:lnTo>
                <a:lnTo>
                  <a:pt x="45020" y="11757"/>
                </a:lnTo>
                <a:lnTo>
                  <a:pt x="45865" y="13840"/>
                </a:lnTo>
                <a:lnTo>
                  <a:pt x="45986" y="23961"/>
                </a:lnTo>
                <a:lnTo>
                  <a:pt x="44999" y="27086"/>
                </a:lnTo>
                <a:close/>
              </a:path>
              <a:path w="680720" h="59690">
                <a:moveTo>
                  <a:pt x="46281" y="58191"/>
                </a:moveTo>
                <a:lnTo>
                  <a:pt x="32289" y="58191"/>
                </a:lnTo>
                <a:lnTo>
                  <a:pt x="21126" y="37801"/>
                </a:lnTo>
                <a:lnTo>
                  <a:pt x="34269" y="37801"/>
                </a:lnTo>
                <a:lnTo>
                  <a:pt x="46281" y="58191"/>
                </a:lnTo>
                <a:close/>
              </a:path>
              <a:path w="680720" h="59690">
                <a:moveTo>
                  <a:pt x="92944" y="59233"/>
                </a:moveTo>
                <a:lnTo>
                  <a:pt x="75485" y="59233"/>
                </a:lnTo>
                <a:lnTo>
                  <a:pt x="68341" y="56455"/>
                </a:lnTo>
                <a:lnTo>
                  <a:pt x="57226" y="45342"/>
                </a:lnTo>
                <a:lnTo>
                  <a:pt x="54444" y="38248"/>
                </a:lnTo>
                <a:lnTo>
                  <a:pt x="54444" y="21083"/>
                </a:lnTo>
                <a:lnTo>
                  <a:pt x="57226" y="14039"/>
                </a:lnTo>
                <a:lnTo>
                  <a:pt x="62779" y="8482"/>
                </a:lnTo>
                <a:lnTo>
                  <a:pt x="68341" y="2827"/>
                </a:lnTo>
                <a:lnTo>
                  <a:pt x="75485" y="0"/>
                </a:lnTo>
                <a:lnTo>
                  <a:pt x="92944" y="0"/>
                </a:lnTo>
                <a:lnTo>
                  <a:pt x="100088" y="2827"/>
                </a:lnTo>
                <a:lnTo>
                  <a:pt x="105641" y="8482"/>
                </a:lnTo>
                <a:lnTo>
                  <a:pt x="108066" y="10864"/>
                </a:lnTo>
                <a:lnTo>
                  <a:pt x="78952" y="10864"/>
                </a:lnTo>
                <a:lnTo>
                  <a:pt x="74742" y="12650"/>
                </a:lnTo>
                <a:lnTo>
                  <a:pt x="68484" y="19694"/>
                </a:lnTo>
                <a:lnTo>
                  <a:pt x="66951" y="24160"/>
                </a:lnTo>
                <a:lnTo>
                  <a:pt x="67020" y="35271"/>
                </a:lnTo>
                <a:lnTo>
                  <a:pt x="68541" y="39587"/>
                </a:lnTo>
                <a:lnTo>
                  <a:pt x="71713" y="43159"/>
                </a:lnTo>
                <a:lnTo>
                  <a:pt x="74885" y="46632"/>
                </a:lnTo>
                <a:lnTo>
                  <a:pt x="79057" y="48368"/>
                </a:lnTo>
                <a:lnTo>
                  <a:pt x="108217" y="48368"/>
                </a:lnTo>
                <a:lnTo>
                  <a:pt x="105641" y="50898"/>
                </a:lnTo>
                <a:lnTo>
                  <a:pt x="100088" y="56455"/>
                </a:lnTo>
                <a:lnTo>
                  <a:pt x="92944" y="59233"/>
                </a:lnTo>
                <a:close/>
              </a:path>
              <a:path w="680720" h="59690">
                <a:moveTo>
                  <a:pt x="108217" y="48368"/>
                </a:moveTo>
                <a:lnTo>
                  <a:pt x="89277" y="48368"/>
                </a:lnTo>
                <a:lnTo>
                  <a:pt x="93440" y="46681"/>
                </a:lnTo>
                <a:lnTo>
                  <a:pt x="96716" y="43309"/>
                </a:lnTo>
                <a:lnTo>
                  <a:pt x="99993" y="39836"/>
                </a:lnTo>
                <a:lnTo>
                  <a:pt x="101631" y="35271"/>
                </a:lnTo>
                <a:lnTo>
                  <a:pt x="101631" y="24160"/>
                </a:lnTo>
                <a:lnTo>
                  <a:pt x="100040" y="19694"/>
                </a:lnTo>
                <a:lnTo>
                  <a:pt x="96869" y="16221"/>
                </a:lnTo>
                <a:lnTo>
                  <a:pt x="93687" y="12650"/>
                </a:lnTo>
                <a:lnTo>
                  <a:pt x="89477" y="10864"/>
                </a:lnTo>
                <a:lnTo>
                  <a:pt x="108066" y="10864"/>
                </a:lnTo>
                <a:lnTo>
                  <a:pt x="111299" y="14039"/>
                </a:lnTo>
                <a:lnTo>
                  <a:pt x="114128" y="21083"/>
                </a:lnTo>
                <a:lnTo>
                  <a:pt x="114128" y="38248"/>
                </a:lnTo>
                <a:lnTo>
                  <a:pt x="111299" y="45342"/>
                </a:lnTo>
                <a:lnTo>
                  <a:pt x="108217" y="48368"/>
                </a:lnTo>
                <a:close/>
              </a:path>
              <a:path w="680720" h="59690">
                <a:moveTo>
                  <a:pt x="159181" y="59233"/>
                </a:moveTo>
                <a:lnTo>
                  <a:pt x="142808" y="59233"/>
                </a:lnTo>
                <a:lnTo>
                  <a:pt x="136512" y="57149"/>
                </a:lnTo>
                <a:lnTo>
                  <a:pt x="127377" y="48815"/>
                </a:lnTo>
                <a:lnTo>
                  <a:pt x="125101" y="42961"/>
                </a:lnTo>
                <a:lnTo>
                  <a:pt x="125101" y="1042"/>
                </a:lnTo>
                <a:lnTo>
                  <a:pt x="137455" y="1042"/>
                </a:lnTo>
                <a:lnTo>
                  <a:pt x="137455" y="38942"/>
                </a:lnTo>
                <a:lnTo>
                  <a:pt x="138540" y="42168"/>
                </a:lnTo>
                <a:lnTo>
                  <a:pt x="140722" y="44648"/>
                </a:lnTo>
                <a:lnTo>
                  <a:pt x="143008" y="47128"/>
                </a:lnTo>
                <a:lnTo>
                  <a:pt x="146379" y="48368"/>
                </a:lnTo>
                <a:lnTo>
                  <a:pt x="174638" y="48368"/>
                </a:lnTo>
                <a:lnTo>
                  <a:pt x="174507" y="48716"/>
                </a:lnTo>
                <a:lnTo>
                  <a:pt x="170039" y="52982"/>
                </a:lnTo>
                <a:lnTo>
                  <a:pt x="165582" y="57149"/>
                </a:lnTo>
                <a:lnTo>
                  <a:pt x="159181" y="59233"/>
                </a:lnTo>
                <a:close/>
              </a:path>
              <a:path w="680720" h="59690">
                <a:moveTo>
                  <a:pt x="174638" y="48368"/>
                </a:moveTo>
                <a:lnTo>
                  <a:pt x="155314" y="48368"/>
                </a:lnTo>
                <a:lnTo>
                  <a:pt x="158638" y="47128"/>
                </a:lnTo>
                <a:lnTo>
                  <a:pt x="160819" y="44648"/>
                </a:lnTo>
                <a:lnTo>
                  <a:pt x="163096" y="42168"/>
                </a:lnTo>
                <a:lnTo>
                  <a:pt x="164239" y="38942"/>
                </a:lnTo>
                <a:lnTo>
                  <a:pt x="164239" y="1042"/>
                </a:lnTo>
                <a:lnTo>
                  <a:pt x="176745" y="1042"/>
                </a:lnTo>
                <a:lnTo>
                  <a:pt x="176689" y="42961"/>
                </a:lnTo>
                <a:lnTo>
                  <a:pt x="174638" y="48368"/>
                </a:lnTo>
                <a:close/>
              </a:path>
              <a:path w="680720" h="59690">
                <a:moveTo>
                  <a:pt x="232342" y="11757"/>
                </a:moveTo>
                <a:lnTo>
                  <a:pt x="186651" y="11757"/>
                </a:lnTo>
                <a:lnTo>
                  <a:pt x="186651" y="1042"/>
                </a:lnTo>
                <a:lnTo>
                  <a:pt x="232342" y="1042"/>
                </a:lnTo>
                <a:lnTo>
                  <a:pt x="232342" y="11757"/>
                </a:lnTo>
                <a:close/>
              </a:path>
              <a:path w="680720" h="59690">
                <a:moveTo>
                  <a:pt x="215674" y="58191"/>
                </a:moveTo>
                <a:lnTo>
                  <a:pt x="203472" y="58191"/>
                </a:lnTo>
                <a:lnTo>
                  <a:pt x="203472" y="11757"/>
                </a:lnTo>
                <a:lnTo>
                  <a:pt x="215674" y="11757"/>
                </a:lnTo>
                <a:lnTo>
                  <a:pt x="215674" y="58191"/>
                </a:lnTo>
                <a:close/>
              </a:path>
              <a:path w="680720" h="59690">
                <a:moveTo>
                  <a:pt x="254136" y="58191"/>
                </a:moveTo>
                <a:lnTo>
                  <a:pt x="241934" y="58191"/>
                </a:lnTo>
                <a:lnTo>
                  <a:pt x="241934" y="1042"/>
                </a:lnTo>
                <a:lnTo>
                  <a:pt x="254136" y="1042"/>
                </a:lnTo>
                <a:lnTo>
                  <a:pt x="254136" y="58191"/>
                </a:lnTo>
                <a:close/>
              </a:path>
              <a:path w="680720" h="59690">
                <a:moveTo>
                  <a:pt x="278481" y="58191"/>
                </a:moveTo>
                <a:lnTo>
                  <a:pt x="266280" y="58191"/>
                </a:lnTo>
                <a:lnTo>
                  <a:pt x="266280" y="1042"/>
                </a:lnTo>
                <a:lnTo>
                  <a:pt x="278786" y="1042"/>
                </a:lnTo>
                <a:lnTo>
                  <a:pt x="293404" y="20835"/>
                </a:lnTo>
                <a:lnTo>
                  <a:pt x="278481" y="20835"/>
                </a:lnTo>
                <a:lnTo>
                  <a:pt x="278481" y="58191"/>
                </a:lnTo>
                <a:close/>
              </a:path>
              <a:path w="680720" h="59690">
                <a:moveTo>
                  <a:pt x="317477" y="36909"/>
                </a:moveTo>
                <a:lnTo>
                  <a:pt x="305275" y="36909"/>
                </a:lnTo>
                <a:lnTo>
                  <a:pt x="305275" y="1042"/>
                </a:lnTo>
                <a:lnTo>
                  <a:pt x="317477" y="1042"/>
                </a:lnTo>
                <a:lnTo>
                  <a:pt x="317477" y="36909"/>
                </a:lnTo>
                <a:close/>
              </a:path>
              <a:path w="680720" h="59690">
                <a:moveTo>
                  <a:pt x="317477" y="58191"/>
                </a:moveTo>
                <a:lnTo>
                  <a:pt x="305723" y="58191"/>
                </a:lnTo>
                <a:lnTo>
                  <a:pt x="278481" y="20835"/>
                </a:lnTo>
                <a:lnTo>
                  <a:pt x="293404" y="20835"/>
                </a:lnTo>
                <a:lnTo>
                  <a:pt x="305275" y="36909"/>
                </a:lnTo>
                <a:lnTo>
                  <a:pt x="317477" y="36909"/>
                </a:lnTo>
                <a:lnTo>
                  <a:pt x="317477" y="58191"/>
                </a:lnTo>
                <a:close/>
              </a:path>
              <a:path w="680720" h="59690">
                <a:moveTo>
                  <a:pt x="358739" y="59233"/>
                </a:moveTo>
                <a:lnTo>
                  <a:pt x="350100" y="59233"/>
                </a:lnTo>
                <a:lnTo>
                  <a:pt x="342861" y="56505"/>
                </a:lnTo>
                <a:lnTo>
                  <a:pt x="337003" y="51048"/>
                </a:lnTo>
                <a:lnTo>
                  <a:pt x="331250" y="45491"/>
                </a:lnTo>
                <a:lnTo>
                  <a:pt x="328373" y="38347"/>
                </a:lnTo>
                <a:lnTo>
                  <a:pt x="328373" y="20984"/>
                </a:lnTo>
                <a:lnTo>
                  <a:pt x="331202" y="13890"/>
                </a:lnTo>
                <a:lnTo>
                  <a:pt x="336860" y="8334"/>
                </a:lnTo>
                <a:lnTo>
                  <a:pt x="342613" y="2778"/>
                </a:lnTo>
                <a:lnTo>
                  <a:pt x="349900" y="0"/>
                </a:lnTo>
                <a:lnTo>
                  <a:pt x="358739" y="0"/>
                </a:lnTo>
                <a:lnTo>
                  <a:pt x="366074" y="799"/>
                </a:lnTo>
                <a:lnTo>
                  <a:pt x="372462" y="3199"/>
                </a:lnTo>
                <a:lnTo>
                  <a:pt x="377904" y="7199"/>
                </a:lnTo>
                <a:lnTo>
                  <a:pt x="380846" y="10864"/>
                </a:lnTo>
                <a:lnTo>
                  <a:pt x="353576" y="10864"/>
                </a:lnTo>
                <a:lnTo>
                  <a:pt x="349309" y="12650"/>
                </a:lnTo>
                <a:lnTo>
                  <a:pt x="342565" y="19793"/>
                </a:lnTo>
                <a:lnTo>
                  <a:pt x="340880" y="24259"/>
                </a:lnTo>
                <a:lnTo>
                  <a:pt x="340880" y="35172"/>
                </a:lnTo>
                <a:lnTo>
                  <a:pt x="342565" y="39687"/>
                </a:lnTo>
                <a:lnTo>
                  <a:pt x="345937" y="43159"/>
                </a:lnTo>
                <a:lnTo>
                  <a:pt x="349404" y="46632"/>
                </a:lnTo>
                <a:lnTo>
                  <a:pt x="353672" y="48368"/>
                </a:lnTo>
                <a:lnTo>
                  <a:pt x="383142" y="48368"/>
                </a:lnTo>
                <a:lnTo>
                  <a:pt x="383142" y="48517"/>
                </a:lnTo>
                <a:lnTo>
                  <a:pt x="377989" y="53205"/>
                </a:lnTo>
                <a:lnTo>
                  <a:pt x="372205" y="56554"/>
                </a:lnTo>
                <a:lnTo>
                  <a:pt x="365788" y="58563"/>
                </a:lnTo>
                <a:lnTo>
                  <a:pt x="358739" y="59233"/>
                </a:lnTo>
                <a:close/>
              </a:path>
              <a:path w="680720" h="59690">
                <a:moveTo>
                  <a:pt x="372274" y="18306"/>
                </a:moveTo>
                <a:lnTo>
                  <a:pt x="370988" y="16321"/>
                </a:lnTo>
                <a:lnTo>
                  <a:pt x="369150" y="14584"/>
                </a:lnTo>
                <a:lnTo>
                  <a:pt x="366768" y="13096"/>
                </a:lnTo>
                <a:lnTo>
                  <a:pt x="364492" y="11608"/>
                </a:lnTo>
                <a:lnTo>
                  <a:pt x="361806" y="10864"/>
                </a:lnTo>
                <a:lnTo>
                  <a:pt x="380846" y="10864"/>
                </a:lnTo>
                <a:lnTo>
                  <a:pt x="382399" y="12798"/>
                </a:lnTo>
                <a:lnTo>
                  <a:pt x="372274" y="18306"/>
                </a:lnTo>
                <a:close/>
              </a:path>
              <a:path w="680720" h="59690">
                <a:moveTo>
                  <a:pt x="383142" y="48368"/>
                </a:moveTo>
                <a:lnTo>
                  <a:pt x="361311" y="48368"/>
                </a:lnTo>
                <a:lnTo>
                  <a:pt x="363692" y="47922"/>
                </a:lnTo>
                <a:lnTo>
                  <a:pt x="368064" y="46136"/>
                </a:lnTo>
                <a:lnTo>
                  <a:pt x="369750" y="45144"/>
                </a:lnTo>
                <a:lnTo>
                  <a:pt x="370940" y="44053"/>
                </a:lnTo>
                <a:lnTo>
                  <a:pt x="370940" y="37206"/>
                </a:lnTo>
                <a:lnTo>
                  <a:pt x="355758" y="37206"/>
                </a:lnTo>
                <a:lnTo>
                  <a:pt x="355758" y="26490"/>
                </a:lnTo>
                <a:lnTo>
                  <a:pt x="383142" y="26490"/>
                </a:lnTo>
                <a:lnTo>
                  <a:pt x="383142" y="48368"/>
                </a:lnTo>
                <a:close/>
              </a:path>
              <a:path w="680720" h="59690">
                <a:moveTo>
                  <a:pt x="454084" y="58191"/>
                </a:moveTo>
                <a:lnTo>
                  <a:pt x="417775" y="58191"/>
                </a:lnTo>
                <a:lnTo>
                  <a:pt x="417775" y="1042"/>
                </a:lnTo>
                <a:lnTo>
                  <a:pt x="429976" y="1042"/>
                </a:lnTo>
                <a:lnTo>
                  <a:pt x="429976" y="47476"/>
                </a:lnTo>
                <a:lnTo>
                  <a:pt x="454084" y="47476"/>
                </a:lnTo>
                <a:lnTo>
                  <a:pt x="454084" y="58191"/>
                </a:lnTo>
                <a:close/>
              </a:path>
              <a:path w="680720" h="59690">
                <a:moveTo>
                  <a:pt x="471981" y="58191"/>
                </a:moveTo>
                <a:lnTo>
                  <a:pt x="458142" y="58191"/>
                </a:lnTo>
                <a:lnTo>
                  <a:pt x="480316" y="1042"/>
                </a:lnTo>
                <a:lnTo>
                  <a:pt x="495489" y="1042"/>
                </a:lnTo>
                <a:lnTo>
                  <a:pt x="500193" y="13245"/>
                </a:lnTo>
                <a:lnTo>
                  <a:pt x="487907" y="13245"/>
                </a:lnTo>
                <a:lnTo>
                  <a:pt x="478973" y="37801"/>
                </a:lnTo>
                <a:lnTo>
                  <a:pt x="509660" y="37801"/>
                </a:lnTo>
                <a:lnTo>
                  <a:pt x="513791" y="48517"/>
                </a:lnTo>
                <a:lnTo>
                  <a:pt x="475696" y="48517"/>
                </a:lnTo>
                <a:lnTo>
                  <a:pt x="471981" y="58191"/>
                </a:lnTo>
                <a:close/>
              </a:path>
              <a:path w="680720" h="59690">
                <a:moveTo>
                  <a:pt x="509660" y="37801"/>
                </a:moveTo>
                <a:lnTo>
                  <a:pt x="496832" y="37801"/>
                </a:lnTo>
                <a:lnTo>
                  <a:pt x="487907" y="13245"/>
                </a:lnTo>
                <a:lnTo>
                  <a:pt x="500193" y="13245"/>
                </a:lnTo>
                <a:lnTo>
                  <a:pt x="509660" y="37801"/>
                </a:lnTo>
                <a:close/>
              </a:path>
              <a:path w="680720" h="59690">
                <a:moveTo>
                  <a:pt x="517520" y="58191"/>
                </a:moveTo>
                <a:lnTo>
                  <a:pt x="503681" y="58191"/>
                </a:lnTo>
                <a:lnTo>
                  <a:pt x="500109" y="48517"/>
                </a:lnTo>
                <a:lnTo>
                  <a:pt x="513791" y="48517"/>
                </a:lnTo>
                <a:lnTo>
                  <a:pt x="517520" y="58191"/>
                </a:lnTo>
                <a:close/>
              </a:path>
              <a:path w="680720" h="59690">
                <a:moveTo>
                  <a:pt x="553144" y="58191"/>
                </a:moveTo>
                <a:lnTo>
                  <a:pt x="540933" y="58191"/>
                </a:lnTo>
                <a:lnTo>
                  <a:pt x="540933" y="34825"/>
                </a:lnTo>
                <a:lnTo>
                  <a:pt x="518911" y="1042"/>
                </a:lnTo>
                <a:lnTo>
                  <a:pt x="532751" y="1042"/>
                </a:lnTo>
                <a:lnTo>
                  <a:pt x="547038" y="23961"/>
                </a:lnTo>
                <a:lnTo>
                  <a:pt x="560180" y="23961"/>
                </a:lnTo>
                <a:lnTo>
                  <a:pt x="553144" y="34825"/>
                </a:lnTo>
                <a:lnTo>
                  <a:pt x="553144" y="58191"/>
                </a:lnTo>
                <a:close/>
              </a:path>
              <a:path w="680720" h="59690">
                <a:moveTo>
                  <a:pt x="560180" y="23961"/>
                </a:moveTo>
                <a:lnTo>
                  <a:pt x="547038" y="23961"/>
                </a:lnTo>
                <a:lnTo>
                  <a:pt x="561173" y="1042"/>
                </a:lnTo>
                <a:lnTo>
                  <a:pt x="575023" y="1042"/>
                </a:lnTo>
                <a:lnTo>
                  <a:pt x="560180" y="23961"/>
                </a:lnTo>
                <a:close/>
              </a:path>
              <a:path w="680720" h="59690">
                <a:moveTo>
                  <a:pt x="622800" y="58191"/>
                </a:moveTo>
                <a:lnTo>
                  <a:pt x="582319" y="58191"/>
                </a:lnTo>
                <a:lnTo>
                  <a:pt x="582319" y="1042"/>
                </a:lnTo>
                <a:lnTo>
                  <a:pt x="622800" y="1042"/>
                </a:lnTo>
                <a:lnTo>
                  <a:pt x="622800" y="11757"/>
                </a:lnTo>
                <a:lnTo>
                  <a:pt x="594530" y="11757"/>
                </a:lnTo>
                <a:lnTo>
                  <a:pt x="594530" y="23812"/>
                </a:lnTo>
                <a:lnTo>
                  <a:pt x="622209" y="23812"/>
                </a:lnTo>
                <a:lnTo>
                  <a:pt x="622209" y="34528"/>
                </a:lnTo>
                <a:lnTo>
                  <a:pt x="594530" y="34528"/>
                </a:lnTo>
                <a:lnTo>
                  <a:pt x="594530" y="47476"/>
                </a:lnTo>
                <a:lnTo>
                  <a:pt x="622800" y="47476"/>
                </a:lnTo>
                <a:lnTo>
                  <a:pt x="622800" y="58191"/>
                </a:lnTo>
                <a:close/>
              </a:path>
              <a:path w="680720" h="59690">
                <a:moveTo>
                  <a:pt x="646327" y="58191"/>
                </a:moveTo>
                <a:lnTo>
                  <a:pt x="634125" y="58191"/>
                </a:lnTo>
                <a:lnTo>
                  <a:pt x="634125" y="1042"/>
                </a:lnTo>
                <a:lnTo>
                  <a:pt x="666662" y="1042"/>
                </a:lnTo>
                <a:lnTo>
                  <a:pt x="671282" y="2778"/>
                </a:lnTo>
                <a:lnTo>
                  <a:pt x="674749" y="6250"/>
                </a:lnTo>
                <a:lnTo>
                  <a:pt x="678321" y="9723"/>
                </a:lnTo>
                <a:lnTo>
                  <a:pt x="679146" y="11757"/>
                </a:lnTo>
                <a:lnTo>
                  <a:pt x="646327" y="11757"/>
                </a:lnTo>
                <a:lnTo>
                  <a:pt x="646327" y="27086"/>
                </a:lnTo>
                <a:lnTo>
                  <a:pt x="679125" y="27086"/>
                </a:lnTo>
                <a:lnTo>
                  <a:pt x="678921" y="27731"/>
                </a:lnTo>
                <a:lnTo>
                  <a:pt x="676540" y="30807"/>
                </a:lnTo>
                <a:lnTo>
                  <a:pt x="674159" y="33784"/>
                </a:lnTo>
                <a:lnTo>
                  <a:pt x="671177" y="35669"/>
                </a:lnTo>
                <a:lnTo>
                  <a:pt x="667605" y="36462"/>
                </a:lnTo>
                <a:lnTo>
                  <a:pt x="668394" y="37801"/>
                </a:lnTo>
                <a:lnTo>
                  <a:pt x="646327" y="37801"/>
                </a:lnTo>
                <a:lnTo>
                  <a:pt x="646327" y="58191"/>
                </a:lnTo>
                <a:close/>
              </a:path>
              <a:path w="680720" h="59690">
                <a:moveTo>
                  <a:pt x="679125" y="27086"/>
                </a:moveTo>
                <a:lnTo>
                  <a:pt x="661509" y="27086"/>
                </a:lnTo>
                <a:lnTo>
                  <a:pt x="663491" y="26441"/>
                </a:lnTo>
                <a:lnTo>
                  <a:pt x="666767" y="23762"/>
                </a:lnTo>
                <a:lnTo>
                  <a:pt x="667605" y="21877"/>
                </a:lnTo>
                <a:lnTo>
                  <a:pt x="667605" y="17016"/>
                </a:lnTo>
                <a:lnTo>
                  <a:pt x="666767" y="15130"/>
                </a:lnTo>
                <a:lnTo>
                  <a:pt x="665081" y="13840"/>
                </a:lnTo>
                <a:lnTo>
                  <a:pt x="663491" y="12452"/>
                </a:lnTo>
                <a:lnTo>
                  <a:pt x="661509" y="11757"/>
                </a:lnTo>
                <a:lnTo>
                  <a:pt x="679146" y="11757"/>
                </a:lnTo>
                <a:lnTo>
                  <a:pt x="679991" y="13840"/>
                </a:lnTo>
                <a:lnTo>
                  <a:pt x="680112" y="23961"/>
                </a:lnTo>
                <a:lnTo>
                  <a:pt x="679125" y="27086"/>
                </a:lnTo>
                <a:close/>
              </a:path>
              <a:path w="680720" h="59690">
                <a:moveTo>
                  <a:pt x="680407" y="58191"/>
                </a:moveTo>
                <a:lnTo>
                  <a:pt x="666415" y="58191"/>
                </a:lnTo>
                <a:lnTo>
                  <a:pt x="655252" y="37801"/>
                </a:lnTo>
                <a:lnTo>
                  <a:pt x="668394" y="37801"/>
                </a:lnTo>
                <a:lnTo>
                  <a:pt x="680407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2819" y="1148252"/>
            <a:ext cx="313014" cy="229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0670" y="1150107"/>
            <a:ext cx="298019" cy="226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7342" y="1144818"/>
            <a:ext cx="134799" cy="236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9993" y="1126827"/>
            <a:ext cx="203199" cy="272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51138" y="1148252"/>
            <a:ext cx="313014" cy="229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1487" y="1150107"/>
            <a:ext cx="298019" cy="226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8464" y="1144818"/>
            <a:ext cx="134799" cy="236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0613" y="1126827"/>
            <a:ext cx="203199" cy="272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4962" y="1838871"/>
            <a:ext cx="657860" cy="1083945"/>
          </a:xfrm>
          <a:custGeom>
            <a:avLst/>
            <a:gdLst/>
            <a:ahLst/>
            <a:cxnLst/>
            <a:rect l="l" t="t" r="r" b="b"/>
            <a:pathLst>
              <a:path w="657859" h="1083945">
                <a:moveTo>
                  <a:pt x="0" y="0"/>
                </a:moveTo>
                <a:lnTo>
                  <a:pt x="657598" y="0"/>
                </a:lnTo>
                <a:lnTo>
                  <a:pt x="657598" y="1083697"/>
                </a:lnTo>
                <a:lnTo>
                  <a:pt x="0" y="10836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9435" y="1967462"/>
            <a:ext cx="506095" cy="59690"/>
          </a:xfrm>
          <a:custGeom>
            <a:avLst/>
            <a:gdLst/>
            <a:ahLst/>
            <a:cxnLst/>
            <a:rect l="l" t="t" r="r" b="b"/>
            <a:pathLst>
              <a:path w="506095" h="59689">
                <a:moveTo>
                  <a:pt x="12204" y="58043"/>
                </a:moveTo>
                <a:lnTo>
                  <a:pt x="0" y="58043"/>
                </a:lnTo>
                <a:lnTo>
                  <a:pt x="0" y="893"/>
                </a:lnTo>
                <a:lnTo>
                  <a:pt x="32544" y="893"/>
                </a:lnTo>
                <a:lnTo>
                  <a:pt x="37157" y="2580"/>
                </a:lnTo>
                <a:lnTo>
                  <a:pt x="40629" y="5953"/>
                </a:lnTo>
                <a:lnTo>
                  <a:pt x="44201" y="9326"/>
                </a:lnTo>
                <a:lnTo>
                  <a:pt x="45114" y="11609"/>
                </a:lnTo>
                <a:lnTo>
                  <a:pt x="12204" y="11609"/>
                </a:lnTo>
                <a:lnTo>
                  <a:pt x="12204" y="26938"/>
                </a:lnTo>
                <a:lnTo>
                  <a:pt x="45084" y="26938"/>
                </a:lnTo>
                <a:lnTo>
                  <a:pt x="44201" y="29120"/>
                </a:lnTo>
                <a:lnTo>
                  <a:pt x="40629" y="32593"/>
                </a:lnTo>
                <a:lnTo>
                  <a:pt x="37057" y="35967"/>
                </a:lnTo>
                <a:lnTo>
                  <a:pt x="32444" y="37654"/>
                </a:lnTo>
                <a:lnTo>
                  <a:pt x="12204" y="37654"/>
                </a:lnTo>
                <a:lnTo>
                  <a:pt x="12204" y="58043"/>
                </a:lnTo>
                <a:close/>
              </a:path>
              <a:path w="506095" h="59689">
                <a:moveTo>
                  <a:pt x="45084" y="26938"/>
                </a:moveTo>
                <a:lnTo>
                  <a:pt x="27532" y="26938"/>
                </a:lnTo>
                <a:lnTo>
                  <a:pt x="29517" y="26293"/>
                </a:lnTo>
                <a:lnTo>
                  <a:pt x="31104" y="25003"/>
                </a:lnTo>
                <a:lnTo>
                  <a:pt x="32692" y="23614"/>
                </a:lnTo>
                <a:lnTo>
                  <a:pt x="33486" y="21729"/>
                </a:lnTo>
                <a:lnTo>
                  <a:pt x="33486" y="16867"/>
                </a:lnTo>
                <a:lnTo>
                  <a:pt x="32692" y="14982"/>
                </a:lnTo>
                <a:lnTo>
                  <a:pt x="31104" y="13692"/>
                </a:lnTo>
                <a:lnTo>
                  <a:pt x="29517" y="12303"/>
                </a:lnTo>
                <a:lnTo>
                  <a:pt x="27532" y="11609"/>
                </a:lnTo>
                <a:lnTo>
                  <a:pt x="45114" y="11609"/>
                </a:lnTo>
                <a:lnTo>
                  <a:pt x="45947" y="13692"/>
                </a:lnTo>
                <a:lnTo>
                  <a:pt x="45867" y="25003"/>
                </a:lnTo>
                <a:lnTo>
                  <a:pt x="45084" y="26938"/>
                </a:lnTo>
                <a:close/>
              </a:path>
              <a:path w="506095" h="59689">
                <a:moveTo>
                  <a:pt x="95924" y="58043"/>
                </a:moveTo>
                <a:lnTo>
                  <a:pt x="55443" y="58043"/>
                </a:lnTo>
                <a:lnTo>
                  <a:pt x="55443" y="893"/>
                </a:lnTo>
                <a:lnTo>
                  <a:pt x="95924" y="893"/>
                </a:lnTo>
                <a:lnTo>
                  <a:pt x="95924" y="11609"/>
                </a:lnTo>
                <a:lnTo>
                  <a:pt x="67646" y="11609"/>
                </a:lnTo>
                <a:lnTo>
                  <a:pt x="67646" y="23663"/>
                </a:lnTo>
                <a:lnTo>
                  <a:pt x="95328" y="23663"/>
                </a:lnTo>
                <a:lnTo>
                  <a:pt x="95328" y="34379"/>
                </a:lnTo>
                <a:lnTo>
                  <a:pt x="67646" y="34379"/>
                </a:lnTo>
                <a:lnTo>
                  <a:pt x="67646" y="47327"/>
                </a:lnTo>
                <a:lnTo>
                  <a:pt x="95924" y="47327"/>
                </a:lnTo>
                <a:lnTo>
                  <a:pt x="95924" y="58043"/>
                </a:lnTo>
                <a:close/>
              </a:path>
              <a:path w="506095" h="59689">
                <a:moveTo>
                  <a:pt x="119446" y="58043"/>
                </a:moveTo>
                <a:lnTo>
                  <a:pt x="107242" y="58043"/>
                </a:lnTo>
                <a:lnTo>
                  <a:pt x="107242" y="893"/>
                </a:lnTo>
                <a:lnTo>
                  <a:pt x="139785" y="893"/>
                </a:lnTo>
                <a:lnTo>
                  <a:pt x="144399" y="2629"/>
                </a:lnTo>
                <a:lnTo>
                  <a:pt x="147872" y="6102"/>
                </a:lnTo>
                <a:lnTo>
                  <a:pt x="151444" y="9575"/>
                </a:lnTo>
                <a:lnTo>
                  <a:pt x="152266" y="11609"/>
                </a:lnTo>
                <a:lnTo>
                  <a:pt x="119446" y="11609"/>
                </a:lnTo>
                <a:lnTo>
                  <a:pt x="119446" y="26938"/>
                </a:lnTo>
                <a:lnTo>
                  <a:pt x="152243" y="26938"/>
                </a:lnTo>
                <a:lnTo>
                  <a:pt x="152039" y="27583"/>
                </a:lnTo>
                <a:lnTo>
                  <a:pt x="149658" y="30659"/>
                </a:lnTo>
                <a:lnTo>
                  <a:pt x="147277" y="33635"/>
                </a:lnTo>
                <a:lnTo>
                  <a:pt x="144300" y="35520"/>
                </a:lnTo>
                <a:lnTo>
                  <a:pt x="140728" y="36313"/>
                </a:lnTo>
                <a:lnTo>
                  <a:pt x="141518" y="37654"/>
                </a:lnTo>
                <a:lnTo>
                  <a:pt x="119446" y="37654"/>
                </a:lnTo>
                <a:lnTo>
                  <a:pt x="119446" y="58043"/>
                </a:lnTo>
                <a:close/>
              </a:path>
              <a:path w="506095" h="59689">
                <a:moveTo>
                  <a:pt x="152243" y="26938"/>
                </a:moveTo>
                <a:lnTo>
                  <a:pt x="134627" y="26938"/>
                </a:lnTo>
                <a:lnTo>
                  <a:pt x="136611" y="26293"/>
                </a:lnTo>
                <a:lnTo>
                  <a:pt x="139884" y="23614"/>
                </a:lnTo>
                <a:lnTo>
                  <a:pt x="140728" y="21729"/>
                </a:lnTo>
                <a:lnTo>
                  <a:pt x="140728" y="16867"/>
                </a:lnTo>
                <a:lnTo>
                  <a:pt x="139884" y="14982"/>
                </a:lnTo>
                <a:lnTo>
                  <a:pt x="138198" y="13692"/>
                </a:lnTo>
                <a:lnTo>
                  <a:pt x="136611" y="12303"/>
                </a:lnTo>
                <a:lnTo>
                  <a:pt x="134627" y="11609"/>
                </a:lnTo>
                <a:lnTo>
                  <a:pt x="152266" y="11609"/>
                </a:lnTo>
                <a:lnTo>
                  <a:pt x="153109" y="13692"/>
                </a:lnTo>
                <a:lnTo>
                  <a:pt x="153230" y="23812"/>
                </a:lnTo>
                <a:lnTo>
                  <a:pt x="152243" y="26938"/>
                </a:lnTo>
                <a:close/>
              </a:path>
              <a:path w="506095" h="59689">
                <a:moveTo>
                  <a:pt x="153527" y="58043"/>
                </a:moveTo>
                <a:lnTo>
                  <a:pt x="139538" y="58043"/>
                </a:lnTo>
                <a:lnTo>
                  <a:pt x="128375" y="37654"/>
                </a:lnTo>
                <a:lnTo>
                  <a:pt x="141518" y="37654"/>
                </a:lnTo>
                <a:lnTo>
                  <a:pt x="153527" y="58043"/>
                </a:lnTo>
                <a:close/>
              </a:path>
              <a:path w="506095" h="59689">
                <a:moveTo>
                  <a:pt x="206651" y="48369"/>
                </a:moveTo>
                <a:lnTo>
                  <a:pt x="188730" y="48369"/>
                </a:lnTo>
                <a:lnTo>
                  <a:pt x="191212" y="47774"/>
                </a:lnTo>
                <a:lnTo>
                  <a:pt x="192798" y="46583"/>
                </a:lnTo>
                <a:lnTo>
                  <a:pt x="194386" y="45294"/>
                </a:lnTo>
                <a:lnTo>
                  <a:pt x="195180" y="43805"/>
                </a:lnTo>
                <a:lnTo>
                  <a:pt x="195180" y="40431"/>
                </a:lnTo>
                <a:lnTo>
                  <a:pt x="194238" y="39092"/>
                </a:lnTo>
                <a:lnTo>
                  <a:pt x="190467" y="37108"/>
                </a:lnTo>
                <a:lnTo>
                  <a:pt x="185953" y="35769"/>
                </a:lnTo>
                <a:lnTo>
                  <a:pt x="167795" y="31402"/>
                </a:lnTo>
                <a:lnTo>
                  <a:pt x="162289" y="25846"/>
                </a:lnTo>
                <a:lnTo>
                  <a:pt x="162289" y="12452"/>
                </a:lnTo>
                <a:lnTo>
                  <a:pt x="164273" y="8334"/>
                </a:lnTo>
                <a:lnTo>
                  <a:pt x="168242" y="5060"/>
                </a:lnTo>
                <a:lnTo>
                  <a:pt x="172211" y="1686"/>
                </a:lnTo>
                <a:lnTo>
                  <a:pt x="177469" y="0"/>
                </a:lnTo>
                <a:lnTo>
                  <a:pt x="193146" y="0"/>
                </a:lnTo>
                <a:lnTo>
                  <a:pt x="200587" y="2679"/>
                </a:lnTo>
                <a:lnTo>
                  <a:pt x="206342" y="8037"/>
                </a:lnTo>
                <a:lnTo>
                  <a:pt x="204403" y="10567"/>
                </a:lnTo>
                <a:lnTo>
                  <a:pt x="180247" y="10567"/>
                </a:lnTo>
                <a:lnTo>
                  <a:pt x="178263" y="11112"/>
                </a:lnTo>
                <a:lnTo>
                  <a:pt x="175485" y="13295"/>
                </a:lnTo>
                <a:lnTo>
                  <a:pt x="174791" y="14684"/>
                </a:lnTo>
                <a:lnTo>
                  <a:pt x="174791" y="17859"/>
                </a:lnTo>
                <a:lnTo>
                  <a:pt x="202076" y="26739"/>
                </a:lnTo>
                <a:lnTo>
                  <a:pt x="207533" y="32345"/>
                </a:lnTo>
                <a:lnTo>
                  <a:pt x="207465" y="46583"/>
                </a:lnTo>
                <a:lnTo>
                  <a:pt x="206651" y="48369"/>
                </a:lnTo>
                <a:close/>
              </a:path>
              <a:path w="506095" h="59689">
                <a:moveTo>
                  <a:pt x="199496" y="16966"/>
                </a:moveTo>
                <a:lnTo>
                  <a:pt x="195031" y="12700"/>
                </a:lnTo>
                <a:lnTo>
                  <a:pt x="189475" y="10567"/>
                </a:lnTo>
                <a:lnTo>
                  <a:pt x="204403" y="10567"/>
                </a:lnTo>
                <a:lnTo>
                  <a:pt x="199496" y="16966"/>
                </a:lnTo>
                <a:close/>
              </a:path>
              <a:path w="506095" h="59689">
                <a:moveTo>
                  <a:pt x="191906" y="59085"/>
                </a:moveTo>
                <a:lnTo>
                  <a:pt x="184762" y="59085"/>
                </a:lnTo>
                <a:lnTo>
                  <a:pt x="177498" y="58517"/>
                </a:lnTo>
                <a:lnTo>
                  <a:pt x="171033" y="56815"/>
                </a:lnTo>
                <a:lnTo>
                  <a:pt x="165368" y="53978"/>
                </a:lnTo>
                <a:lnTo>
                  <a:pt x="160503" y="50007"/>
                </a:lnTo>
                <a:lnTo>
                  <a:pt x="167051" y="40779"/>
                </a:lnTo>
                <a:lnTo>
                  <a:pt x="169135" y="42863"/>
                </a:lnTo>
                <a:lnTo>
                  <a:pt x="171715" y="44649"/>
                </a:lnTo>
                <a:lnTo>
                  <a:pt x="177866" y="47625"/>
                </a:lnTo>
                <a:lnTo>
                  <a:pt x="181388" y="48369"/>
                </a:lnTo>
                <a:lnTo>
                  <a:pt x="206651" y="48369"/>
                </a:lnTo>
                <a:lnTo>
                  <a:pt x="205499" y="50899"/>
                </a:lnTo>
                <a:lnTo>
                  <a:pt x="201431" y="54174"/>
                </a:lnTo>
                <a:lnTo>
                  <a:pt x="197462" y="57448"/>
                </a:lnTo>
                <a:lnTo>
                  <a:pt x="191906" y="59085"/>
                </a:lnTo>
                <a:close/>
              </a:path>
              <a:path w="506095" h="59689">
                <a:moveTo>
                  <a:pt x="229887" y="58043"/>
                </a:moveTo>
                <a:lnTo>
                  <a:pt x="217682" y="58043"/>
                </a:lnTo>
                <a:lnTo>
                  <a:pt x="217682" y="893"/>
                </a:lnTo>
                <a:lnTo>
                  <a:pt x="229887" y="893"/>
                </a:lnTo>
                <a:lnTo>
                  <a:pt x="229887" y="58043"/>
                </a:lnTo>
                <a:close/>
              </a:path>
              <a:path w="506095" h="59689">
                <a:moveTo>
                  <a:pt x="284306" y="48369"/>
                </a:moveTo>
                <a:lnTo>
                  <a:pt x="266386" y="48369"/>
                </a:lnTo>
                <a:lnTo>
                  <a:pt x="268866" y="47774"/>
                </a:lnTo>
                <a:lnTo>
                  <a:pt x="270454" y="46583"/>
                </a:lnTo>
                <a:lnTo>
                  <a:pt x="272042" y="45294"/>
                </a:lnTo>
                <a:lnTo>
                  <a:pt x="272835" y="43805"/>
                </a:lnTo>
                <a:lnTo>
                  <a:pt x="272835" y="40431"/>
                </a:lnTo>
                <a:lnTo>
                  <a:pt x="271893" y="39092"/>
                </a:lnTo>
                <a:lnTo>
                  <a:pt x="268122" y="37108"/>
                </a:lnTo>
                <a:lnTo>
                  <a:pt x="263608" y="35769"/>
                </a:lnTo>
                <a:lnTo>
                  <a:pt x="245451" y="31402"/>
                </a:lnTo>
                <a:lnTo>
                  <a:pt x="239944" y="25846"/>
                </a:lnTo>
                <a:lnTo>
                  <a:pt x="239944" y="12452"/>
                </a:lnTo>
                <a:lnTo>
                  <a:pt x="241928" y="8334"/>
                </a:lnTo>
                <a:lnTo>
                  <a:pt x="245897" y="5060"/>
                </a:lnTo>
                <a:lnTo>
                  <a:pt x="249866" y="1686"/>
                </a:lnTo>
                <a:lnTo>
                  <a:pt x="255124" y="0"/>
                </a:lnTo>
                <a:lnTo>
                  <a:pt x="270801" y="0"/>
                </a:lnTo>
                <a:lnTo>
                  <a:pt x="278242" y="2679"/>
                </a:lnTo>
                <a:lnTo>
                  <a:pt x="283997" y="8037"/>
                </a:lnTo>
                <a:lnTo>
                  <a:pt x="282058" y="10567"/>
                </a:lnTo>
                <a:lnTo>
                  <a:pt x="257903" y="10567"/>
                </a:lnTo>
                <a:lnTo>
                  <a:pt x="255919" y="11112"/>
                </a:lnTo>
                <a:lnTo>
                  <a:pt x="253140" y="13295"/>
                </a:lnTo>
                <a:lnTo>
                  <a:pt x="252446" y="14684"/>
                </a:lnTo>
                <a:lnTo>
                  <a:pt x="252446" y="17859"/>
                </a:lnTo>
                <a:lnTo>
                  <a:pt x="279731" y="26739"/>
                </a:lnTo>
                <a:lnTo>
                  <a:pt x="285188" y="32345"/>
                </a:lnTo>
                <a:lnTo>
                  <a:pt x="285120" y="46583"/>
                </a:lnTo>
                <a:lnTo>
                  <a:pt x="284306" y="48369"/>
                </a:lnTo>
                <a:close/>
              </a:path>
              <a:path w="506095" h="59689">
                <a:moveTo>
                  <a:pt x="277151" y="16966"/>
                </a:moveTo>
                <a:lnTo>
                  <a:pt x="272686" y="12700"/>
                </a:lnTo>
                <a:lnTo>
                  <a:pt x="267130" y="10567"/>
                </a:lnTo>
                <a:lnTo>
                  <a:pt x="282058" y="10567"/>
                </a:lnTo>
                <a:lnTo>
                  <a:pt x="277151" y="16966"/>
                </a:lnTo>
                <a:close/>
              </a:path>
              <a:path w="506095" h="59689">
                <a:moveTo>
                  <a:pt x="269561" y="59085"/>
                </a:moveTo>
                <a:lnTo>
                  <a:pt x="262417" y="59085"/>
                </a:lnTo>
                <a:lnTo>
                  <a:pt x="255152" y="58517"/>
                </a:lnTo>
                <a:lnTo>
                  <a:pt x="248688" y="56815"/>
                </a:lnTo>
                <a:lnTo>
                  <a:pt x="243023" y="53978"/>
                </a:lnTo>
                <a:lnTo>
                  <a:pt x="238158" y="50007"/>
                </a:lnTo>
                <a:lnTo>
                  <a:pt x="244707" y="40779"/>
                </a:lnTo>
                <a:lnTo>
                  <a:pt x="246790" y="42863"/>
                </a:lnTo>
                <a:lnTo>
                  <a:pt x="249370" y="44649"/>
                </a:lnTo>
                <a:lnTo>
                  <a:pt x="255521" y="47625"/>
                </a:lnTo>
                <a:lnTo>
                  <a:pt x="259044" y="48369"/>
                </a:lnTo>
                <a:lnTo>
                  <a:pt x="284306" y="48369"/>
                </a:lnTo>
                <a:lnTo>
                  <a:pt x="283153" y="50899"/>
                </a:lnTo>
                <a:lnTo>
                  <a:pt x="279086" y="54174"/>
                </a:lnTo>
                <a:lnTo>
                  <a:pt x="275117" y="57448"/>
                </a:lnTo>
                <a:lnTo>
                  <a:pt x="269561" y="59085"/>
                </a:lnTo>
                <a:close/>
              </a:path>
              <a:path w="506095" h="59689">
                <a:moveTo>
                  <a:pt x="337456" y="11609"/>
                </a:moveTo>
                <a:lnTo>
                  <a:pt x="291766" y="11609"/>
                </a:lnTo>
                <a:lnTo>
                  <a:pt x="291766" y="893"/>
                </a:lnTo>
                <a:lnTo>
                  <a:pt x="337456" y="893"/>
                </a:lnTo>
                <a:lnTo>
                  <a:pt x="337456" y="11609"/>
                </a:lnTo>
                <a:close/>
              </a:path>
              <a:path w="506095" h="59689">
                <a:moveTo>
                  <a:pt x="320788" y="58043"/>
                </a:moveTo>
                <a:lnTo>
                  <a:pt x="308583" y="58043"/>
                </a:lnTo>
                <a:lnTo>
                  <a:pt x="308583" y="11609"/>
                </a:lnTo>
                <a:lnTo>
                  <a:pt x="320788" y="11609"/>
                </a:lnTo>
                <a:lnTo>
                  <a:pt x="320788" y="58043"/>
                </a:lnTo>
                <a:close/>
              </a:path>
              <a:path w="506095" h="59689">
                <a:moveTo>
                  <a:pt x="387530" y="58043"/>
                </a:moveTo>
                <a:lnTo>
                  <a:pt x="347049" y="58043"/>
                </a:lnTo>
                <a:lnTo>
                  <a:pt x="347049" y="893"/>
                </a:lnTo>
                <a:lnTo>
                  <a:pt x="387530" y="893"/>
                </a:lnTo>
                <a:lnTo>
                  <a:pt x="387530" y="11609"/>
                </a:lnTo>
                <a:lnTo>
                  <a:pt x="359252" y="11609"/>
                </a:lnTo>
                <a:lnTo>
                  <a:pt x="359252" y="23663"/>
                </a:lnTo>
                <a:lnTo>
                  <a:pt x="386935" y="23663"/>
                </a:lnTo>
                <a:lnTo>
                  <a:pt x="386935" y="34379"/>
                </a:lnTo>
                <a:lnTo>
                  <a:pt x="359252" y="34379"/>
                </a:lnTo>
                <a:lnTo>
                  <a:pt x="359252" y="47327"/>
                </a:lnTo>
                <a:lnTo>
                  <a:pt x="387530" y="47327"/>
                </a:lnTo>
                <a:lnTo>
                  <a:pt x="387530" y="58043"/>
                </a:lnTo>
                <a:close/>
              </a:path>
              <a:path w="506095" h="59689">
                <a:moveTo>
                  <a:pt x="411052" y="58043"/>
                </a:moveTo>
                <a:lnTo>
                  <a:pt x="398849" y="58043"/>
                </a:lnTo>
                <a:lnTo>
                  <a:pt x="398849" y="893"/>
                </a:lnTo>
                <a:lnTo>
                  <a:pt x="411350" y="893"/>
                </a:lnTo>
                <a:lnTo>
                  <a:pt x="425969" y="20687"/>
                </a:lnTo>
                <a:lnTo>
                  <a:pt x="411052" y="20687"/>
                </a:lnTo>
                <a:lnTo>
                  <a:pt x="411052" y="58043"/>
                </a:lnTo>
                <a:close/>
              </a:path>
              <a:path w="506095" h="59689">
                <a:moveTo>
                  <a:pt x="450045" y="36760"/>
                </a:moveTo>
                <a:lnTo>
                  <a:pt x="437841" y="36760"/>
                </a:lnTo>
                <a:lnTo>
                  <a:pt x="437841" y="893"/>
                </a:lnTo>
                <a:lnTo>
                  <a:pt x="450045" y="893"/>
                </a:lnTo>
                <a:lnTo>
                  <a:pt x="450045" y="36760"/>
                </a:lnTo>
                <a:close/>
              </a:path>
              <a:path w="506095" h="59689">
                <a:moveTo>
                  <a:pt x="450045" y="58043"/>
                </a:moveTo>
                <a:lnTo>
                  <a:pt x="438288" y="58043"/>
                </a:lnTo>
                <a:lnTo>
                  <a:pt x="411052" y="20687"/>
                </a:lnTo>
                <a:lnTo>
                  <a:pt x="425969" y="20687"/>
                </a:lnTo>
                <a:lnTo>
                  <a:pt x="437841" y="36760"/>
                </a:lnTo>
                <a:lnTo>
                  <a:pt x="450045" y="36760"/>
                </a:lnTo>
                <a:lnTo>
                  <a:pt x="450045" y="58043"/>
                </a:lnTo>
                <a:close/>
              </a:path>
              <a:path w="506095" h="59689">
                <a:moveTo>
                  <a:pt x="505738" y="11609"/>
                </a:moveTo>
                <a:lnTo>
                  <a:pt x="460048" y="11609"/>
                </a:lnTo>
                <a:lnTo>
                  <a:pt x="460048" y="893"/>
                </a:lnTo>
                <a:lnTo>
                  <a:pt x="505738" y="893"/>
                </a:lnTo>
                <a:lnTo>
                  <a:pt x="505738" y="11609"/>
                </a:lnTo>
                <a:close/>
              </a:path>
              <a:path w="506095" h="59689">
                <a:moveTo>
                  <a:pt x="489070" y="58043"/>
                </a:moveTo>
                <a:lnTo>
                  <a:pt x="476866" y="58043"/>
                </a:lnTo>
                <a:lnTo>
                  <a:pt x="476866" y="11609"/>
                </a:lnTo>
                <a:lnTo>
                  <a:pt x="489070" y="11609"/>
                </a:lnTo>
                <a:lnTo>
                  <a:pt x="489070" y="58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59897" y="2072089"/>
            <a:ext cx="399415" cy="59690"/>
          </a:xfrm>
          <a:custGeom>
            <a:avLst/>
            <a:gdLst/>
            <a:ahLst/>
            <a:cxnLst/>
            <a:rect l="l" t="t" r="r" b="b"/>
            <a:pathLst>
              <a:path w="399415" h="59689">
                <a:moveTo>
                  <a:pt x="46148" y="48518"/>
                </a:moveTo>
                <a:lnTo>
                  <a:pt x="28228" y="48518"/>
                </a:lnTo>
                <a:lnTo>
                  <a:pt x="30708" y="47923"/>
                </a:lnTo>
                <a:lnTo>
                  <a:pt x="32295" y="46732"/>
                </a:lnTo>
                <a:lnTo>
                  <a:pt x="33883" y="45442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4" y="39241"/>
                </a:lnTo>
                <a:lnTo>
                  <a:pt x="29964" y="37256"/>
                </a:lnTo>
                <a:lnTo>
                  <a:pt x="25449" y="35917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70" y="8483"/>
                </a:lnTo>
                <a:lnTo>
                  <a:pt x="7739" y="5209"/>
                </a:lnTo>
                <a:lnTo>
                  <a:pt x="11708" y="1835"/>
                </a:lnTo>
                <a:lnTo>
                  <a:pt x="16966" y="148"/>
                </a:lnTo>
                <a:lnTo>
                  <a:pt x="32643" y="148"/>
                </a:lnTo>
                <a:lnTo>
                  <a:pt x="40084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4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2" y="26888"/>
                </a:lnTo>
                <a:lnTo>
                  <a:pt x="47029" y="32494"/>
                </a:lnTo>
                <a:lnTo>
                  <a:pt x="46961" y="46732"/>
                </a:lnTo>
                <a:lnTo>
                  <a:pt x="46148" y="48518"/>
                </a:lnTo>
                <a:close/>
              </a:path>
              <a:path w="399415" h="59689">
                <a:moveTo>
                  <a:pt x="38993" y="17115"/>
                </a:moveTo>
                <a:lnTo>
                  <a:pt x="34528" y="12849"/>
                </a:lnTo>
                <a:lnTo>
                  <a:pt x="28972" y="10715"/>
                </a:lnTo>
                <a:lnTo>
                  <a:pt x="43899" y="10715"/>
                </a:lnTo>
                <a:lnTo>
                  <a:pt x="38993" y="17115"/>
                </a:lnTo>
                <a:close/>
              </a:path>
              <a:path w="399415" h="59689">
                <a:moveTo>
                  <a:pt x="31402" y="59233"/>
                </a:moveTo>
                <a:lnTo>
                  <a:pt x="24259" y="59233"/>
                </a:lnTo>
                <a:lnTo>
                  <a:pt x="16994" y="58666"/>
                </a:lnTo>
                <a:lnTo>
                  <a:pt x="10529" y="56964"/>
                </a:lnTo>
                <a:lnTo>
                  <a:pt x="4864" y="54127"/>
                </a:lnTo>
                <a:lnTo>
                  <a:pt x="0" y="50155"/>
                </a:lnTo>
                <a:lnTo>
                  <a:pt x="6548" y="40927"/>
                </a:lnTo>
                <a:lnTo>
                  <a:pt x="8632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8"/>
                </a:lnTo>
                <a:lnTo>
                  <a:pt x="46148" y="48518"/>
                </a:lnTo>
                <a:lnTo>
                  <a:pt x="44996" y="51048"/>
                </a:lnTo>
                <a:lnTo>
                  <a:pt x="40927" y="54321"/>
                </a:lnTo>
                <a:lnTo>
                  <a:pt x="36958" y="57596"/>
                </a:lnTo>
                <a:lnTo>
                  <a:pt x="31402" y="59233"/>
                </a:lnTo>
                <a:close/>
              </a:path>
              <a:path w="399415" h="59689">
                <a:moveTo>
                  <a:pt x="99297" y="11757"/>
                </a:moveTo>
                <a:lnTo>
                  <a:pt x="53607" y="11757"/>
                </a:lnTo>
                <a:lnTo>
                  <a:pt x="53607" y="1042"/>
                </a:lnTo>
                <a:lnTo>
                  <a:pt x="99297" y="1042"/>
                </a:lnTo>
                <a:lnTo>
                  <a:pt x="99297" y="11757"/>
                </a:lnTo>
                <a:close/>
              </a:path>
              <a:path w="399415" h="59689">
                <a:moveTo>
                  <a:pt x="82629" y="58191"/>
                </a:moveTo>
                <a:lnTo>
                  <a:pt x="70425" y="58191"/>
                </a:lnTo>
                <a:lnTo>
                  <a:pt x="70425" y="11757"/>
                </a:lnTo>
                <a:lnTo>
                  <a:pt x="82629" y="11757"/>
                </a:lnTo>
                <a:lnTo>
                  <a:pt x="82629" y="58191"/>
                </a:lnTo>
                <a:close/>
              </a:path>
              <a:path w="399415" h="59689">
                <a:moveTo>
                  <a:pt x="144708" y="59233"/>
                </a:moveTo>
                <a:lnTo>
                  <a:pt x="127246" y="59233"/>
                </a:lnTo>
                <a:lnTo>
                  <a:pt x="120102" y="56455"/>
                </a:lnTo>
                <a:lnTo>
                  <a:pt x="108989" y="45342"/>
                </a:lnTo>
                <a:lnTo>
                  <a:pt x="106212" y="38249"/>
                </a:lnTo>
                <a:lnTo>
                  <a:pt x="106212" y="21084"/>
                </a:lnTo>
                <a:lnTo>
                  <a:pt x="108989" y="14039"/>
                </a:lnTo>
                <a:lnTo>
                  <a:pt x="114546" y="8483"/>
                </a:lnTo>
                <a:lnTo>
                  <a:pt x="120102" y="2827"/>
                </a:lnTo>
                <a:lnTo>
                  <a:pt x="127246" y="0"/>
                </a:lnTo>
                <a:lnTo>
                  <a:pt x="144708" y="0"/>
                </a:lnTo>
                <a:lnTo>
                  <a:pt x="151852" y="2827"/>
                </a:lnTo>
                <a:lnTo>
                  <a:pt x="157408" y="8483"/>
                </a:lnTo>
                <a:lnTo>
                  <a:pt x="159831" y="10864"/>
                </a:lnTo>
                <a:lnTo>
                  <a:pt x="130718" y="10864"/>
                </a:lnTo>
                <a:lnTo>
                  <a:pt x="126502" y="12650"/>
                </a:lnTo>
                <a:lnTo>
                  <a:pt x="120250" y="19694"/>
                </a:lnTo>
                <a:lnTo>
                  <a:pt x="118713" y="24160"/>
                </a:lnTo>
                <a:lnTo>
                  <a:pt x="118783" y="35272"/>
                </a:lnTo>
                <a:lnTo>
                  <a:pt x="120300" y="39588"/>
                </a:lnTo>
                <a:lnTo>
                  <a:pt x="123476" y="43160"/>
                </a:lnTo>
                <a:lnTo>
                  <a:pt x="126650" y="46633"/>
                </a:lnTo>
                <a:lnTo>
                  <a:pt x="130817" y="48368"/>
                </a:lnTo>
                <a:lnTo>
                  <a:pt x="159984" y="48368"/>
                </a:lnTo>
                <a:lnTo>
                  <a:pt x="157408" y="50899"/>
                </a:lnTo>
                <a:lnTo>
                  <a:pt x="151852" y="56455"/>
                </a:lnTo>
                <a:lnTo>
                  <a:pt x="144708" y="59233"/>
                </a:lnTo>
                <a:close/>
              </a:path>
              <a:path w="399415" h="59689">
                <a:moveTo>
                  <a:pt x="159984" y="48368"/>
                </a:moveTo>
                <a:lnTo>
                  <a:pt x="141037" y="48368"/>
                </a:lnTo>
                <a:lnTo>
                  <a:pt x="145204" y="46682"/>
                </a:lnTo>
                <a:lnTo>
                  <a:pt x="148479" y="43309"/>
                </a:lnTo>
                <a:lnTo>
                  <a:pt x="151752" y="39836"/>
                </a:lnTo>
                <a:lnTo>
                  <a:pt x="153390" y="35272"/>
                </a:lnTo>
                <a:lnTo>
                  <a:pt x="153390" y="24160"/>
                </a:lnTo>
                <a:lnTo>
                  <a:pt x="151802" y="19694"/>
                </a:lnTo>
                <a:lnTo>
                  <a:pt x="148627" y="16221"/>
                </a:lnTo>
                <a:lnTo>
                  <a:pt x="145453" y="12650"/>
                </a:lnTo>
                <a:lnTo>
                  <a:pt x="141236" y="10864"/>
                </a:lnTo>
                <a:lnTo>
                  <a:pt x="159831" y="10864"/>
                </a:lnTo>
                <a:lnTo>
                  <a:pt x="163063" y="14039"/>
                </a:lnTo>
                <a:lnTo>
                  <a:pt x="165891" y="21084"/>
                </a:lnTo>
                <a:lnTo>
                  <a:pt x="165891" y="38249"/>
                </a:lnTo>
                <a:lnTo>
                  <a:pt x="163063" y="45342"/>
                </a:lnTo>
                <a:lnTo>
                  <a:pt x="159984" y="48368"/>
                </a:lnTo>
                <a:close/>
              </a:path>
              <a:path w="399415" h="59689">
                <a:moveTo>
                  <a:pt x="189065" y="58191"/>
                </a:moveTo>
                <a:lnTo>
                  <a:pt x="176860" y="58191"/>
                </a:lnTo>
                <a:lnTo>
                  <a:pt x="176860" y="1042"/>
                </a:lnTo>
                <a:lnTo>
                  <a:pt x="209404" y="1042"/>
                </a:lnTo>
                <a:lnTo>
                  <a:pt x="214018" y="2778"/>
                </a:lnTo>
                <a:lnTo>
                  <a:pt x="217491" y="6251"/>
                </a:lnTo>
                <a:lnTo>
                  <a:pt x="221063" y="9724"/>
                </a:lnTo>
                <a:lnTo>
                  <a:pt x="221886" y="11757"/>
                </a:lnTo>
                <a:lnTo>
                  <a:pt x="189065" y="11757"/>
                </a:lnTo>
                <a:lnTo>
                  <a:pt x="189065" y="27087"/>
                </a:lnTo>
                <a:lnTo>
                  <a:pt x="221862" y="27087"/>
                </a:lnTo>
                <a:lnTo>
                  <a:pt x="221658" y="27731"/>
                </a:lnTo>
                <a:lnTo>
                  <a:pt x="219277" y="30807"/>
                </a:lnTo>
                <a:lnTo>
                  <a:pt x="216896" y="33784"/>
                </a:lnTo>
                <a:lnTo>
                  <a:pt x="213919" y="35669"/>
                </a:lnTo>
                <a:lnTo>
                  <a:pt x="210347" y="36462"/>
                </a:lnTo>
                <a:lnTo>
                  <a:pt x="211137" y="37802"/>
                </a:lnTo>
                <a:lnTo>
                  <a:pt x="189065" y="37802"/>
                </a:lnTo>
                <a:lnTo>
                  <a:pt x="189065" y="58191"/>
                </a:lnTo>
                <a:close/>
              </a:path>
              <a:path w="399415" h="59689">
                <a:moveTo>
                  <a:pt x="221862" y="27087"/>
                </a:moveTo>
                <a:lnTo>
                  <a:pt x="204245" y="27087"/>
                </a:lnTo>
                <a:lnTo>
                  <a:pt x="206230" y="26442"/>
                </a:lnTo>
                <a:lnTo>
                  <a:pt x="209503" y="23762"/>
                </a:lnTo>
                <a:lnTo>
                  <a:pt x="210347" y="21877"/>
                </a:lnTo>
                <a:lnTo>
                  <a:pt x="210347" y="17016"/>
                </a:lnTo>
                <a:lnTo>
                  <a:pt x="209503" y="15131"/>
                </a:lnTo>
                <a:lnTo>
                  <a:pt x="207816" y="13840"/>
                </a:lnTo>
                <a:lnTo>
                  <a:pt x="206230" y="12452"/>
                </a:lnTo>
                <a:lnTo>
                  <a:pt x="204245" y="11757"/>
                </a:lnTo>
                <a:lnTo>
                  <a:pt x="221886" y="11757"/>
                </a:lnTo>
                <a:lnTo>
                  <a:pt x="222728" y="13840"/>
                </a:lnTo>
                <a:lnTo>
                  <a:pt x="222849" y="23961"/>
                </a:lnTo>
                <a:lnTo>
                  <a:pt x="221862" y="27087"/>
                </a:lnTo>
                <a:close/>
              </a:path>
              <a:path w="399415" h="59689">
                <a:moveTo>
                  <a:pt x="223146" y="58191"/>
                </a:moveTo>
                <a:lnTo>
                  <a:pt x="209157" y="58191"/>
                </a:lnTo>
                <a:lnTo>
                  <a:pt x="197994" y="37802"/>
                </a:lnTo>
                <a:lnTo>
                  <a:pt x="211137" y="37802"/>
                </a:lnTo>
                <a:lnTo>
                  <a:pt x="223146" y="58191"/>
                </a:lnTo>
                <a:close/>
              </a:path>
              <a:path w="399415" h="59689">
                <a:moveTo>
                  <a:pt x="241730" y="58191"/>
                </a:moveTo>
                <a:lnTo>
                  <a:pt x="227889" y="58191"/>
                </a:lnTo>
                <a:lnTo>
                  <a:pt x="250065" y="1042"/>
                </a:lnTo>
                <a:lnTo>
                  <a:pt x="265245" y="1042"/>
                </a:lnTo>
                <a:lnTo>
                  <a:pt x="269949" y="13245"/>
                </a:lnTo>
                <a:lnTo>
                  <a:pt x="257655" y="13245"/>
                </a:lnTo>
                <a:lnTo>
                  <a:pt x="248725" y="37802"/>
                </a:lnTo>
                <a:lnTo>
                  <a:pt x="279414" y="37802"/>
                </a:lnTo>
                <a:lnTo>
                  <a:pt x="283544" y="48518"/>
                </a:lnTo>
                <a:lnTo>
                  <a:pt x="245451" y="48518"/>
                </a:lnTo>
                <a:lnTo>
                  <a:pt x="241730" y="58191"/>
                </a:lnTo>
                <a:close/>
              </a:path>
              <a:path w="399415" h="59689">
                <a:moveTo>
                  <a:pt x="279414" y="37802"/>
                </a:moveTo>
                <a:lnTo>
                  <a:pt x="266585" y="37802"/>
                </a:lnTo>
                <a:lnTo>
                  <a:pt x="257655" y="13245"/>
                </a:lnTo>
                <a:lnTo>
                  <a:pt x="269949" y="13245"/>
                </a:lnTo>
                <a:lnTo>
                  <a:pt x="279414" y="37802"/>
                </a:lnTo>
                <a:close/>
              </a:path>
              <a:path w="399415" h="59689">
                <a:moveTo>
                  <a:pt x="287272" y="58191"/>
                </a:moveTo>
                <a:lnTo>
                  <a:pt x="273430" y="58191"/>
                </a:lnTo>
                <a:lnTo>
                  <a:pt x="269858" y="48518"/>
                </a:lnTo>
                <a:lnTo>
                  <a:pt x="283544" y="48518"/>
                </a:lnTo>
                <a:lnTo>
                  <a:pt x="287272" y="58191"/>
                </a:lnTo>
                <a:close/>
              </a:path>
              <a:path w="399415" h="59689">
                <a:moveTo>
                  <a:pt x="322447" y="59233"/>
                </a:moveTo>
                <a:lnTo>
                  <a:pt x="313815" y="59233"/>
                </a:lnTo>
                <a:lnTo>
                  <a:pt x="306571" y="56505"/>
                </a:lnTo>
                <a:lnTo>
                  <a:pt x="300718" y="51048"/>
                </a:lnTo>
                <a:lnTo>
                  <a:pt x="294963" y="45492"/>
                </a:lnTo>
                <a:lnTo>
                  <a:pt x="292086" y="38348"/>
                </a:lnTo>
                <a:lnTo>
                  <a:pt x="292086" y="20984"/>
                </a:lnTo>
                <a:lnTo>
                  <a:pt x="294914" y="13891"/>
                </a:lnTo>
                <a:lnTo>
                  <a:pt x="300569" y="8334"/>
                </a:lnTo>
                <a:lnTo>
                  <a:pt x="306324" y="2778"/>
                </a:lnTo>
                <a:lnTo>
                  <a:pt x="313616" y="0"/>
                </a:lnTo>
                <a:lnTo>
                  <a:pt x="322447" y="0"/>
                </a:lnTo>
                <a:lnTo>
                  <a:pt x="329786" y="799"/>
                </a:lnTo>
                <a:lnTo>
                  <a:pt x="336176" y="3199"/>
                </a:lnTo>
                <a:lnTo>
                  <a:pt x="341618" y="7199"/>
                </a:lnTo>
                <a:lnTo>
                  <a:pt x="344558" y="10864"/>
                </a:lnTo>
                <a:lnTo>
                  <a:pt x="317287" y="10864"/>
                </a:lnTo>
                <a:lnTo>
                  <a:pt x="313021" y="12650"/>
                </a:lnTo>
                <a:lnTo>
                  <a:pt x="306274" y="19793"/>
                </a:lnTo>
                <a:lnTo>
                  <a:pt x="304587" y="24259"/>
                </a:lnTo>
                <a:lnTo>
                  <a:pt x="304587" y="35172"/>
                </a:lnTo>
                <a:lnTo>
                  <a:pt x="306274" y="39687"/>
                </a:lnTo>
                <a:lnTo>
                  <a:pt x="309648" y="43160"/>
                </a:lnTo>
                <a:lnTo>
                  <a:pt x="313120" y="46633"/>
                </a:lnTo>
                <a:lnTo>
                  <a:pt x="317387" y="48368"/>
                </a:lnTo>
                <a:lnTo>
                  <a:pt x="346855" y="48368"/>
                </a:lnTo>
                <a:lnTo>
                  <a:pt x="346855" y="48518"/>
                </a:lnTo>
                <a:lnTo>
                  <a:pt x="341701" y="53206"/>
                </a:lnTo>
                <a:lnTo>
                  <a:pt x="335916" y="56555"/>
                </a:lnTo>
                <a:lnTo>
                  <a:pt x="329498" y="58564"/>
                </a:lnTo>
                <a:lnTo>
                  <a:pt x="322447" y="59233"/>
                </a:lnTo>
                <a:close/>
              </a:path>
              <a:path w="399415" h="59689">
                <a:moveTo>
                  <a:pt x="335990" y="18306"/>
                </a:moveTo>
                <a:lnTo>
                  <a:pt x="334701" y="16322"/>
                </a:lnTo>
                <a:lnTo>
                  <a:pt x="332865" y="14585"/>
                </a:lnTo>
                <a:lnTo>
                  <a:pt x="330484" y="13096"/>
                </a:lnTo>
                <a:lnTo>
                  <a:pt x="328202" y="11609"/>
                </a:lnTo>
                <a:lnTo>
                  <a:pt x="325522" y="10864"/>
                </a:lnTo>
                <a:lnTo>
                  <a:pt x="344558" y="10864"/>
                </a:lnTo>
                <a:lnTo>
                  <a:pt x="346111" y="12799"/>
                </a:lnTo>
                <a:lnTo>
                  <a:pt x="335990" y="18306"/>
                </a:lnTo>
                <a:close/>
              </a:path>
              <a:path w="399415" h="59689">
                <a:moveTo>
                  <a:pt x="346855" y="48368"/>
                </a:moveTo>
                <a:lnTo>
                  <a:pt x="325026" y="48368"/>
                </a:lnTo>
                <a:lnTo>
                  <a:pt x="327407" y="47923"/>
                </a:lnTo>
                <a:lnTo>
                  <a:pt x="331774" y="46137"/>
                </a:lnTo>
                <a:lnTo>
                  <a:pt x="333461" y="45144"/>
                </a:lnTo>
                <a:lnTo>
                  <a:pt x="334651" y="44053"/>
                </a:lnTo>
                <a:lnTo>
                  <a:pt x="334651" y="37207"/>
                </a:lnTo>
                <a:lnTo>
                  <a:pt x="319470" y="37207"/>
                </a:lnTo>
                <a:lnTo>
                  <a:pt x="319470" y="26491"/>
                </a:lnTo>
                <a:lnTo>
                  <a:pt x="346855" y="26491"/>
                </a:lnTo>
                <a:lnTo>
                  <a:pt x="346855" y="48368"/>
                </a:lnTo>
                <a:close/>
              </a:path>
              <a:path w="399415" h="59689">
                <a:moveTo>
                  <a:pt x="399218" y="58191"/>
                </a:moveTo>
                <a:lnTo>
                  <a:pt x="358737" y="58191"/>
                </a:lnTo>
                <a:lnTo>
                  <a:pt x="358737" y="1042"/>
                </a:lnTo>
                <a:lnTo>
                  <a:pt x="399218" y="1042"/>
                </a:lnTo>
                <a:lnTo>
                  <a:pt x="399218" y="11757"/>
                </a:lnTo>
                <a:lnTo>
                  <a:pt x="370941" y="11757"/>
                </a:lnTo>
                <a:lnTo>
                  <a:pt x="370941" y="23812"/>
                </a:lnTo>
                <a:lnTo>
                  <a:pt x="398623" y="23812"/>
                </a:lnTo>
                <a:lnTo>
                  <a:pt x="398623" y="34528"/>
                </a:lnTo>
                <a:lnTo>
                  <a:pt x="370941" y="34528"/>
                </a:lnTo>
                <a:lnTo>
                  <a:pt x="370941" y="47476"/>
                </a:lnTo>
                <a:lnTo>
                  <a:pt x="399218" y="47476"/>
                </a:lnTo>
                <a:lnTo>
                  <a:pt x="399218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9137" y="2333455"/>
            <a:ext cx="288899" cy="3843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2712" y="2956369"/>
            <a:ext cx="657860" cy="1075690"/>
          </a:xfrm>
          <a:custGeom>
            <a:avLst/>
            <a:gdLst/>
            <a:ahLst/>
            <a:cxnLst/>
            <a:rect l="l" t="t" r="r" b="b"/>
            <a:pathLst>
              <a:path w="657859" h="1075689">
                <a:moveTo>
                  <a:pt x="0" y="0"/>
                </a:moveTo>
                <a:lnTo>
                  <a:pt x="657573" y="0"/>
                </a:lnTo>
                <a:lnTo>
                  <a:pt x="657573" y="1075197"/>
                </a:lnTo>
                <a:lnTo>
                  <a:pt x="0" y="10751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58801" y="3069249"/>
            <a:ext cx="409575" cy="59690"/>
          </a:xfrm>
          <a:custGeom>
            <a:avLst/>
            <a:gdLst/>
            <a:ahLst/>
            <a:cxnLst/>
            <a:rect l="l" t="t" r="r" b="b"/>
            <a:pathLst>
              <a:path w="409575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78"/>
                </a:lnTo>
                <a:lnTo>
                  <a:pt x="40629" y="6251"/>
                </a:lnTo>
                <a:lnTo>
                  <a:pt x="44201" y="9724"/>
                </a:lnTo>
                <a:lnTo>
                  <a:pt x="4502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00" y="27087"/>
                </a:lnTo>
                <a:lnTo>
                  <a:pt x="44796" y="27731"/>
                </a:lnTo>
                <a:lnTo>
                  <a:pt x="42415" y="30807"/>
                </a:lnTo>
                <a:lnTo>
                  <a:pt x="40034" y="33784"/>
                </a:lnTo>
                <a:lnTo>
                  <a:pt x="37057" y="35669"/>
                </a:lnTo>
                <a:lnTo>
                  <a:pt x="33486" y="36462"/>
                </a:lnTo>
                <a:lnTo>
                  <a:pt x="34275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409575" h="59689">
                <a:moveTo>
                  <a:pt x="45000" y="27087"/>
                </a:moveTo>
                <a:lnTo>
                  <a:pt x="27384" y="27087"/>
                </a:lnTo>
                <a:lnTo>
                  <a:pt x="29368" y="26442"/>
                </a:lnTo>
                <a:lnTo>
                  <a:pt x="32643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43" y="15131"/>
                </a:lnTo>
                <a:lnTo>
                  <a:pt x="30956" y="13840"/>
                </a:lnTo>
                <a:lnTo>
                  <a:pt x="29368" y="12452"/>
                </a:lnTo>
                <a:lnTo>
                  <a:pt x="27384" y="11757"/>
                </a:lnTo>
                <a:lnTo>
                  <a:pt x="45024" y="11757"/>
                </a:lnTo>
                <a:lnTo>
                  <a:pt x="45866" y="13840"/>
                </a:lnTo>
                <a:lnTo>
                  <a:pt x="45987" y="23961"/>
                </a:lnTo>
                <a:lnTo>
                  <a:pt x="45000" y="27087"/>
                </a:lnTo>
                <a:close/>
              </a:path>
              <a:path w="409575" h="59689">
                <a:moveTo>
                  <a:pt x="46285" y="58191"/>
                </a:moveTo>
                <a:lnTo>
                  <a:pt x="32295" y="58191"/>
                </a:lnTo>
                <a:lnTo>
                  <a:pt x="21133" y="37802"/>
                </a:lnTo>
                <a:lnTo>
                  <a:pt x="34275" y="37802"/>
                </a:lnTo>
                <a:lnTo>
                  <a:pt x="46285" y="58191"/>
                </a:lnTo>
                <a:close/>
              </a:path>
              <a:path w="409575" h="59689">
                <a:moveTo>
                  <a:pt x="97612" y="58191"/>
                </a:moveTo>
                <a:lnTo>
                  <a:pt x="57130" y="58191"/>
                </a:lnTo>
                <a:lnTo>
                  <a:pt x="57130" y="1042"/>
                </a:lnTo>
                <a:lnTo>
                  <a:pt x="97612" y="1042"/>
                </a:lnTo>
                <a:lnTo>
                  <a:pt x="97612" y="11757"/>
                </a:lnTo>
                <a:lnTo>
                  <a:pt x="69334" y="11757"/>
                </a:lnTo>
                <a:lnTo>
                  <a:pt x="69334" y="23812"/>
                </a:lnTo>
                <a:lnTo>
                  <a:pt x="97016" y="23812"/>
                </a:lnTo>
                <a:lnTo>
                  <a:pt x="97016" y="34528"/>
                </a:lnTo>
                <a:lnTo>
                  <a:pt x="69334" y="34528"/>
                </a:lnTo>
                <a:lnTo>
                  <a:pt x="69334" y="47476"/>
                </a:lnTo>
                <a:lnTo>
                  <a:pt x="97612" y="47476"/>
                </a:lnTo>
                <a:lnTo>
                  <a:pt x="97612" y="58191"/>
                </a:lnTo>
                <a:close/>
              </a:path>
              <a:path w="409575" h="59689">
                <a:moveTo>
                  <a:pt x="136612" y="59233"/>
                </a:moveTo>
                <a:lnTo>
                  <a:pt x="127980" y="59233"/>
                </a:lnTo>
                <a:lnTo>
                  <a:pt x="120736" y="56505"/>
                </a:lnTo>
                <a:lnTo>
                  <a:pt x="114883" y="51048"/>
                </a:lnTo>
                <a:lnTo>
                  <a:pt x="109128" y="45492"/>
                </a:lnTo>
                <a:lnTo>
                  <a:pt x="106251" y="38348"/>
                </a:lnTo>
                <a:lnTo>
                  <a:pt x="106251" y="20984"/>
                </a:lnTo>
                <a:lnTo>
                  <a:pt x="109079" y="13891"/>
                </a:lnTo>
                <a:lnTo>
                  <a:pt x="114734" y="8334"/>
                </a:lnTo>
                <a:lnTo>
                  <a:pt x="120489" y="2778"/>
                </a:lnTo>
                <a:lnTo>
                  <a:pt x="127781" y="0"/>
                </a:lnTo>
                <a:lnTo>
                  <a:pt x="136612" y="0"/>
                </a:lnTo>
                <a:lnTo>
                  <a:pt x="143951" y="799"/>
                </a:lnTo>
                <a:lnTo>
                  <a:pt x="150341" y="3199"/>
                </a:lnTo>
                <a:lnTo>
                  <a:pt x="155783" y="7199"/>
                </a:lnTo>
                <a:lnTo>
                  <a:pt x="158723" y="10864"/>
                </a:lnTo>
                <a:lnTo>
                  <a:pt x="131452" y="10864"/>
                </a:lnTo>
                <a:lnTo>
                  <a:pt x="127186" y="12650"/>
                </a:lnTo>
                <a:lnTo>
                  <a:pt x="120439" y="19793"/>
                </a:lnTo>
                <a:lnTo>
                  <a:pt x="118752" y="24259"/>
                </a:lnTo>
                <a:lnTo>
                  <a:pt x="118752" y="35172"/>
                </a:lnTo>
                <a:lnTo>
                  <a:pt x="120439" y="39687"/>
                </a:lnTo>
                <a:lnTo>
                  <a:pt x="123813" y="43160"/>
                </a:lnTo>
                <a:lnTo>
                  <a:pt x="127285" y="46633"/>
                </a:lnTo>
                <a:lnTo>
                  <a:pt x="131552" y="48368"/>
                </a:lnTo>
                <a:lnTo>
                  <a:pt x="161019" y="48368"/>
                </a:lnTo>
                <a:lnTo>
                  <a:pt x="161019" y="48518"/>
                </a:lnTo>
                <a:lnTo>
                  <a:pt x="155866" y="53206"/>
                </a:lnTo>
                <a:lnTo>
                  <a:pt x="150081" y="56555"/>
                </a:lnTo>
                <a:lnTo>
                  <a:pt x="143662" y="58564"/>
                </a:lnTo>
                <a:lnTo>
                  <a:pt x="136612" y="59233"/>
                </a:lnTo>
                <a:close/>
              </a:path>
              <a:path w="409575" h="59689">
                <a:moveTo>
                  <a:pt x="150155" y="18306"/>
                </a:moveTo>
                <a:lnTo>
                  <a:pt x="148865" y="16322"/>
                </a:lnTo>
                <a:lnTo>
                  <a:pt x="147030" y="14585"/>
                </a:lnTo>
                <a:lnTo>
                  <a:pt x="144649" y="13096"/>
                </a:lnTo>
                <a:lnTo>
                  <a:pt x="142367" y="11609"/>
                </a:lnTo>
                <a:lnTo>
                  <a:pt x="139687" y="10864"/>
                </a:lnTo>
                <a:lnTo>
                  <a:pt x="158723" y="10864"/>
                </a:lnTo>
                <a:lnTo>
                  <a:pt x="160275" y="12799"/>
                </a:lnTo>
                <a:lnTo>
                  <a:pt x="150155" y="18306"/>
                </a:lnTo>
                <a:close/>
              </a:path>
              <a:path w="409575" h="59689">
                <a:moveTo>
                  <a:pt x="161019" y="48368"/>
                </a:moveTo>
                <a:lnTo>
                  <a:pt x="139191" y="48368"/>
                </a:lnTo>
                <a:lnTo>
                  <a:pt x="141572" y="47923"/>
                </a:lnTo>
                <a:lnTo>
                  <a:pt x="145938" y="46137"/>
                </a:lnTo>
                <a:lnTo>
                  <a:pt x="147625" y="45144"/>
                </a:lnTo>
                <a:lnTo>
                  <a:pt x="148816" y="44053"/>
                </a:lnTo>
                <a:lnTo>
                  <a:pt x="148816" y="37207"/>
                </a:lnTo>
                <a:lnTo>
                  <a:pt x="133635" y="37207"/>
                </a:lnTo>
                <a:lnTo>
                  <a:pt x="133635" y="26491"/>
                </a:lnTo>
                <a:lnTo>
                  <a:pt x="161019" y="26491"/>
                </a:lnTo>
                <a:lnTo>
                  <a:pt x="161019" y="48368"/>
                </a:lnTo>
                <a:close/>
              </a:path>
              <a:path w="409575" h="59689">
                <a:moveTo>
                  <a:pt x="185106" y="58191"/>
                </a:moveTo>
                <a:lnTo>
                  <a:pt x="172902" y="58191"/>
                </a:lnTo>
                <a:lnTo>
                  <a:pt x="172902" y="1042"/>
                </a:lnTo>
                <a:lnTo>
                  <a:pt x="185106" y="1042"/>
                </a:lnTo>
                <a:lnTo>
                  <a:pt x="185106" y="58191"/>
                </a:lnTo>
                <a:close/>
              </a:path>
              <a:path w="409575" h="59689">
                <a:moveTo>
                  <a:pt x="239526" y="48518"/>
                </a:moveTo>
                <a:lnTo>
                  <a:pt x="221605" y="48518"/>
                </a:lnTo>
                <a:lnTo>
                  <a:pt x="224085" y="47923"/>
                </a:lnTo>
                <a:lnTo>
                  <a:pt x="225673" y="46732"/>
                </a:lnTo>
                <a:lnTo>
                  <a:pt x="227261" y="45442"/>
                </a:lnTo>
                <a:lnTo>
                  <a:pt x="228054" y="43953"/>
                </a:lnTo>
                <a:lnTo>
                  <a:pt x="228054" y="40580"/>
                </a:lnTo>
                <a:lnTo>
                  <a:pt x="227111" y="39241"/>
                </a:lnTo>
                <a:lnTo>
                  <a:pt x="223341" y="37256"/>
                </a:lnTo>
                <a:lnTo>
                  <a:pt x="218826" y="35917"/>
                </a:lnTo>
                <a:lnTo>
                  <a:pt x="200670" y="31551"/>
                </a:lnTo>
                <a:lnTo>
                  <a:pt x="195164" y="25995"/>
                </a:lnTo>
                <a:lnTo>
                  <a:pt x="195164" y="12600"/>
                </a:lnTo>
                <a:lnTo>
                  <a:pt x="197148" y="8482"/>
                </a:lnTo>
                <a:lnTo>
                  <a:pt x="201117" y="5209"/>
                </a:lnTo>
                <a:lnTo>
                  <a:pt x="205085" y="1835"/>
                </a:lnTo>
                <a:lnTo>
                  <a:pt x="210343" y="148"/>
                </a:lnTo>
                <a:lnTo>
                  <a:pt x="226020" y="148"/>
                </a:lnTo>
                <a:lnTo>
                  <a:pt x="233462" y="2827"/>
                </a:lnTo>
                <a:lnTo>
                  <a:pt x="239217" y="8185"/>
                </a:lnTo>
                <a:lnTo>
                  <a:pt x="237277" y="10715"/>
                </a:lnTo>
                <a:lnTo>
                  <a:pt x="213122" y="10715"/>
                </a:lnTo>
                <a:lnTo>
                  <a:pt x="211137" y="11261"/>
                </a:lnTo>
                <a:lnTo>
                  <a:pt x="208359" y="13444"/>
                </a:lnTo>
                <a:lnTo>
                  <a:pt x="207665" y="14833"/>
                </a:lnTo>
                <a:lnTo>
                  <a:pt x="207665" y="18007"/>
                </a:lnTo>
                <a:lnTo>
                  <a:pt x="234949" y="26888"/>
                </a:lnTo>
                <a:lnTo>
                  <a:pt x="240407" y="32494"/>
                </a:lnTo>
                <a:lnTo>
                  <a:pt x="240339" y="46732"/>
                </a:lnTo>
                <a:lnTo>
                  <a:pt x="239526" y="48518"/>
                </a:lnTo>
                <a:close/>
              </a:path>
              <a:path w="409575" h="59689">
                <a:moveTo>
                  <a:pt x="232370" y="17115"/>
                </a:moveTo>
                <a:lnTo>
                  <a:pt x="227906" y="12849"/>
                </a:lnTo>
                <a:lnTo>
                  <a:pt x="222349" y="10715"/>
                </a:lnTo>
                <a:lnTo>
                  <a:pt x="237277" y="10715"/>
                </a:lnTo>
                <a:lnTo>
                  <a:pt x="232370" y="17115"/>
                </a:lnTo>
                <a:close/>
              </a:path>
              <a:path w="409575" h="59689">
                <a:moveTo>
                  <a:pt x="224780" y="59233"/>
                </a:moveTo>
                <a:lnTo>
                  <a:pt x="217636" y="59233"/>
                </a:lnTo>
                <a:lnTo>
                  <a:pt x="210371" y="58666"/>
                </a:lnTo>
                <a:lnTo>
                  <a:pt x="203907" y="56964"/>
                </a:lnTo>
                <a:lnTo>
                  <a:pt x="198242" y="54127"/>
                </a:lnTo>
                <a:lnTo>
                  <a:pt x="193378" y="50155"/>
                </a:lnTo>
                <a:lnTo>
                  <a:pt x="199926" y="40927"/>
                </a:lnTo>
                <a:lnTo>
                  <a:pt x="202009" y="43011"/>
                </a:lnTo>
                <a:lnTo>
                  <a:pt x="204588" y="44797"/>
                </a:lnTo>
                <a:lnTo>
                  <a:pt x="210741" y="47774"/>
                </a:lnTo>
                <a:lnTo>
                  <a:pt x="214263" y="48518"/>
                </a:lnTo>
                <a:lnTo>
                  <a:pt x="239526" y="48518"/>
                </a:lnTo>
                <a:lnTo>
                  <a:pt x="238373" y="51048"/>
                </a:lnTo>
                <a:lnTo>
                  <a:pt x="234305" y="54322"/>
                </a:lnTo>
                <a:lnTo>
                  <a:pt x="230336" y="57596"/>
                </a:lnTo>
                <a:lnTo>
                  <a:pt x="224780" y="59233"/>
                </a:lnTo>
                <a:close/>
              </a:path>
              <a:path w="409575" h="59689">
                <a:moveTo>
                  <a:pt x="292676" y="11757"/>
                </a:moveTo>
                <a:lnTo>
                  <a:pt x="246985" y="11757"/>
                </a:lnTo>
                <a:lnTo>
                  <a:pt x="246985" y="1042"/>
                </a:lnTo>
                <a:lnTo>
                  <a:pt x="292676" y="1042"/>
                </a:lnTo>
                <a:lnTo>
                  <a:pt x="292676" y="11757"/>
                </a:lnTo>
                <a:close/>
              </a:path>
              <a:path w="409575" h="59689">
                <a:moveTo>
                  <a:pt x="276007" y="58191"/>
                </a:moveTo>
                <a:lnTo>
                  <a:pt x="263802" y="58191"/>
                </a:lnTo>
                <a:lnTo>
                  <a:pt x="263802" y="11757"/>
                </a:lnTo>
                <a:lnTo>
                  <a:pt x="276007" y="11757"/>
                </a:lnTo>
                <a:lnTo>
                  <a:pt x="276007" y="58191"/>
                </a:lnTo>
                <a:close/>
              </a:path>
              <a:path w="409575" h="59689">
                <a:moveTo>
                  <a:pt x="314472" y="58191"/>
                </a:moveTo>
                <a:lnTo>
                  <a:pt x="302268" y="58191"/>
                </a:lnTo>
                <a:lnTo>
                  <a:pt x="302268" y="1042"/>
                </a:lnTo>
                <a:lnTo>
                  <a:pt x="334811" y="1042"/>
                </a:lnTo>
                <a:lnTo>
                  <a:pt x="339425" y="2778"/>
                </a:lnTo>
                <a:lnTo>
                  <a:pt x="342898" y="6251"/>
                </a:lnTo>
                <a:lnTo>
                  <a:pt x="346470" y="9724"/>
                </a:lnTo>
                <a:lnTo>
                  <a:pt x="347292" y="11757"/>
                </a:lnTo>
                <a:lnTo>
                  <a:pt x="314472" y="11757"/>
                </a:lnTo>
                <a:lnTo>
                  <a:pt x="314472" y="27087"/>
                </a:lnTo>
                <a:lnTo>
                  <a:pt x="347269" y="27087"/>
                </a:lnTo>
                <a:lnTo>
                  <a:pt x="347065" y="27731"/>
                </a:lnTo>
                <a:lnTo>
                  <a:pt x="344684" y="30807"/>
                </a:lnTo>
                <a:lnTo>
                  <a:pt x="342303" y="33784"/>
                </a:lnTo>
                <a:lnTo>
                  <a:pt x="339326" y="35669"/>
                </a:lnTo>
                <a:lnTo>
                  <a:pt x="335754" y="36462"/>
                </a:lnTo>
                <a:lnTo>
                  <a:pt x="336543" y="37802"/>
                </a:lnTo>
                <a:lnTo>
                  <a:pt x="314472" y="37802"/>
                </a:lnTo>
                <a:lnTo>
                  <a:pt x="314472" y="58191"/>
                </a:lnTo>
                <a:close/>
              </a:path>
              <a:path w="409575" h="59689">
                <a:moveTo>
                  <a:pt x="347269" y="27087"/>
                </a:moveTo>
                <a:lnTo>
                  <a:pt x="329652" y="27087"/>
                </a:lnTo>
                <a:lnTo>
                  <a:pt x="331636" y="26442"/>
                </a:lnTo>
                <a:lnTo>
                  <a:pt x="334910" y="23762"/>
                </a:lnTo>
                <a:lnTo>
                  <a:pt x="335754" y="21877"/>
                </a:lnTo>
                <a:lnTo>
                  <a:pt x="335754" y="17016"/>
                </a:lnTo>
                <a:lnTo>
                  <a:pt x="334910" y="15131"/>
                </a:lnTo>
                <a:lnTo>
                  <a:pt x="333224" y="13840"/>
                </a:lnTo>
                <a:lnTo>
                  <a:pt x="331636" y="12452"/>
                </a:lnTo>
                <a:lnTo>
                  <a:pt x="329652" y="11757"/>
                </a:lnTo>
                <a:lnTo>
                  <a:pt x="347292" y="11757"/>
                </a:lnTo>
                <a:lnTo>
                  <a:pt x="348135" y="13840"/>
                </a:lnTo>
                <a:lnTo>
                  <a:pt x="348256" y="23961"/>
                </a:lnTo>
                <a:lnTo>
                  <a:pt x="347269" y="27087"/>
                </a:lnTo>
                <a:close/>
              </a:path>
              <a:path w="409575" h="59689">
                <a:moveTo>
                  <a:pt x="348553" y="58191"/>
                </a:moveTo>
                <a:lnTo>
                  <a:pt x="334564" y="58191"/>
                </a:lnTo>
                <a:lnTo>
                  <a:pt x="323401" y="37802"/>
                </a:lnTo>
                <a:lnTo>
                  <a:pt x="336543" y="37802"/>
                </a:lnTo>
                <a:lnTo>
                  <a:pt x="348553" y="58191"/>
                </a:lnTo>
                <a:close/>
              </a:path>
              <a:path w="409575" h="59689">
                <a:moveTo>
                  <a:pt x="387527" y="58191"/>
                </a:moveTo>
                <a:lnTo>
                  <a:pt x="375323" y="58191"/>
                </a:lnTo>
                <a:lnTo>
                  <a:pt x="375323" y="34826"/>
                </a:lnTo>
                <a:lnTo>
                  <a:pt x="353296" y="1042"/>
                </a:lnTo>
                <a:lnTo>
                  <a:pt x="367137" y="1042"/>
                </a:lnTo>
                <a:lnTo>
                  <a:pt x="381425" y="23961"/>
                </a:lnTo>
                <a:lnTo>
                  <a:pt x="394563" y="23961"/>
                </a:lnTo>
                <a:lnTo>
                  <a:pt x="387527" y="34826"/>
                </a:lnTo>
                <a:lnTo>
                  <a:pt x="387527" y="58191"/>
                </a:lnTo>
                <a:close/>
              </a:path>
              <a:path w="409575" h="59689">
                <a:moveTo>
                  <a:pt x="394563" y="23961"/>
                </a:moveTo>
                <a:lnTo>
                  <a:pt x="381425" y="23961"/>
                </a:lnTo>
                <a:lnTo>
                  <a:pt x="395563" y="1042"/>
                </a:lnTo>
                <a:lnTo>
                  <a:pt x="409404" y="1042"/>
                </a:lnTo>
                <a:lnTo>
                  <a:pt x="394563" y="23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81912" y="3365968"/>
            <a:ext cx="343324" cy="4103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9692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83291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83291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8617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3430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6667" y="2091460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0966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3466" y="2091460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3466" y="2429380"/>
            <a:ext cx="144274" cy="7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4167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6667" y="2429380"/>
            <a:ext cx="144274" cy="7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50259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01816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94167" y="2176840"/>
            <a:ext cx="189299" cy="189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0966" y="2514769"/>
            <a:ext cx="189299" cy="1892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77890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21490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1490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6815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91628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32365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54865" y="3152843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79165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01664" y="3152843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01664" y="3490767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54865" y="3490767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88457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40015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32365" y="3576142"/>
            <a:ext cx="189299" cy="1892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79165" y="3576142"/>
            <a:ext cx="189299" cy="1892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16089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59688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59688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15014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29826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70564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93063" y="2091460"/>
            <a:ext cx="144290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17363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39863" y="2091460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39863" y="2429380"/>
            <a:ext cx="144274" cy="7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70564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93063" y="2429380"/>
            <a:ext cx="144290" cy="7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26656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70421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20263" y="2223897"/>
            <a:ext cx="89205" cy="982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17363" y="2514769"/>
            <a:ext cx="189299" cy="1892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16089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59688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59688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15014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29826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70564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93063" y="3152843"/>
            <a:ext cx="144290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17363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39863" y="3152843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39863" y="3490767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70564" y="3576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93063" y="3490767"/>
            <a:ext cx="144290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26656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78213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20263" y="3624592"/>
            <a:ext cx="89205" cy="982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17363" y="3576142"/>
            <a:ext cx="189299" cy="1892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77890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21490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21490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576815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91628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54865" y="2091460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79165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01664" y="2091460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979165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01664" y="2429380"/>
            <a:ext cx="144274" cy="7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54865" y="2429380"/>
            <a:ext cx="144274" cy="7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40215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632365" y="2176840"/>
            <a:ext cx="189299" cy="189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32365" y="2514769"/>
            <a:ext cx="189299" cy="189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27714" y="2230097"/>
            <a:ext cx="92549" cy="925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739692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83291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83291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38617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53430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16667" y="3152843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140966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163466" y="3152843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163466" y="3490767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94167" y="3576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16667" y="3490767"/>
            <a:ext cx="144274" cy="77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850259" y="3633185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140966" y="3576142"/>
            <a:ext cx="189299" cy="1892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94167" y="3238218"/>
            <a:ext cx="189299" cy="189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182816" y="3291393"/>
            <a:ext cx="92549" cy="925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347182" y="2248760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709"/>
                </a:lnTo>
                <a:lnTo>
                  <a:pt x="0" y="272709"/>
                </a:lnTo>
                <a:lnTo>
                  <a:pt x="0" y="0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476690" y="2359132"/>
            <a:ext cx="928369" cy="60960"/>
          </a:xfrm>
          <a:custGeom>
            <a:avLst/>
            <a:gdLst/>
            <a:ahLst/>
            <a:cxnLst/>
            <a:rect l="l" t="t" r="r" b="b"/>
            <a:pathLst>
              <a:path w="928370" h="60960">
                <a:moveTo>
                  <a:pt x="13840" y="58935"/>
                </a:moveTo>
                <a:lnTo>
                  <a:pt x="0" y="58935"/>
                </a:lnTo>
                <a:lnTo>
                  <a:pt x="22175" y="1785"/>
                </a:lnTo>
                <a:lnTo>
                  <a:pt x="37355" y="1785"/>
                </a:lnTo>
                <a:lnTo>
                  <a:pt x="42058" y="13989"/>
                </a:lnTo>
                <a:lnTo>
                  <a:pt x="29765" y="13989"/>
                </a:lnTo>
                <a:lnTo>
                  <a:pt x="20835" y="38545"/>
                </a:lnTo>
                <a:lnTo>
                  <a:pt x="51522" y="38545"/>
                </a:lnTo>
                <a:lnTo>
                  <a:pt x="55652" y="49261"/>
                </a:lnTo>
                <a:lnTo>
                  <a:pt x="17561" y="49261"/>
                </a:lnTo>
                <a:lnTo>
                  <a:pt x="13840" y="58935"/>
                </a:lnTo>
                <a:close/>
              </a:path>
              <a:path w="928370" h="60960">
                <a:moveTo>
                  <a:pt x="51522" y="38545"/>
                </a:moveTo>
                <a:lnTo>
                  <a:pt x="38695" y="38545"/>
                </a:lnTo>
                <a:lnTo>
                  <a:pt x="29765" y="13989"/>
                </a:lnTo>
                <a:lnTo>
                  <a:pt x="42058" y="13989"/>
                </a:lnTo>
                <a:lnTo>
                  <a:pt x="51522" y="38545"/>
                </a:lnTo>
                <a:close/>
              </a:path>
              <a:path w="928370" h="60960">
                <a:moveTo>
                  <a:pt x="59381" y="58935"/>
                </a:moveTo>
                <a:lnTo>
                  <a:pt x="45540" y="58935"/>
                </a:lnTo>
                <a:lnTo>
                  <a:pt x="41968" y="49261"/>
                </a:lnTo>
                <a:lnTo>
                  <a:pt x="55652" y="49261"/>
                </a:lnTo>
                <a:lnTo>
                  <a:pt x="59381" y="58935"/>
                </a:lnTo>
                <a:close/>
              </a:path>
              <a:path w="928370" h="60960">
                <a:moveTo>
                  <a:pt x="79079" y="58935"/>
                </a:moveTo>
                <a:lnTo>
                  <a:pt x="66874" y="58935"/>
                </a:lnTo>
                <a:lnTo>
                  <a:pt x="66874" y="1785"/>
                </a:lnTo>
                <a:lnTo>
                  <a:pt x="99418" y="1785"/>
                </a:lnTo>
                <a:lnTo>
                  <a:pt x="104031" y="3471"/>
                </a:lnTo>
                <a:lnTo>
                  <a:pt x="107504" y="6845"/>
                </a:lnTo>
                <a:lnTo>
                  <a:pt x="111076" y="10219"/>
                </a:lnTo>
                <a:lnTo>
                  <a:pt x="111989" y="12501"/>
                </a:lnTo>
                <a:lnTo>
                  <a:pt x="79079" y="12501"/>
                </a:lnTo>
                <a:lnTo>
                  <a:pt x="79079" y="27830"/>
                </a:lnTo>
                <a:lnTo>
                  <a:pt x="111959" y="27830"/>
                </a:lnTo>
                <a:lnTo>
                  <a:pt x="111076" y="30013"/>
                </a:lnTo>
                <a:lnTo>
                  <a:pt x="107504" y="33486"/>
                </a:lnTo>
                <a:lnTo>
                  <a:pt x="103932" y="36859"/>
                </a:lnTo>
                <a:lnTo>
                  <a:pt x="99319" y="38545"/>
                </a:lnTo>
                <a:lnTo>
                  <a:pt x="79079" y="38545"/>
                </a:lnTo>
                <a:lnTo>
                  <a:pt x="79079" y="58935"/>
                </a:lnTo>
                <a:close/>
              </a:path>
              <a:path w="928370" h="60960">
                <a:moveTo>
                  <a:pt x="111959" y="27830"/>
                </a:moveTo>
                <a:lnTo>
                  <a:pt x="94407" y="27830"/>
                </a:lnTo>
                <a:lnTo>
                  <a:pt x="96392" y="27185"/>
                </a:lnTo>
                <a:lnTo>
                  <a:pt x="97979" y="25895"/>
                </a:lnTo>
                <a:lnTo>
                  <a:pt x="99567" y="24506"/>
                </a:lnTo>
                <a:lnTo>
                  <a:pt x="100360" y="22621"/>
                </a:lnTo>
                <a:lnTo>
                  <a:pt x="100360" y="17759"/>
                </a:lnTo>
                <a:lnTo>
                  <a:pt x="99567" y="15874"/>
                </a:lnTo>
                <a:lnTo>
                  <a:pt x="97979" y="14584"/>
                </a:lnTo>
                <a:lnTo>
                  <a:pt x="96392" y="13195"/>
                </a:lnTo>
                <a:lnTo>
                  <a:pt x="94407" y="12501"/>
                </a:lnTo>
                <a:lnTo>
                  <a:pt x="111989" y="12501"/>
                </a:lnTo>
                <a:lnTo>
                  <a:pt x="112822" y="14584"/>
                </a:lnTo>
                <a:lnTo>
                  <a:pt x="112742" y="25895"/>
                </a:lnTo>
                <a:lnTo>
                  <a:pt x="111959" y="27830"/>
                </a:lnTo>
                <a:close/>
              </a:path>
              <a:path w="928370" h="60960">
                <a:moveTo>
                  <a:pt x="134521" y="58935"/>
                </a:moveTo>
                <a:lnTo>
                  <a:pt x="122317" y="58935"/>
                </a:lnTo>
                <a:lnTo>
                  <a:pt x="122317" y="1785"/>
                </a:lnTo>
                <a:lnTo>
                  <a:pt x="134521" y="1785"/>
                </a:lnTo>
                <a:lnTo>
                  <a:pt x="134521" y="58935"/>
                </a:lnTo>
                <a:close/>
              </a:path>
              <a:path w="928370" h="60960">
                <a:moveTo>
                  <a:pt x="148894" y="60721"/>
                </a:moveTo>
                <a:lnTo>
                  <a:pt x="141006" y="60721"/>
                </a:lnTo>
                <a:lnTo>
                  <a:pt x="161396" y="0"/>
                </a:lnTo>
                <a:lnTo>
                  <a:pt x="169284" y="0"/>
                </a:lnTo>
                <a:lnTo>
                  <a:pt x="148894" y="60721"/>
                </a:lnTo>
                <a:close/>
              </a:path>
              <a:path w="928370" h="60960">
                <a:moveTo>
                  <a:pt x="183633" y="58935"/>
                </a:moveTo>
                <a:lnTo>
                  <a:pt x="169792" y="58935"/>
                </a:lnTo>
                <a:lnTo>
                  <a:pt x="191967" y="1785"/>
                </a:lnTo>
                <a:lnTo>
                  <a:pt x="207148" y="1785"/>
                </a:lnTo>
                <a:lnTo>
                  <a:pt x="211851" y="13989"/>
                </a:lnTo>
                <a:lnTo>
                  <a:pt x="199557" y="13989"/>
                </a:lnTo>
                <a:lnTo>
                  <a:pt x="190628" y="38545"/>
                </a:lnTo>
                <a:lnTo>
                  <a:pt x="221316" y="38545"/>
                </a:lnTo>
                <a:lnTo>
                  <a:pt x="225446" y="49261"/>
                </a:lnTo>
                <a:lnTo>
                  <a:pt x="187354" y="49261"/>
                </a:lnTo>
                <a:lnTo>
                  <a:pt x="183633" y="58935"/>
                </a:lnTo>
                <a:close/>
              </a:path>
              <a:path w="928370" h="60960">
                <a:moveTo>
                  <a:pt x="221316" y="38545"/>
                </a:moveTo>
                <a:lnTo>
                  <a:pt x="208487" y="38545"/>
                </a:lnTo>
                <a:lnTo>
                  <a:pt x="199557" y="13989"/>
                </a:lnTo>
                <a:lnTo>
                  <a:pt x="211851" y="13989"/>
                </a:lnTo>
                <a:lnTo>
                  <a:pt x="221316" y="38545"/>
                </a:lnTo>
                <a:close/>
              </a:path>
              <a:path w="928370" h="60960">
                <a:moveTo>
                  <a:pt x="229174" y="58935"/>
                </a:moveTo>
                <a:lnTo>
                  <a:pt x="215334" y="58935"/>
                </a:lnTo>
                <a:lnTo>
                  <a:pt x="211762" y="49261"/>
                </a:lnTo>
                <a:lnTo>
                  <a:pt x="225446" y="49261"/>
                </a:lnTo>
                <a:lnTo>
                  <a:pt x="229174" y="58935"/>
                </a:lnTo>
                <a:close/>
              </a:path>
              <a:path w="928370" h="60960">
                <a:moveTo>
                  <a:pt x="270749" y="59976"/>
                </a:moveTo>
                <a:lnTo>
                  <a:pt x="254377" y="59976"/>
                </a:lnTo>
                <a:lnTo>
                  <a:pt x="248078" y="57893"/>
                </a:lnTo>
                <a:lnTo>
                  <a:pt x="238949" y="49559"/>
                </a:lnTo>
                <a:lnTo>
                  <a:pt x="236668" y="43705"/>
                </a:lnTo>
                <a:lnTo>
                  <a:pt x="236668" y="1785"/>
                </a:lnTo>
                <a:lnTo>
                  <a:pt x="249020" y="1785"/>
                </a:lnTo>
                <a:lnTo>
                  <a:pt x="249020" y="39686"/>
                </a:lnTo>
                <a:lnTo>
                  <a:pt x="250111" y="42911"/>
                </a:lnTo>
                <a:lnTo>
                  <a:pt x="252294" y="45392"/>
                </a:lnTo>
                <a:lnTo>
                  <a:pt x="254577" y="47872"/>
                </a:lnTo>
                <a:lnTo>
                  <a:pt x="257949" y="49112"/>
                </a:lnTo>
                <a:lnTo>
                  <a:pt x="286210" y="49112"/>
                </a:lnTo>
                <a:lnTo>
                  <a:pt x="286078" y="49460"/>
                </a:lnTo>
                <a:lnTo>
                  <a:pt x="281613" y="53726"/>
                </a:lnTo>
                <a:lnTo>
                  <a:pt x="277149" y="57893"/>
                </a:lnTo>
                <a:lnTo>
                  <a:pt x="270749" y="59976"/>
                </a:lnTo>
                <a:close/>
              </a:path>
              <a:path w="928370" h="60960">
                <a:moveTo>
                  <a:pt x="286210" y="49112"/>
                </a:moveTo>
                <a:lnTo>
                  <a:pt x="266879" y="49112"/>
                </a:lnTo>
                <a:lnTo>
                  <a:pt x="270203" y="47872"/>
                </a:lnTo>
                <a:lnTo>
                  <a:pt x="272386" y="45392"/>
                </a:lnTo>
                <a:lnTo>
                  <a:pt x="274668" y="42911"/>
                </a:lnTo>
                <a:lnTo>
                  <a:pt x="275809" y="39686"/>
                </a:lnTo>
                <a:lnTo>
                  <a:pt x="275809" y="1785"/>
                </a:lnTo>
                <a:lnTo>
                  <a:pt x="288310" y="1785"/>
                </a:lnTo>
                <a:lnTo>
                  <a:pt x="288254" y="43705"/>
                </a:lnTo>
                <a:lnTo>
                  <a:pt x="286210" y="49112"/>
                </a:lnTo>
                <a:close/>
              </a:path>
              <a:path w="928370" h="60960">
                <a:moveTo>
                  <a:pt x="343913" y="12501"/>
                </a:moveTo>
                <a:lnTo>
                  <a:pt x="298223" y="12501"/>
                </a:lnTo>
                <a:lnTo>
                  <a:pt x="298223" y="1785"/>
                </a:lnTo>
                <a:lnTo>
                  <a:pt x="343913" y="1785"/>
                </a:lnTo>
                <a:lnTo>
                  <a:pt x="343913" y="12501"/>
                </a:lnTo>
                <a:close/>
              </a:path>
              <a:path w="928370" h="60960">
                <a:moveTo>
                  <a:pt x="327245" y="58935"/>
                </a:moveTo>
                <a:lnTo>
                  <a:pt x="315040" y="58935"/>
                </a:lnTo>
                <a:lnTo>
                  <a:pt x="315040" y="12501"/>
                </a:lnTo>
                <a:lnTo>
                  <a:pt x="327245" y="12501"/>
                </a:lnTo>
                <a:lnTo>
                  <a:pt x="327245" y="58935"/>
                </a:lnTo>
                <a:close/>
              </a:path>
              <a:path w="928370" h="60960">
                <a:moveTo>
                  <a:pt x="365709" y="58935"/>
                </a:moveTo>
                <a:lnTo>
                  <a:pt x="353506" y="58935"/>
                </a:lnTo>
                <a:lnTo>
                  <a:pt x="353506" y="1785"/>
                </a:lnTo>
                <a:lnTo>
                  <a:pt x="365709" y="1785"/>
                </a:lnTo>
                <a:lnTo>
                  <a:pt x="365709" y="24258"/>
                </a:lnTo>
                <a:lnTo>
                  <a:pt x="405000" y="24258"/>
                </a:lnTo>
                <a:lnTo>
                  <a:pt x="405000" y="34973"/>
                </a:lnTo>
                <a:lnTo>
                  <a:pt x="365709" y="34973"/>
                </a:lnTo>
                <a:lnTo>
                  <a:pt x="365709" y="58935"/>
                </a:lnTo>
                <a:close/>
              </a:path>
              <a:path w="928370" h="60960">
                <a:moveTo>
                  <a:pt x="405000" y="24258"/>
                </a:moveTo>
                <a:lnTo>
                  <a:pt x="392647" y="24258"/>
                </a:lnTo>
                <a:lnTo>
                  <a:pt x="392647" y="1785"/>
                </a:lnTo>
                <a:lnTo>
                  <a:pt x="405000" y="1785"/>
                </a:lnTo>
                <a:lnTo>
                  <a:pt x="405000" y="24258"/>
                </a:lnTo>
                <a:close/>
              </a:path>
              <a:path w="928370" h="60960">
                <a:moveTo>
                  <a:pt x="405000" y="58935"/>
                </a:moveTo>
                <a:lnTo>
                  <a:pt x="392647" y="58935"/>
                </a:lnTo>
                <a:lnTo>
                  <a:pt x="392647" y="34973"/>
                </a:lnTo>
                <a:lnTo>
                  <a:pt x="405000" y="34973"/>
                </a:lnTo>
                <a:lnTo>
                  <a:pt x="405000" y="58935"/>
                </a:lnTo>
                <a:close/>
              </a:path>
              <a:path w="928370" h="60960">
                <a:moveTo>
                  <a:pt x="458936" y="58935"/>
                </a:moveTo>
                <a:lnTo>
                  <a:pt x="418455" y="58935"/>
                </a:lnTo>
                <a:lnTo>
                  <a:pt x="418455" y="1785"/>
                </a:lnTo>
                <a:lnTo>
                  <a:pt x="458936" y="1785"/>
                </a:lnTo>
                <a:lnTo>
                  <a:pt x="458936" y="12501"/>
                </a:lnTo>
                <a:lnTo>
                  <a:pt x="430659" y="12501"/>
                </a:lnTo>
                <a:lnTo>
                  <a:pt x="430659" y="24556"/>
                </a:lnTo>
                <a:lnTo>
                  <a:pt x="458341" y="24556"/>
                </a:lnTo>
                <a:lnTo>
                  <a:pt x="458341" y="35271"/>
                </a:lnTo>
                <a:lnTo>
                  <a:pt x="430659" y="35271"/>
                </a:lnTo>
                <a:lnTo>
                  <a:pt x="430659" y="48220"/>
                </a:lnTo>
                <a:lnTo>
                  <a:pt x="458936" y="48220"/>
                </a:lnTo>
                <a:lnTo>
                  <a:pt x="458936" y="58935"/>
                </a:lnTo>
                <a:close/>
              </a:path>
              <a:path w="928370" h="60960">
                <a:moveTo>
                  <a:pt x="482459" y="58935"/>
                </a:moveTo>
                <a:lnTo>
                  <a:pt x="470254" y="58935"/>
                </a:lnTo>
                <a:lnTo>
                  <a:pt x="470254" y="1785"/>
                </a:lnTo>
                <a:lnTo>
                  <a:pt x="482756" y="1785"/>
                </a:lnTo>
                <a:lnTo>
                  <a:pt x="497376" y="21579"/>
                </a:lnTo>
                <a:lnTo>
                  <a:pt x="482459" y="21579"/>
                </a:lnTo>
                <a:lnTo>
                  <a:pt x="482459" y="58935"/>
                </a:lnTo>
                <a:close/>
              </a:path>
              <a:path w="928370" h="60960">
                <a:moveTo>
                  <a:pt x="521451" y="37653"/>
                </a:moveTo>
                <a:lnTo>
                  <a:pt x="509248" y="37653"/>
                </a:lnTo>
                <a:lnTo>
                  <a:pt x="509248" y="1785"/>
                </a:lnTo>
                <a:lnTo>
                  <a:pt x="521451" y="1785"/>
                </a:lnTo>
                <a:lnTo>
                  <a:pt x="521451" y="37653"/>
                </a:lnTo>
                <a:close/>
              </a:path>
              <a:path w="928370" h="60960">
                <a:moveTo>
                  <a:pt x="521451" y="58935"/>
                </a:moveTo>
                <a:lnTo>
                  <a:pt x="509694" y="58935"/>
                </a:lnTo>
                <a:lnTo>
                  <a:pt x="482459" y="21579"/>
                </a:lnTo>
                <a:lnTo>
                  <a:pt x="497376" y="21579"/>
                </a:lnTo>
                <a:lnTo>
                  <a:pt x="509248" y="37653"/>
                </a:lnTo>
                <a:lnTo>
                  <a:pt x="521451" y="37653"/>
                </a:lnTo>
                <a:lnTo>
                  <a:pt x="521451" y="58935"/>
                </a:lnTo>
                <a:close/>
              </a:path>
              <a:path w="928370" h="60960">
                <a:moveTo>
                  <a:pt x="577145" y="12501"/>
                </a:moveTo>
                <a:lnTo>
                  <a:pt x="531454" y="12501"/>
                </a:lnTo>
                <a:lnTo>
                  <a:pt x="531454" y="1785"/>
                </a:lnTo>
                <a:lnTo>
                  <a:pt x="577145" y="1785"/>
                </a:lnTo>
                <a:lnTo>
                  <a:pt x="577145" y="12501"/>
                </a:lnTo>
                <a:close/>
              </a:path>
              <a:path w="928370" h="60960">
                <a:moveTo>
                  <a:pt x="560476" y="58935"/>
                </a:moveTo>
                <a:lnTo>
                  <a:pt x="548272" y="58935"/>
                </a:lnTo>
                <a:lnTo>
                  <a:pt x="548272" y="12501"/>
                </a:lnTo>
                <a:lnTo>
                  <a:pt x="560476" y="12501"/>
                </a:lnTo>
                <a:lnTo>
                  <a:pt x="560476" y="58935"/>
                </a:lnTo>
                <a:close/>
              </a:path>
              <a:path w="928370" h="60960">
                <a:moveTo>
                  <a:pt x="598941" y="58935"/>
                </a:moveTo>
                <a:lnTo>
                  <a:pt x="586737" y="58935"/>
                </a:lnTo>
                <a:lnTo>
                  <a:pt x="586737" y="1785"/>
                </a:lnTo>
                <a:lnTo>
                  <a:pt x="598941" y="1785"/>
                </a:lnTo>
                <a:lnTo>
                  <a:pt x="598941" y="58935"/>
                </a:lnTo>
                <a:close/>
              </a:path>
              <a:path w="928370" h="60960">
                <a:moveTo>
                  <a:pt x="638764" y="59976"/>
                </a:moveTo>
                <a:lnTo>
                  <a:pt x="629934" y="59976"/>
                </a:lnTo>
                <a:lnTo>
                  <a:pt x="622641" y="57149"/>
                </a:lnTo>
                <a:lnTo>
                  <a:pt x="616887" y="51493"/>
                </a:lnTo>
                <a:lnTo>
                  <a:pt x="611231" y="45838"/>
                </a:lnTo>
                <a:lnTo>
                  <a:pt x="608403" y="38794"/>
                </a:lnTo>
                <a:lnTo>
                  <a:pt x="608403" y="24804"/>
                </a:lnTo>
                <a:lnTo>
                  <a:pt x="633208" y="743"/>
                </a:lnTo>
                <a:lnTo>
                  <a:pt x="638764" y="743"/>
                </a:lnTo>
                <a:lnTo>
                  <a:pt x="646177" y="1618"/>
                </a:lnTo>
                <a:lnTo>
                  <a:pt x="652642" y="4241"/>
                </a:lnTo>
                <a:lnTo>
                  <a:pt x="658158" y="8613"/>
                </a:lnTo>
                <a:lnTo>
                  <a:pt x="660393" y="11608"/>
                </a:lnTo>
                <a:lnTo>
                  <a:pt x="633605" y="11608"/>
                </a:lnTo>
                <a:lnTo>
                  <a:pt x="629339" y="13394"/>
                </a:lnTo>
                <a:lnTo>
                  <a:pt x="622591" y="20537"/>
                </a:lnTo>
                <a:lnTo>
                  <a:pt x="620980" y="24804"/>
                </a:lnTo>
                <a:lnTo>
                  <a:pt x="620904" y="35916"/>
                </a:lnTo>
                <a:lnTo>
                  <a:pt x="622591" y="40431"/>
                </a:lnTo>
                <a:lnTo>
                  <a:pt x="625965" y="43903"/>
                </a:lnTo>
                <a:lnTo>
                  <a:pt x="629438" y="47376"/>
                </a:lnTo>
                <a:lnTo>
                  <a:pt x="633704" y="49112"/>
                </a:lnTo>
                <a:lnTo>
                  <a:pt x="660308" y="49112"/>
                </a:lnTo>
                <a:lnTo>
                  <a:pt x="658159" y="52024"/>
                </a:lnTo>
                <a:lnTo>
                  <a:pt x="652643" y="56442"/>
                </a:lnTo>
                <a:lnTo>
                  <a:pt x="646178" y="59093"/>
                </a:lnTo>
                <a:lnTo>
                  <a:pt x="638764" y="59976"/>
                </a:lnTo>
                <a:close/>
              </a:path>
              <a:path w="928370" h="60960">
                <a:moveTo>
                  <a:pt x="652159" y="19942"/>
                </a:moveTo>
                <a:lnTo>
                  <a:pt x="650968" y="17561"/>
                </a:lnTo>
                <a:lnTo>
                  <a:pt x="649182" y="15577"/>
                </a:lnTo>
                <a:lnTo>
                  <a:pt x="644420" y="12401"/>
                </a:lnTo>
                <a:lnTo>
                  <a:pt x="641740" y="11608"/>
                </a:lnTo>
                <a:lnTo>
                  <a:pt x="660393" y="11608"/>
                </a:lnTo>
                <a:lnTo>
                  <a:pt x="662726" y="14733"/>
                </a:lnTo>
                <a:lnTo>
                  <a:pt x="652159" y="19942"/>
                </a:lnTo>
                <a:close/>
              </a:path>
              <a:path w="928370" h="60960">
                <a:moveTo>
                  <a:pt x="660308" y="49112"/>
                </a:moveTo>
                <a:lnTo>
                  <a:pt x="641740" y="49112"/>
                </a:lnTo>
                <a:lnTo>
                  <a:pt x="644420" y="48368"/>
                </a:lnTo>
                <a:lnTo>
                  <a:pt x="646801" y="46880"/>
                </a:lnTo>
                <a:lnTo>
                  <a:pt x="649182" y="45293"/>
                </a:lnTo>
                <a:lnTo>
                  <a:pt x="650968" y="43258"/>
                </a:lnTo>
                <a:lnTo>
                  <a:pt x="652159" y="40778"/>
                </a:lnTo>
                <a:lnTo>
                  <a:pt x="662726" y="45838"/>
                </a:lnTo>
                <a:lnTo>
                  <a:pt x="660308" y="49112"/>
                </a:lnTo>
                <a:close/>
              </a:path>
              <a:path w="928370" h="60960">
                <a:moveTo>
                  <a:pt x="679861" y="58935"/>
                </a:moveTo>
                <a:lnTo>
                  <a:pt x="666020" y="58935"/>
                </a:lnTo>
                <a:lnTo>
                  <a:pt x="688196" y="1785"/>
                </a:lnTo>
                <a:lnTo>
                  <a:pt x="703376" y="1785"/>
                </a:lnTo>
                <a:lnTo>
                  <a:pt x="708080" y="13989"/>
                </a:lnTo>
                <a:lnTo>
                  <a:pt x="695786" y="13989"/>
                </a:lnTo>
                <a:lnTo>
                  <a:pt x="686856" y="38545"/>
                </a:lnTo>
                <a:lnTo>
                  <a:pt x="717544" y="38545"/>
                </a:lnTo>
                <a:lnTo>
                  <a:pt x="721674" y="49261"/>
                </a:lnTo>
                <a:lnTo>
                  <a:pt x="683582" y="49261"/>
                </a:lnTo>
                <a:lnTo>
                  <a:pt x="679861" y="58935"/>
                </a:lnTo>
                <a:close/>
              </a:path>
              <a:path w="928370" h="60960">
                <a:moveTo>
                  <a:pt x="717544" y="38545"/>
                </a:moveTo>
                <a:lnTo>
                  <a:pt x="704716" y="38545"/>
                </a:lnTo>
                <a:lnTo>
                  <a:pt x="695786" y="13989"/>
                </a:lnTo>
                <a:lnTo>
                  <a:pt x="708080" y="13989"/>
                </a:lnTo>
                <a:lnTo>
                  <a:pt x="717544" y="38545"/>
                </a:lnTo>
                <a:close/>
              </a:path>
              <a:path w="928370" h="60960">
                <a:moveTo>
                  <a:pt x="725403" y="58935"/>
                </a:moveTo>
                <a:lnTo>
                  <a:pt x="711561" y="58935"/>
                </a:lnTo>
                <a:lnTo>
                  <a:pt x="707989" y="49261"/>
                </a:lnTo>
                <a:lnTo>
                  <a:pt x="721674" y="49261"/>
                </a:lnTo>
                <a:lnTo>
                  <a:pt x="725403" y="58935"/>
                </a:lnTo>
                <a:close/>
              </a:path>
              <a:path w="928370" h="60960">
                <a:moveTo>
                  <a:pt x="775014" y="12501"/>
                </a:moveTo>
                <a:lnTo>
                  <a:pt x="729323" y="12501"/>
                </a:lnTo>
                <a:lnTo>
                  <a:pt x="729323" y="1785"/>
                </a:lnTo>
                <a:lnTo>
                  <a:pt x="775014" y="1785"/>
                </a:lnTo>
                <a:lnTo>
                  <a:pt x="775014" y="12501"/>
                </a:lnTo>
                <a:close/>
              </a:path>
              <a:path w="928370" h="60960">
                <a:moveTo>
                  <a:pt x="758345" y="58935"/>
                </a:moveTo>
                <a:lnTo>
                  <a:pt x="746142" y="58935"/>
                </a:lnTo>
                <a:lnTo>
                  <a:pt x="746142" y="12501"/>
                </a:lnTo>
                <a:lnTo>
                  <a:pt x="758345" y="12501"/>
                </a:lnTo>
                <a:lnTo>
                  <a:pt x="758345" y="58935"/>
                </a:lnTo>
                <a:close/>
              </a:path>
              <a:path w="928370" h="60960">
                <a:moveTo>
                  <a:pt x="796811" y="58935"/>
                </a:moveTo>
                <a:lnTo>
                  <a:pt x="784606" y="58935"/>
                </a:lnTo>
                <a:lnTo>
                  <a:pt x="784606" y="1785"/>
                </a:lnTo>
                <a:lnTo>
                  <a:pt x="796811" y="1785"/>
                </a:lnTo>
                <a:lnTo>
                  <a:pt x="796811" y="58935"/>
                </a:lnTo>
                <a:close/>
              </a:path>
              <a:path w="928370" h="60960">
                <a:moveTo>
                  <a:pt x="844765" y="59976"/>
                </a:moveTo>
                <a:lnTo>
                  <a:pt x="827306" y="59976"/>
                </a:lnTo>
                <a:lnTo>
                  <a:pt x="820163" y="57199"/>
                </a:lnTo>
                <a:lnTo>
                  <a:pt x="809050" y="46086"/>
                </a:lnTo>
                <a:lnTo>
                  <a:pt x="806273" y="38992"/>
                </a:lnTo>
                <a:lnTo>
                  <a:pt x="806273" y="21827"/>
                </a:lnTo>
                <a:lnTo>
                  <a:pt x="809050" y="14782"/>
                </a:lnTo>
                <a:lnTo>
                  <a:pt x="814607" y="9226"/>
                </a:lnTo>
                <a:lnTo>
                  <a:pt x="820163" y="3571"/>
                </a:lnTo>
                <a:lnTo>
                  <a:pt x="827306" y="743"/>
                </a:lnTo>
                <a:lnTo>
                  <a:pt x="844765" y="743"/>
                </a:lnTo>
                <a:lnTo>
                  <a:pt x="851909" y="3571"/>
                </a:lnTo>
                <a:lnTo>
                  <a:pt x="857472" y="9226"/>
                </a:lnTo>
                <a:lnTo>
                  <a:pt x="859897" y="11608"/>
                </a:lnTo>
                <a:lnTo>
                  <a:pt x="830783" y="11608"/>
                </a:lnTo>
                <a:lnTo>
                  <a:pt x="826563" y="13394"/>
                </a:lnTo>
                <a:lnTo>
                  <a:pt x="820312" y="20438"/>
                </a:lnTo>
                <a:lnTo>
                  <a:pt x="818775" y="24903"/>
                </a:lnTo>
                <a:lnTo>
                  <a:pt x="818844" y="36015"/>
                </a:lnTo>
                <a:lnTo>
                  <a:pt x="820361" y="40331"/>
                </a:lnTo>
                <a:lnTo>
                  <a:pt x="823534" y="43903"/>
                </a:lnTo>
                <a:lnTo>
                  <a:pt x="826715" y="47376"/>
                </a:lnTo>
                <a:lnTo>
                  <a:pt x="830878" y="49112"/>
                </a:lnTo>
                <a:lnTo>
                  <a:pt x="860048" y="49112"/>
                </a:lnTo>
                <a:lnTo>
                  <a:pt x="857472" y="51642"/>
                </a:lnTo>
                <a:lnTo>
                  <a:pt x="851909" y="57199"/>
                </a:lnTo>
                <a:lnTo>
                  <a:pt x="844765" y="59976"/>
                </a:lnTo>
                <a:close/>
              </a:path>
              <a:path w="928370" h="60960">
                <a:moveTo>
                  <a:pt x="860048" y="49112"/>
                </a:moveTo>
                <a:lnTo>
                  <a:pt x="841098" y="49112"/>
                </a:lnTo>
                <a:lnTo>
                  <a:pt x="845270" y="47425"/>
                </a:lnTo>
                <a:lnTo>
                  <a:pt x="848537" y="44053"/>
                </a:lnTo>
                <a:lnTo>
                  <a:pt x="851814" y="40580"/>
                </a:lnTo>
                <a:lnTo>
                  <a:pt x="853452" y="36015"/>
                </a:lnTo>
                <a:lnTo>
                  <a:pt x="853452" y="24903"/>
                </a:lnTo>
                <a:lnTo>
                  <a:pt x="851861" y="20438"/>
                </a:lnTo>
                <a:lnTo>
                  <a:pt x="848690" y="16965"/>
                </a:lnTo>
                <a:lnTo>
                  <a:pt x="845518" y="13394"/>
                </a:lnTo>
                <a:lnTo>
                  <a:pt x="841298" y="11608"/>
                </a:lnTo>
                <a:lnTo>
                  <a:pt x="859897" y="11608"/>
                </a:lnTo>
                <a:lnTo>
                  <a:pt x="863129" y="14782"/>
                </a:lnTo>
                <a:lnTo>
                  <a:pt x="865949" y="21827"/>
                </a:lnTo>
                <a:lnTo>
                  <a:pt x="865949" y="38992"/>
                </a:lnTo>
                <a:lnTo>
                  <a:pt x="863129" y="46086"/>
                </a:lnTo>
                <a:lnTo>
                  <a:pt x="860048" y="49112"/>
                </a:lnTo>
                <a:close/>
              </a:path>
              <a:path w="928370" h="60960">
                <a:moveTo>
                  <a:pt x="889123" y="58935"/>
                </a:moveTo>
                <a:lnTo>
                  <a:pt x="876922" y="58935"/>
                </a:lnTo>
                <a:lnTo>
                  <a:pt x="876922" y="1785"/>
                </a:lnTo>
                <a:lnTo>
                  <a:pt x="889428" y="1785"/>
                </a:lnTo>
                <a:lnTo>
                  <a:pt x="904046" y="21579"/>
                </a:lnTo>
                <a:lnTo>
                  <a:pt x="889123" y="21579"/>
                </a:lnTo>
                <a:lnTo>
                  <a:pt x="889123" y="58935"/>
                </a:lnTo>
                <a:close/>
              </a:path>
              <a:path w="928370" h="60960">
                <a:moveTo>
                  <a:pt x="928118" y="37653"/>
                </a:moveTo>
                <a:lnTo>
                  <a:pt x="915917" y="37653"/>
                </a:lnTo>
                <a:lnTo>
                  <a:pt x="915917" y="1785"/>
                </a:lnTo>
                <a:lnTo>
                  <a:pt x="928118" y="1785"/>
                </a:lnTo>
                <a:lnTo>
                  <a:pt x="928118" y="37653"/>
                </a:lnTo>
                <a:close/>
              </a:path>
              <a:path w="928370" h="60960">
                <a:moveTo>
                  <a:pt x="928118" y="58935"/>
                </a:moveTo>
                <a:lnTo>
                  <a:pt x="916365" y="58935"/>
                </a:lnTo>
                <a:lnTo>
                  <a:pt x="889123" y="21579"/>
                </a:lnTo>
                <a:lnTo>
                  <a:pt x="904046" y="21579"/>
                </a:lnTo>
                <a:lnTo>
                  <a:pt x="915917" y="37653"/>
                </a:lnTo>
                <a:lnTo>
                  <a:pt x="928118" y="37653"/>
                </a:lnTo>
                <a:lnTo>
                  <a:pt x="928118" y="58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347182" y="2569144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679728" y="2680259"/>
            <a:ext cx="530860" cy="59690"/>
          </a:xfrm>
          <a:custGeom>
            <a:avLst/>
            <a:gdLst/>
            <a:ahLst/>
            <a:cxnLst/>
            <a:rect l="l" t="t" r="r" b="b"/>
            <a:pathLst>
              <a:path w="530860" h="59689">
                <a:moveTo>
                  <a:pt x="31650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1650" y="1042"/>
                </a:lnTo>
                <a:lnTo>
                  <a:pt x="38942" y="3670"/>
                </a:lnTo>
                <a:lnTo>
                  <a:pt x="47487" y="11757"/>
                </a:lnTo>
                <a:lnTo>
                  <a:pt x="12203" y="11757"/>
                </a:lnTo>
                <a:lnTo>
                  <a:pt x="12203" y="47476"/>
                </a:lnTo>
                <a:lnTo>
                  <a:pt x="47487" y="47476"/>
                </a:lnTo>
                <a:lnTo>
                  <a:pt x="38942" y="55562"/>
                </a:lnTo>
                <a:lnTo>
                  <a:pt x="31650" y="58191"/>
                </a:lnTo>
                <a:close/>
              </a:path>
              <a:path w="530860" h="59689">
                <a:moveTo>
                  <a:pt x="47487" y="47476"/>
                </a:moveTo>
                <a:lnTo>
                  <a:pt x="27879" y="47476"/>
                </a:lnTo>
                <a:lnTo>
                  <a:pt x="32146" y="45838"/>
                </a:lnTo>
                <a:lnTo>
                  <a:pt x="38794" y="39191"/>
                </a:lnTo>
                <a:lnTo>
                  <a:pt x="40481" y="34874"/>
                </a:lnTo>
                <a:lnTo>
                  <a:pt x="40481" y="24159"/>
                </a:lnTo>
                <a:lnTo>
                  <a:pt x="38893" y="19843"/>
                </a:lnTo>
                <a:lnTo>
                  <a:pt x="35718" y="16668"/>
                </a:lnTo>
                <a:lnTo>
                  <a:pt x="32543" y="13394"/>
                </a:lnTo>
                <a:lnTo>
                  <a:pt x="28177" y="11757"/>
                </a:lnTo>
                <a:lnTo>
                  <a:pt x="47487" y="11757"/>
                </a:lnTo>
                <a:lnTo>
                  <a:pt x="50055" y="14188"/>
                </a:lnTo>
                <a:lnTo>
                  <a:pt x="52833" y="21083"/>
                </a:lnTo>
                <a:lnTo>
                  <a:pt x="52833" y="38149"/>
                </a:lnTo>
                <a:lnTo>
                  <a:pt x="50055" y="45045"/>
                </a:lnTo>
                <a:lnTo>
                  <a:pt x="47487" y="47476"/>
                </a:lnTo>
                <a:close/>
              </a:path>
              <a:path w="530860" h="59689">
                <a:moveTo>
                  <a:pt x="71533" y="58191"/>
                </a:moveTo>
                <a:lnTo>
                  <a:pt x="57691" y="58191"/>
                </a:lnTo>
                <a:lnTo>
                  <a:pt x="79867" y="1042"/>
                </a:lnTo>
                <a:lnTo>
                  <a:pt x="95047" y="1042"/>
                </a:lnTo>
                <a:lnTo>
                  <a:pt x="99751" y="13245"/>
                </a:lnTo>
                <a:lnTo>
                  <a:pt x="87457" y="13245"/>
                </a:lnTo>
                <a:lnTo>
                  <a:pt x="78527" y="37801"/>
                </a:lnTo>
                <a:lnTo>
                  <a:pt x="109215" y="37801"/>
                </a:lnTo>
                <a:lnTo>
                  <a:pt x="113345" y="48517"/>
                </a:lnTo>
                <a:lnTo>
                  <a:pt x="75254" y="48517"/>
                </a:lnTo>
                <a:lnTo>
                  <a:pt x="71533" y="58191"/>
                </a:lnTo>
                <a:close/>
              </a:path>
              <a:path w="530860" h="59689">
                <a:moveTo>
                  <a:pt x="109215" y="37801"/>
                </a:moveTo>
                <a:lnTo>
                  <a:pt x="96387" y="37801"/>
                </a:lnTo>
                <a:lnTo>
                  <a:pt x="87457" y="13245"/>
                </a:lnTo>
                <a:lnTo>
                  <a:pt x="99751" y="13245"/>
                </a:lnTo>
                <a:lnTo>
                  <a:pt x="109215" y="37801"/>
                </a:lnTo>
                <a:close/>
              </a:path>
              <a:path w="530860" h="59689">
                <a:moveTo>
                  <a:pt x="117074" y="58191"/>
                </a:moveTo>
                <a:lnTo>
                  <a:pt x="103233" y="58191"/>
                </a:lnTo>
                <a:lnTo>
                  <a:pt x="99661" y="48517"/>
                </a:lnTo>
                <a:lnTo>
                  <a:pt x="113345" y="48517"/>
                </a:lnTo>
                <a:lnTo>
                  <a:pt x="117074" y="58191"/>
                </a:lnTo>
                <a:close/>
              </a:path>
              <a:path w="530860" h="59689">
                <a:moveTo>
                  <a:pt x="166686" y="11757"/>
                </a:moveTo>
                <a:lnTo>
                  <a:pt x="120995" y="11757"/>
                </a:lnTo>
                <a:lnTo>
                  <a:pt x="120995" y="1042"/>
                </a:lnTo>
                <a:lnTo>
                  <a:pt x="166686" y="1042"/>
                </a:lnTo>
                <a:lnTo>
                  <a:pt x="166686" y="11757"/>
                </a:lnTo>
                <a:close/>
              </a:path>
              <a:path w="530860" h="59689">
                <a:moveTo>
                  <a:pt x="150017" y="58191"/>
                </a:moveTo>
                <a:lnTo>
                  <a:pt x="137813" y="58191"/>
                </a:lnTo>
                <a:lnTo>
                  <a:pt x="137813" y="11757"/>
                </a:lnTo>
                <a:lnTo>
                  <a:pt x="150017" y="11757"/>
                </a:lnTo>
                <a:lnTo>
                  <a:pt x="150017" y="58191"/>
                </a:lnTo>
                <a:close/>
              </a:path>
              <a:path w="530860" h="59689">
                <a:moveTo>
                  <a:pt x="184017" y="58191"/>
                </a:moveTo>
                <a:lnTo>
                  <a:pt x="170176" y="58191"/>
                </a:lnTo>
                <a:lnTo>
                  <a:pt x="192352" y="1042"/>
                </a:lnTo>
                <a:lnTo>
                  <a:pt x="207532" y="1042"/>
                </a:lnTo>
                <a:lnTo>
                  <a:pt x="212235" y="13245"/>
                </a:lnTo>
                <a:lnTo>
                  <a:pt x="199941" y="13245"/>
                </a:lnTo>
                <a:lnTo>
                  <a:pt x="191012" y="37801"/>
                </a:lnTo>
                <a:lnTo>
                  <a:pt x="221700" y="37801"/>
                </a:lnTo>
                <a:lnTo>
                  <a:pt x="225829" y="48517"/>
                </a:lnTo>
                <a:lnTo>
                  <a:pt x="187738" y="48517"/>
                </a:lnTo>
                <a:lnTo>
                  <a:pt x="184017" y="58191"/>
                </a:lnTo>
                <a:close/>
              </a:path>
              <a:path w="530860" h="59689">
                <a:moveTo>
                  <a:pt x="221700" y="37801"/>
                </a:moveTo>
                <a:lnTo>
                  <a:pt x="208871" y="37801"/>
                </a:lnTo>
                <a:lnTo>
                  <a:pt x="199941" y="13245"/>
                </a:lnTo>
                <a:lnTo>
                  <a:pt x="212235" y="13245"/>
                </a:lnTo>
                <a:lnTo>
                  <a:pt x="221700" y="37801"/>
                </a:lnTo>
                <a:close/>
              </a:path>
              <a:path w="530860" h="59689">
                <a:moveTo>
                  <a:pt x="229558" y="58191"/>
                </a:moveTo>
                <a:lnTo>
                  <a:pt x="215717" y="58191"/>
                </a:lnTo>
                <a:lnTo>
                  <a:pt x="212146" y="48517"/>
                </a:lnTo>
                <a:lnTo>
                  <a:pt x="225829" y="48517"/>
                </a:lnTo>
                <a:lnTo>
                  <a:pt x="229558" y="58191"/>
                </a:lnTo>
                <a:close/>
              </a:path>
              <a:path w="530860" h="59689">
                <a:moveTo>
                  <a:pt x="302076" y="48517"/>
                </a:moveTo>
                <a:lnTo>
                  <a:pt x="284155" y="48517"/>
                </a:lnTo>
                <a:lnTo>
                  <a:pt x="286636" y="47922"/>
                </a:lnTo>
                <a:lnTo>
                  <a:pt x="288224" y="46731"/>
                </a:lnTo>
                <a:lnTo>
                  <a:pt x="289810" y="45441"/>
                </a:lnTo>
                <a:lnTo>
                  <a:pt x="290605" y="43953"/>
                </a:lnTo>
                <a:lnTo>
                  <a:pt x="290605" y="40580"/>
                </a:lnTo>
                <a:lnTo>
                  <a:pt x="289662" y="39241"/>
                </a:lnTo>
                <a:lnTo>
                  <a:pt x="285892" y="37256"/>
                </a:lnTo>
                <a:lnTo>
                  <a:pt x="281377" y="35916"/>
                </a:lnTo>
                <a:lnTo>
                  <a:pt x="263220" y="31551"/>
                </a:lnTo>
                <a:lnTo>
                  <a:pt x="257714" y="25995"/>
                </a:lnTo>
                <a:lnTo>
                  <a:pt x="257714" y="12600"/>
                </a:lnTo>
                <a:lnTo>
                  <a:pt x="259698" y="8482"/>
                </a:lnTo>
                <a:lnTo>
                  <a:pt x="263667" y="5209"/>
                </a:lnTo>
                <a:lnTo>
                  <a:pt x="267635" y="1835"/>
                </a:lnTo>
                <a:lnTo>
                  <a:pt x="272894" y="148"/>
                </a:lnTo>
                <a:lnTo>
                  <a:pt x="288570" y="148"/>
                </a:lnTo>
                <a:lnTo>
                  <a:pt x="296012" y="2827"/>
                </a:lnTo>
                <a:lnTo>
                  <a:pt x="301767" y="8185"/>
                </a:lnTo>
                <a:lnTo>
                  <a:pt x="299827" y="10715"/>
                </a:lnTo>
                <a:lnTo>
                  <a:pt x="275672" y="10715"/>
                </a:lnTo>
                <a:lnTo>
                  <a:pt x="273687" y="11261"/>
                </a:lnTo>
                <a:lnTo>
                  <a:pt x="270910" y="13443"/>
                </a:lnTo>
                <a:lnTo>
                  <a:pt x="270216" y="14833"/>
                </a:lnTo>
                <a:lnTo>
                  <a:pt x="270216" y="18007"/>
                </a:lnTo>
                <a:lnTo>
                  <a:pt x="297500" y="26888"/>
                </a:lnTo>
                <a:lnTo>
                  <a:pt x="302958" y="32493"/>
                </a:lnTo>
                <a:lnTo>
                  <a:pt x="302890" y="46731"/>
                </a:lnTo>
                <a:lnTo>
                  <a:pt x="302076" y="48517"/>
                </a:lnTo>
                <a:close/>
              </a:path>
              <a:path w="530860" h="59689">
                <a:moveTo>
                  <a:pt x="294921" y="17115"/>
                </a:moveTo>
                <a:lnTo>
                  <a:pt x="290456" y="12848"/>
                </a:lnTo>
                <a:lnTo>
                  <a:pt x="284899" y="10715"/>
                </a:lnTo>
                <a:lnTo>
                  <a:pt x="299827" y="10715"/>
                </a:lnTo>
                <a:lnTo>
                  <a:pt x="294921" y="17115"/>
                </a:lnTo>
                <a:close/>
              </a:path>
              <a:path w="530860" h="59689">
                <a:moveTo>
                  <a:pt x="287330" y="59233"/>
                </a:moveTo>
                <a:lnTo>
                  <a:pt x="280186" y="59233"/>
                </a:lnTo>
                <a:lnTo>
                  <a:pt x="272922" y="58665"/>
                </a:lnTo>
                <a:lnTo>
                  <a:pt x="266457" y="56963"/>
                </a:lnTo>
                <a:lnTo>
                  <a:pt x="260792" y="54126"/>
                </a:lnTo>
                <a:lnTo>
                  <a:pt x="255927" y="50154"/>
                </a:lnTo>
                <a:lnTo>
                  <a:pt x="262477" y="40927"/>
                </a:lnTo>
                <a:lnTo>
                  <a:pt x="264560" y="43011"/>
                </a:lnTo>
                <a:lnTo>
                  <a:pt x="267139" y="44796"/>
                </a:lnTo>
                <a:lnTo>
                  <a:pt x="273291" y="47773"/>
                </a:lnTo>
                <a:lnTo>
                  <a:pt x="276814" y="48517"/>
                </a:lnTo>
                <a:lnTo>
                  <a:pt x="302076" y="48517"/>
                </a:lnTo>
                <a:lnTo>
                  <a:pt x="300923" y="51048"/>
                </a:lnTo>
                <a:lnTo>
                  <a:pt x="296855" y="54321"/>
                </a:lnTo>
                <a:lnTo>
                  <a:pt x="292887" y="57596"/>
                </a:lnTo>
                <a:lnTo>
                  <a:pt x="287330" y="59233"/>
                </a:lnTo>
                <a:close/>
              </a:path>
              <a:path w="530860" h="59689">
                <a:moveTo>
                  <a:pt x="355226" y="11757"/>
                </a:moveTo>
                <a:lnTo>
                  <a:pt x="309536" y="11757"/>
                </a:lnTo>
                <a:lnTo>
                  <a:pt x="309536" y="1042"/>
                </a:lnTo>
                <a:lnTo>
                  <a:pt x="355226" y="1042"/>
                </a:lnTo>
                <a:lnTo>
                  <a:pt x="355226" y="11757"/>
                </a:lnTo>
                <a:close/>
              </a:path>
              <a:path w="530860" h="59689">
                <a:moveTo>
                  <a:pt x="338557" y="58191"/>
                </a:moveTo>
                <a:lnTo>
                  <a:pt x="326353" y="58191"/>
                </a:lnTo>
                <a:lnTo>
                  <a:pt x="326353" y="11757"/>
                </a:lnTo>
                <a:lnTo>
                  <a:pt x="338557" y="11757"/>
                </a:lnTo>
                <a:lnTo>
                  <a:pt x="338557" y="58191"/>
                </a:lnTo>
                <a:close/>
              </a:path>
              <a:path w="530860" h="59689">
                <a:moveTo>
                  <a:pt x="400636" y="59233"/>
                </a:moveTo>
                <a:lnTo>
                  <a:pt x="383173" y="59233"/>
                </a:lnTo>
                <a:lnTo>
                  <a:pt x="376030" y="56455"/>
                </a:lnTo>
                <a:lnTo>
                  <a:pt x="364918" y="45342"/>
                </a:lnTo>
                <a:lnTo>
                  <a:pt x="362139" y="38248"/>
                </a:lnTo>
                <a:lnTo>
                  <a:pt x="362139" y="21083"/>
                </a:lnTo>
                <a:lnTo>
                  <a:pt x="364918" y="14038"/>
                </a:lnTo>
                <a:lnTo>
                  <a:pt x="370474" y="8482"/>
                </a:lnTo>
                <a:lnTo>
                  <a:pt x="376030" y="2827"/>
                </a:lnTo>
                <a:lnTo>
                  <a:pt x="383173" y="0"/>
                </a:lnTo>
                <a:lnTo>
                  <a:pt x="400636" y="0"/>
                </a:lnTo>
                <a:lnTo>
                  <a:pt x="407780" y="2827"/>
                </a:lnTo>
                <a:lnTo>
                  <a:pt x="413336" y="8482"/>
                </a:lnTo>
                <a:lnTo>
                  <a:pt x="415760" y="10864"/>
                </a:lnTo>
                <a:lnTo>
                  <a:pt x="386646" y="10864"/>
                </a:lnTo>
                <a:lnTo>
                  <a:pt x="382429" y="12650"/>
                </a:lnTo>
                <a:lnTo>
                  <a:pt x="376179" y="19694"/>
                </a:lnTo>
                <a:lnTo>
                  <a:pt x="374641" y="24159"/>
                </a:lnTo>
                <a:lnTo>
                  <a:pt x="374711" y="35271"/>
                </a:lnTo>
                <a:lnTo>
                  <a:pt x="376229" y="39587"/>
                </a:lnTo>
                <a:lnTo>
                  <a:pt x="379403" y="43159"/>
                </a:lnTo>
                <a:lnTo>
                  <a:pt x="382578" y="46632"/>
                </a:lnTo>
                <a:lnTo>
                  <a:pt x="386745" y="48368"/>
                </a:lnTo>
                <a:lnTo>
                  <a:pt x="415911" y="48368"/>
                </a:lnTo>
                <a:lnTo>
                  <a:pt x="413336" y="50898"/>
                </a:lnTo>
                <a:lnTo>
                  <a:pt x="407780" y="56455"/>
                </a:lnTo>
                <a:lnTo>
                  <a:pt x="400636" y="59233"/>
                </a:lnTo>
                <a:close/>
              </a:path>
              <a:path w="530860" h="59689">
                <a:moveTo>
                  <a:pt x="415911" y="48368"/>
                </a:moveTo>
                <a:lnTo>
                  <a:pt x="396965" y="48368"/>
                </a:lnTo>
                <a:lnTo>
                  <a:pt x="401133" y="46681"/>
                </a:lnTo>
                <a:lnTo>
                  <a:pt x="404406" y="43309"/>
                </a:lnTo>
                <a:lnTo>
                  <a:pt x="407681" y="39836"/>
                </a:lnTo>
                <a:lnTo>
                  <a:pt x="409317" y="35271"/>
                </a:lnTo>
                <a:lnTo>
                  <a:pt x="409317" y="24159"/>
                </a:lnTo>
                <a:lnTo>
                  <a:pt x="407731" y="19694"/>
                </a:lnTo>
                <a:lnTo>
                  <a:pt x="404555" y="16221"/>
                </a:lnTo>
                <a:lnTo>
                  <a:pt x="401380" y="12650"/>
                </a:lnTo>
                <a:lnTo>
                  <a:pt x="397164" y="10864"/>
                </a:lnTo>
                <a:lnTo>
                  <a:pt x="415760" y="10864"/>
                </a:lnTo>
                <a:lnTo>
                  <a:pt x="418992" y="14038"/>
                </a:lnTo>
                <a:lnTo>
                  <a:pt x="421819" y="21083"/>
                </a:lnTo>
                <a:lnTo>
                  <a:pt x="421819" y="38248"/>
                </a:lnTo>
                <a:lnTo>
                  <a:pt x="418992" y="45342"/>
                </a:lnTo>
                <a:lnTo>
                  <a:pt x="415911" y="48368"/>
                </a:lnTo>
                <a:close/>
              </a:path>
              <a:path w="530860" h="59689">
                <a:moveTo>
                  <a:pt x="444992" y="58191"/>
                </a:moveTo>
                <a:lnTo>
                  <a:pt x="432789" y="58191"/>
                </a:lnTo>
                <a:lnTo>
                  <a:pt x="432789" y="1042"/>
                </a:lnTo>
                <a:lnTo>
                  <a:pt x="465332" y="1042"/>
                </a:lnTo>
                <a:lnTo>
                  <a:pt x="469946" y="2778"/>
                </a:lnTo>
                <a:lnTo>
                  <a:pt x="473419" y="6250"/>
                </a:lnTo>
                <a:lnTo>
                  <a:pt x="476991" y="9723"/>
                </a:lnTo>
                <a:lnTo>
                  <a:pt x="477813" y="11757"/>
                </a:lnTo>
                <a:lnTo>
                  <a:pt x="444992" y="11757"/>
                </a:lnTo>
                <a:lnTo>
                  <a:pt x="444992" y="27086"/>
                </a:lnTo>
                <a:lnTo>
                  <a:pt x="477790" y="27086"/>
                </a:lnTo>
                <a:lnTo>
                  <a:pt x="477586" y="27731"/>
                </a:lnTo>
                <a:lnTo>
                  <a:pt x="475205" y="30807"/>
                </a:lnTo>
                <a:lnTo>
                  <a:pt x="472823" y="33784"/>
                </a:lnTo>
                <a:lnTo>
                  <a:pt x="469847" y="35669"/>
                </a:lnTo>
                <a:lnTo>
                  <a:pt x="466275" y="36462"/>
                </a:lnTo>
                <a:lnTo>
                  <a:pt x="467064" y="37801"/>
                </a:lnTo>
                <a:lnTo>
                  <a:pt x="444992" y="37801"/>
                </a:lnTo>
                <a:lnTo>
                  <a:pt x="444992" y="58191"/>
                </a:lnTo>
                <a:close/>
              </a:path>
              <a:path w="530860" h="59689">
                <a:moveTo>
                  <a:pt x="477790" y="27086"/>
                </a:moveTo>
                <a:lnTo>
                  <a:pt x="460173" y="27086"/>
                </a:lnTo>
                <a:lnTo>
                  <a:pt x="462157" y="26441"/>
                </a:lnTo>
                <a:lnTo>
                  <a:pt x="465432" y="23762"/>
                </a:lnTo>
                <a:lnTo>
                  <a:pt x="466275" y="21877"/>
                </a:lnTo>
                <a:lnTo>
                  <a:pt x="466275" y="17015"/>
                </a:lnTo>
                <a:lnTo>
                  <a:pt x="465432" y="15130"/>
                </a:lnTo>
                <a:lnTo>
                  <a:pt x="463745" y="13840"/>
                </a:lnTo>
                <a:lnTo>
                  <a:pt x="462157" y="12452"/>
                </a:lnTo>
                <a:lnTo>
                  <a:pt x="460173" y="11757"/>
                </a:lnTo>
                <a:lnTo>
                  <a:pt x="477813" y="11757"/>
                </a:lnTo>
                <a:lnTo>
                  <a:pt x="478656" y="13840"/>
                </a:lnTo>
                <a:lnTo>
                  <a:pt x="478776" y="23961"/>
                </a:lnTo>
                <a:lnTo>
                  <a:pt x="477790" y="27086"/>
                </a:lnTo>
                <a:close/>
              </a:path>
              <a:path w="530860" h="59689">
                <a:moveTo>
                  <a:pt x="479074" y="58191"/>
                </a:moveTo>
                <a:lnTo>
                  <a:pt x="465084" y="58191"/>
                </a:lnTo>
                <a:lnTo>
                  <a:pt x="453922" y="37801"/>
                </a:lnTo>
                <a:lnTo>
                  <a:pt x="467064" y="37801"/>
                </a:lnTo>
                <a:lnTo>
                  <a:pt x="479074" y="58191"/>
                </a:lnTo>
                <a:close/>
              </a:path>
              <a:path w="530860" h="59689">
                <a:moveTo>
                  <a:pt x="530401" y="58191"/>
                </a:moveTo>
                <a:lnTo>
                  <a:pt x="489919" y="58191"/>
                </a:lnTo>
                <a:lnTo>
                  <a:pt x="489919" y="1042"/>
                </a:lnTo>
                <a:lnTo>
                  <a:pt x="530401" y="1042"/>
                </a:lnTo>
                <a:lnTo>
                  <a:pt x="530401" y="11757"/>
                </a:lnTo>
                <a:lnTo>
                  <a:pt x="502123" y="11757"/>
                </a:lnTo>
                <a:lnTo>
                  <a:pt x="502123" y="23812"/>
                </a:lnTo>
                <a:lnTo>
                  <a:pt x="529806" y="23812"/>
                </a:lnTo>
                <a:lnTo>
                  <a:pt x="529806" y="34528"/>
                </a:lnTo>
                <a:lnTo>
                  <a:pt x="502123" y="34528"/>
                </a:lnTo>
                <a:lnTo>
                  <a:pt x="502123" y="47476"/>
                </a:lnTo>
                <a:lnTo>
                  <a:pt x="530401" y="47476"/>
                </a:lnTo>
                <a:lnTo>
                  <a:pt x="530401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47182" y="2889519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689008" y="3000641"/>
            <a:ext cx="508634" cy="59690"/>
          </a:xfrm>
          <a:custGeom>
            <a:avLst/>
            <a:gdLst/>
            <a:ahLst/>
            <a:cxnLst/>
            <a:rect l="l" t="t" r="r" b="b"/>
            <a:pathLst>
              <a:path w="508635" h="59689">
                <a:moveTo>
                  <a:pt x="46148" y="48517"/>
                </a:moveTo>
                <a:lnTo>
                  <a:pt x="28227" y="48517"/>
                </a:lnTo>
                <a:lnTo>
                  <a:pt x="30707" y="47922"/>
                </a:lnTo>
                <a:lnTo>
                  <a:pt x="32295" y="46731"/>
                </a:lnTo>
                <a:lnTo>
                  <a:pt x="33883" y="45441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3" y="39241"/>
                </a:lnTo>
                <a:lnTo>
                  <a:pt x="29963" y="37256"/>
                </a:lnTo>
                <a:lnTo>
                  <a:pt x="25448" y="35916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69" y="8482"/>
                </a:lnTo>
                <a:lnTo>
                  <a:pt x="7739" y="5209"/>
                </a:lnTo>
                <a:lnTo>
                  <a:pt x="11707" y="1835"/>
                </a:lnTo>
                <a:lnTo>
                  <a:pt x="16965" y="148"/>
                </a:lnTo>
                <a:lnTo>
                  <a:pt x="32642" y="148"/>
                </a:lnTo>
                <a:lnTo>
                  <a:pt x="40083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1" y="26888"/>
                </a:lnTo>
                <a:lnTo>
                  <a:pt x="47029" y="32493"/>
                </a:lnTo>
                <a:lnTo>
                  <a:pt x="46961" y="46731"/>
                </a:lnTo>
                <a:lnTo>
                  <a:pt x="46148" y="48517"/>
                </a:lnTo>
                <a:close/>
              </a:path>
              <a:path w="508635" h="59689">
                <a:moveTo>
                  <a:pt x="38992" y="17115"/>
                </a:moveTo>
                <a:lnTo>
                  <a:pt x="34528" y="12848"/>
                </a:lnTo>
                <a:lnTo>
                  <a:pt x="28971" y="10715"/>
                </a:lnTo>
                <a:lnTo>
                  <a:pt x="43899" y="10715"/>
                </a:lnTo>
                <a:lnTo>
                  <a:pt x="38992" y="17115"/>
                </a:lnTo>
                <a:close/>
              </a:path>
              <a:path w="508635" h="59689">
                <a:moveTo>
                  <a:pt x="31401" y="59233"/>
                </a:moveTo>
                <a:lnTo>
                  <a:pt x="24258" y="59233"/>
                </a:lnTo>
                <a:lnTo>
                  <a:pt x="16993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8" y="40927"/>
                </a:lnTo>
                <a:lnTo>
                  <a:pt x="8631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7"/>
                </a:lnTo>
                <a:lnTo>
                  <a:pt x="46148" y="48517"/>
                </a:lnTo>
                <a:lnTo>
                  <a:pt x="44995" y="51048"/>
                </a:lnTo>
                <a:lnTo>
                  <a:pt x="40926" y="54321"/>
                </a:lnTo>
                <a:lnTo>
                  <a:pt x="36958" y="57596"/>
                </a:lnTo>
                <a:lnTo>
                  <a:pt x="31401" y="59233"/>
                </a:lnTo>
                <a:close/>
              </a:path>
              <a:path w="508635" h="59689">
                <a:moveTo>
                  <a:pt x="84860" y="59233"/>
                </a:moveTo>
                <a:lnTo>
                  <a:pt x="76031" y="59233"/>
                </a:lnTo>
                <a:lnTo>
                  <a:pt x="68737" y="56405"/>
                </a:lnTo>
                <a:lnTo>
                  <a:pt x="62983" y="50750"/>
                </a:lnTo>
                <a:lnTo>
                  <a:pt x="57328" y="45095"/>
                </a:lnTo>
                <a:lnTo>
                  <a:pt x="54500" y="38050"/>
                </a:lnTo>
                <a:lnTo>
                  <a:pt x="54500" y="24060"/>
                </a:lnTo>
                <a:lnTo>
                  <a:pt x="79304" y="0"/>
                </a:lnTo>
                <a:lnTo>
                  <a:pt x="84860" y="0"/>
                </a:lnTo>
                <a:lnTo>
                  <a:pt x="92274" y="874"/>
                </a:lnTo>
                <a:lnTo>
                  <a:pt x="98739" y="3497"/>
                </a:lnTo>
                <a:lnTo>
                  <a:pt x="104255" y="7869"/>
                </a:lnTo>
                <a:lnTo>
                  <a:pt x="106490" y="10864"/>
                </a:lnTo>
                <a:lnTo>
                  <a:pt x="79702" y="10864"/>
                </a:lnTo>
                <a:lnTo>
                  <a:pt x="75435" y="12650"/>
                </a:lnTo>
                <a:lnTo>
                  <a:pt x="68688" y="19793"/>
                </a:lnTo>
                <a:lnTo>
                  <a:pt x="67076" y="24060"/>
                </a:lnTo>
                <a:lnTo>
                  <a:pt x="67001" y="35172"/>
                </a:lnTo>
                <a:lnTo>
                  <a:pt x="68688" y="39687"/>
                </a:lnTo>
                <a:lnTo>
                  <a:pt x="72062" y="43159"/>
                </a:lnTo>
                <a:lnTo>
                  <a:pt x="75535" y="46632"/>
                </a:lnTo>
                <a:lnTo>
                  <a:pt x="79801" y="48368"/>
                </a:lnTo>
                <a:lnTo>
                  <a:pt x="106405" y="48368"/>
                </a:lnTo>
                <a:lnTo>
                  <a:pt x="104255" y="51280"/>
                </a:lnTo>
                <a:lnTo>
                  <a:pt x="98739" y="55698"/>
                </a:lnTo>
                <a:lnTo>
                  <a:pt x="92274" y="58349"/>
                </a:lnTo>
                <a:lnTo>
                  <a:pt x="84860" y="59233"/>
                </a:lnTo>
                <a:close/>
              </a:path>
              <a:path w="508635" h="59689">
                <a:moveTo>
                  <a:pt x="98255" y="19198"/>
                </a:moveTo>
                <a:lnTo>
                  <a:pt x="97065" y="16817"/>
                </a:lnTo>
                <a:lnTo>
                  <a:pt x="95279" y="14833"/>
                </a:lnTo>
                <a:lnTo>
                  <a:pt x="90516" y="11657"/>
                </a:lnTo>
                <a:lnTo>
                  <a:pt x="87837" y="10864"/>
                </a:lnTo>
                <a:lnTo>
                  <a:pt x="106490" y="10864"/>
                </a:lnTo>
                <a:lnTo>
                  <a:pt x="108822" y="13989"/>
                </a:lnTo>
                <a:lnTo>
                  <a:pt x="98255" y="19198"/>
                </a:lnTo>
                <a:close/>
              </a:path>
              <a:path w="508635" h="59689">
                <a:moveTo>
                  <a:pt x="106405" y="48368"/>
                </a:moveTo>
                <a:lnTo>
                  <a:pt x="87837" y="48368"/>
                </a:lnTo>
                <a:lnTo>
                  <a:pt x="90516" y="47624"/>
                </a:lnTo>
                <a:lnTo>
                  <a:pt x="92898" y="46136"/>
                </a:lnTo>
                <a:lnTo>
                  <a:pt x="95279" y="44549"/>
                </a:lnTo>
                <a:lnTo>
                  <a:pt x="97065" y="42514"/>
                </a:lnTo>
                <a:lnTo>
                  <a:pt x="98255" y="40034"/>
                </a:lnTo>
                <a:lnTo>
                  <a:pt x="108822" y="45095"/>
                </a:lnTo>
                <a:lnTo>
                  <a:pt x="106405" y="48368"/>
                </a:lnTo>
                <a:close/>
              </a:path>
              <a:path w="508635" h="59689">
                <a:moveTo>
                  <a:pt x="130423" y="58191"/>
                </a:moveTo>
                <a:lnTo>
                  <a:pt x="118219" y="58191"/>
                </a:lnTo>
                <a:lnTo>
                  <a:pt x="118219" y="1042"/>
                </a:lnTo>
                <a:lnTo>
                  <a:pt x="130423" y="1042"/>
                </a:lnTo>
                <a:lnTo>
                  <a:pt x="130423" y="23514"/>
                </a:lnTo>
                <a:lnTo>
                  <a:pt x="169714" y="23514"/>
                </a:lnTo>
                <a:lnTo>
                  <a:pt x="169714" y="34229"/>
                </a:lnTo>
                <a:lnTo>
                  <a:pt x="130423" y="34229"/>
                </a:lnTo>
                <a:lnTo>
                  <a:pt x="130423" y="58191"/>
                </a:lnTo>
                <a:close/>
              </a:path>
              <a:path w="508635" h="59689">
                <a:moveTo>
                  <a:pt x="169714" y="23514"/>
                </a:moveTo>
                <a:lnTo>
                  <a:pt x="157361" y="23514"/>
                </a:lnTo>
                <a:lnTo>
                  <a:pt x="157361" y="1042"/>
                </a:lnTo>
                <a:lnTo>
                  <a:pt x="169714" y="1042"/>
                </a:lnTo>
                <a:lnTo>
                  <a:pt x="169714" y="23514"/>
                </a:lnTo>
                <a:close/>
              </a:path>
              <a:path w="508635" h="59689">
                <a:moveTo>
                  <a:pt x="169714" y="58191"/>
                </a:moveTo>
                <a:lnTo>
                  <a:pt x="157361" y="58191"/>
                </a:lnTo>
                <a:lnTo>
                  <a:pt x="157361" y="34229"/>
                </a:lnTo>
                <a:lnTo>
                  <a:pt x="169714" y="34229"/>
                </a:lnTo>
                <a:lnTo>
                  <a:pt x="169714" y="58191"/>
                </a:lnTo>
                <a:close/>
              </a:path>
              <a:path w="508635" h="59689">
                <a:moveTo>
                  <a:pt x="223650" y="58191"/>
                </a:moveTo>
                <a:lnTo>
                  <a:pt x="183169" y="58191"/>
                </a:lnTo>
                <a:lnTo>
                  <a:pt x="183169" y="1042"/>
                </a:lnTo>
                <a:lnTo>
                  <a:pt x="223650" y="1042"/>
                </a:lnTo>
                <a:lnTo>
                  <a:pt x="223650" y="11757"/>
                </a:lnTo>
                <a:lnTo>
                  <a:pt x="195372" y="11757"/>
                </a:lnTo>
                <a:lnTo>
                  <a:pt x="195372" y="23812"/>
                </a:lnTo>
                <a:lnTo>
                  <a:pt x="223055" y="23812"/>
                </a:lnTo>
                <a:lnTo>
                  <a:pt x="223055" y="34528"/>
                </a:lnTo>
                <a:lnTo>
                  <a:pt x="195372" y="34528"/>
                </a:lnTo>
                <a:lnTo>
                  <a:pt x="195372" y="47476"/>
                </a:lnTo>
                <a:lnTo>
                  <a:pt x="223650" y="47476"/>
                </a:lnTo>
                <a:lnTo>
                  <a:pt x="223650" y="58191"/>
                </a:lnTo>
                <a:close/>
              </a:path>
              <a:path w="508635" h="59689">
                <a:moveTo>
                  <a:pt x="266619" y="58191"/>
                </a:moveTo>
                <a:lnTo>
                  <a:pt x="234968" y="58191"/>
                </a:lnTo>
                <a:lnTo>
                  <a:pt x="234968" y="1042"/>
                </a:lnTo>
                <a:lnTo>
                  <a:pt x="266619" y="1042"/>
                </a:lnTo>
                <a:lnTo>
                  <a:pt x="273911" y="3670"/>
                </a:lnTo>
                <a:lnTo>
                  <a:pt x="282456" y="11757"/>
                </a:lnTo>
                <a:lnTo>
                  <a:pt x="247172" y="11757"/>
                </a:lnTo>
                <a:lnTo>
                  <a:pt x="247172" y="47476"/>
                </a:lnTo>
                <a:lnTo>
                  <a:pt x="282455" y="47476"/>
                </a:lnTo>
                <a:lnTo>
                  <a:pt x="273911" y="55562"/>
                </a:lnTo>
                <a:lnTo>
                  <a:pt x="266619" y="58191"/>
                </a:lnTo>
                <a:close/>
              </a:path>
              <a:path w="508635" h="59689">
                <a:moveTo>
                  <a:pt x="282455" y="47476"/>
                </a:moveTo>
                <a:lnTo>
                  <a:pt x="262849" y="47476"/>
                </a:lnTo>
                <a:lnTo>
                  <a:pt x="267115" y="45838"/>
                </a:lnTo>
                <a:lnTo>
                  <a:pt x="273763" y="39191"/>
                </a:lnTo>
                <a:lnTo>
                  <a:pt x="275450" y="34874"/>
                </a:lnTo>
                <a:lnTo>
                  <a:pt x="275450" y="24159"/>
                </a:lnTo>
                <a:lnTo>
                  <a:pt x="273862" y="19843"/>
                </a:lnTo>
                <a:lnTo>
                  <a:pt x="270687" y="16668"/>
                </a:lnTo>
                <a:lnTo>
                  <a:pt x="267511" y="13394"/>
                </a:lnTo>
                <a:lnTo>
                  <a:pt x="263146" y="11757"/>
                </a:lnTo>
                <a:lnTo>
                  <a:pt x="282456" y="11757"/>
                </a:lnTo>
                <a:lnTo>
                  <a:pt x="285024" y="14188"/>
                </a:lnTo>
                <a:lnTo>
                  <a:pt x="287802" y="21083"/>
                </a:lnTo>
                <a:lnTo>
                  <a:pt x="287802" y="38149"/>
                </a:lnTo>
                <a:lnTo>
                  <a:pt x="285024" y="45045"/>
                </a:lnTo>
                <a:lnTo>
                  <a:pt x="282455" y="47476"/>
                </a:lnTo>
                <a:close/>
              </a:path>
              <a:path w="508635" h="59689">
                <a:moveTo>
                  <a:pt x="332844" y="59233"/>
                </a:moveTo>
                <a:lnTo>
                  <a:pt x="316473" y="59233"/>
                </a:lnTo>
                <a:lnTo>
                  <a:pt x="310173" y="57149"/>
                </a:lnTo>
                <a:lnTo>
                  <a:pt x="301045" y="48815"/>
                </a:lnTo>
                <a:lnTo>
                  <a:pt x="298763" y="42961"/>
                </a:lnTo>
                <a:lnTo>
                  <a:pt x="298763" y="1042"/>
                </a:lnTo>
                <a:lnTo>
                  <a:pt x="311115" y="1042"/>
                </a:lnTo>
                <a:lnTo>
                  <a:pt x="311115" y="38942"/>
                </a:lnTo>
                <a:lnTo>
                  <a:pt x="312206" y="42168"/>
                </a:lnTo>
                <a:lnTo>
                  <a:pt x="314390" y="44648"/>
                </a:lnTo>
                <a:lnTo>
                  <a:pt x="316672" y="47128"/>
                </a:lnTo>
                <a:lnTo>
                  <a:pt x="320046" y="48368"/>
                </a:lnTo>
                <a:lnTo>
                  <a:pt x="348305" y="48368"/>
                </a:lnTo>
                <a:lnTo>
                  <a:pt x="348174" y="48716"/>
                </a:lnTo>
                <a:lnTo>
                  <a:pt x="343708" y="52982"/>
                </a:lnTo>
                <a:lnTo>
                  <a:pt x="339244" y="57149"/>
                </a:lnTo>
                <a:lnTo>
                  <a:pt x="332844" y="59233"/>
                </a:lnTo>
                <a:close/>
              </a:path>
              <a:path w="508635" h="59689">
                <a:moveTo>
                  <a:pt x="348305" y="48368"/>
                </a:moveTo>
                <a:lnTo>
                  <a:pt x="328974" y="48368"/>
                </a:lnTo>
                <a:lnTo>
                  <a:pt x="332298" y="47128"/>
                </a:lnTo>
                <a:lnTo>
                  <a:pt x="334482" y="44648"/>
                </a:lnTo>
                <a:lnTo>
                  <a:pt x="336764" y="42168"/>
                </a:lnTo>
                <a:lnTo>
                  <a:pt x="337904" y="38942"/>
                </a:lnTo>
                <a:lnTo>
                  <a:pt x="337904" y="1042"/>
                </a:lnTo>
                <a:lnTo>
                  <a:pt x="350405" y="1042"/>
                </a:lnTo>
                <a:lnTo>
                  <a:pt x="350349" y="42961"/>
                </a:lnTo>
                <a:lnTo>
                  <a:pt x="348305" y="48368"/>
                </a:lnTo>
                <a:close/>
              </a:path>
              <a:path w="508635" h="59689">
                <a:moveTo>
                  <a:pt x="400204" y="58191"/>
                </a:moveTo>
                <a:lnTo>
                  <a:pt x="363890" y="58191"/>
                </a:lnTo>
                <a:lnTo>
                  <a:pt x="363890" y="1042"/>
                </a:lnTo>
                <a:lnTo>
                  <a:pt x="376093" y="1042"/>
                </a:lnTo>
                <a:lnTo>
                  <a:pt x="376093" y="47476"/>
                </a:lnTo>
                <a:lnTo>
                  <a:pt x="400204" y="47476"/>
                </a:lnTo>
                <a:lnTo>
                  <a:pt x="400204" y="58191"/>
                </a:lnTo>
                <a:close/>
              </a:path>
              <a:path w="508635" h="59689">
                <a:moveTo>
                  <a:pt x="450840" y="58191"/>
                </a:moveTo>
                <a:lnTo>
                  <a:pt x="410359" y="58191"/>
                </a:lnTo>
                <a:lnTo>
                  <a:pt x="410359" y="1042"/>
                </a:lnTo>
                <a:lnTo>
                  <a:pt x="450840" y="1042"/>
                </a:lnTo>
                <a:lnTo>
                  <a:pt x="450840" y="11757"/>
                </a:lnTo>
                <a:lnTo>
                  <a:pt x="422563" y="11757"/>
                </a:lnTo>
                <a:lnTo>
                  <a:pt x="422563" y="23812"/>
                </a:lnTo>
                <a:lnTo>
                  <a:pt x="450244" y="23812"/>
                </a:lnTo>
                <a:lnTo>
                  <a:pt x="450244" y="34528"/>
                </a:lnTo>
                <a:lnTo>
                  <a:pt x="422563" y="34528"/>
                </a:lnTo>
                <a:lnTo>
                  <a:pt x="422563" y="47476"/>
                </a:lnTo>
                <a:lnTo>
                  <a:pt x="450840" y="47476"/>
                </a:lnTo>
                <a:lnTo>
                  <a:pt x="450840" y="58191"/>
                </a:lnTo>
                <a:close/>
              </a:path>
              <a:path w="508635" h="59689">
                <a:moveTo>
                  <a:pt x="474363" y="58191"/>
                </a:moveTo>
                <a:lnTo>
                  <a:pt x="462158" y="58191"/>
                </a:lnTo>
                <a:lnTo>
                  <a:pt x="462158" y="1042"/>
                </a:lnTo>
                <a:lnTo>
                  <a:pt x="494702" y="1042"/>
                </a:lnTo>
                <a:lnTo>
                  <a:pt x="499315" y="2778"/>
                </a:lnTo>
                <a:lnTo>
                  <a:pt x="502788" y="6250"/>
                </a:lnTo>
                <a:lnTo>
                  <a:pt x="506360" y="9723"/>
                </a:lnTo>
                <a:lnTo>
                  <a:pt x="507183" y="11757"/>
                </a:lnTo>
                <a:lnTo>
                  <a:pt x="474363" y="11757"/>
                </a:lnTo>
                <a:lnTo>
                  <a:pt x="474363" y="27086"/>
                </a:lnTo>
                <a:lnTo>
                  <a:pt x="507159" y="27086"/>
                </a:lnTo>
                <a:lnTo>
                  <a:pt x="506955" y="27731"/>
                </a:lnTo>
                <a:lnTo>
                  <a:pt x="504574" y="30807"/>
                </a:lnTo>
                <a:lnTo>
                  <a:pt x="502193" y="33784"/>
                </a:lnTo>
                <a:lnTo>
                  <a:pt x="499216" y="35669"/>
                </a:lnTo>
                <a:lnTo>
                  <a:pt x="495644" y="36462"/>
                </a:lnTo>
                <a:lnTo>
                  <a:pt x="496433" y="37801"/>
                </a:lnTo>
                <a:lnTo>
                  <a:pt x="474363" y="37801"/>
                </a:lnTo>
                <a:lnTo>
                  <a:pt x="474363" y="58191"/>
                </a:lnTo>
                <a:close/>
              </a:path>
              <a:path w="508635" h="59689">
                <a:moveTo>
                  <a:pt x="507159" y="27086"/>
                </a:moveTo>
                <a:lnTo>
                  <a:pt x="489543" y="27086"/>
                </a:lnTo>
                <a:lnTo>
                  <a:pt x="491527" y="26441"/>
                </a:lnTo>
                <a:lnTo>
                  <a:pt x="494801" y="23762"/>
                </a:lnTo>
                <a:lnTo>
                  <a:pt x="495644" y="21877"/>
                </a:lnTo>
                <a:lnTo>
                  <a:pt x="495644" y="17015"/>
                </a:lnTo>
                <a:lnTo>
                  <a:pt x="494801" y="15130"/>
                </a:lnTo>
                <a:lnTo>
                  <a:pt x="493114" y="13840"/>
                </a:lnTo>
                <a:lnTo>
                  <a:pt x="491527" y="12452"/>
                </a:lnTo>
                <a:lnTo>
                  <a:pt x="489543" y="11757"/>
                </a:lnTo>
                <a:lnTo>
                  <a:pt x="507183" y="11757"/>
                </a:lnTo>
                <a:lnTo>
                  <a:pt x="508025" y="13840"/>
                </a:lnTo>
                <a:lnTo>
                  <a:pt x="508146" y="23961"/>
                </a:lnTo>
                <a:lnTo>
                  <a:pt x="507159" y="27086"/>
                </a:lnTo>
                <a:close/>
              </a:path>
              <a:path w="508635" h="59689">
                <a:moveTo>
                  <a:pt x="508444" y="58191"/>
                </a:moveTo>
                <a:lnTo>
                  <a:pt x="494454" y="58191"/>
                </a:lnTo>
                <a:lnTo>
                  <a:pt x="483292" y="37801"/>
                </a:lnTo>
                <a:lnTo>
                  <a:pt x="496433" y="37801"/>
                </a:lnTo>
                <a:lnTo>
                  <a:pt x="508444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347182" y="3209918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00B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78305" y="3320289"/>
            <a:ext cx="732790" cy="60960"/>
          </a:xfrm>
          <a:custGeom>
            <a:avLst/>
            <a:gdLst/>
            <a:ahLst/>
            <a:cxnLst/>
            <a:rect l="l" t="t" r="r" b="b"/>
            <a:pathLst>
              <a:path w="732789" h="60960">
                <a:moveTo>
                  <a:pt x="12204" y="58935"/>
                </a:moveTo>
                <a:lnTo>
                  <a:pt x="0" y="58935"/>
                </a:lnTo>
                <a:lnTo>
                  <a:pt x="0" y="1785"/>
                </a:lnTo>
                <a:lnTo>
                  <a:pt x="12204" y="1785"/>
                </a:lnTo>
                <a:lnTo>
                  <a:pt x="12204" y="24258"/>
                </a:lnTo>
                <a:lnTo>
                  <a:pt x="51494" y="24258"/>
                </a:lnTo>
                <a:lnTo>
                  <a:pt x="51494" y="34973"/>
                </a:lnTo>
                <a:lnTo>
                  <a:pt x="12204" y="34973"/>
                </a:lnTo>
                <a:lnTo>
                  <a:pt x="12204" y="58935"/>
                </a:lnTo>
                <a:close/>
              </a:path>
              <a:path w="732789" h="60960">
                <a:moveTo>
                  <a:pt x="51494" y="24258"/>
                </a:moveTo>
                <a:lnTo>
                  <a:pt x="39141" y="24258"/>
                </a:lnTo>
                <a:lnTo>
                  <a:pt x="39141" y="1785"/>
                </a:lnTo>
                <a:lnTo>
                  <a:pt x="51494" y="1785"/>
                </a:lnTo>
                <a:lnTo>
                  <a:pt x="51494" y="24258"/>
                </a:lnTo>
                <a:close/>
              </a:path>
              <a:path w="732789" h="60960">
                <a:moveTo>
                  <a:pt x="51494" y="58935"/>
                </a:moveTo>
                <a:lnTo>
                  <a:pt x="39141" y="58935"/>
                </a:lnTo>
                <a:lnTo>
                  <a:pt x="39141" y="34973"/>
                </a:lnTo>
                <a:lnTo>
                  <a:pt x="51494" y="34973"/>
                </a:lnTo>
                <a:lnTo>
                  <a:pt x="51494" y="58935"/>
                </a:lnTo>
                <a:close/>
              </a:path>
              <a:path w="732789" h="60960">
                <a:moveTo>
                  <a:pt x="105431" y="58935"/>
                </a:moveTo>
                <a:lnTo>
                  <a:pt x="64949" y="58935"/>
                </a:lnTo>
                <a:lnTo>
                  <a:pt x="64949" y="1785"/>
                </a:lnTo>
                <a:lnTo>
                  <a:pt x="105431" y="1785"/>
                </a:lnTo>
                <a:lnTo>
                  <a:pt x="105431" y="12501"/>
                </a:lnTo>
                <a:lnTo>
                  <a:pt x="77153" y="12501"/>
                </a:lnTo>
                <a:lnTo>
                  <a:pt x="77153" y="24556"/>
                </a:lnTo>
                <a:lnTo>
                  <a:pt x="104835" y="24556"/>
                </a:lnTo>
                <a:lnTo>
                  <a:pt x="104835" y="35271"/>
                </a:lnTo>
                <a:lnTo>
                  <a:pt x="77153" y="35271"/>
                </a:lnTo>
                <a:lnTo>
                  <a:pt x="77153" y="48220"/>
                </a:lnTo>
                <a:lnTo>
                  <a:pt x="105431" y="48220"/>
                </a:lnTo>
                <a:lnTo>
                  <a:pt x="105431" y="58935"/>
                </a:lnTo>
                <a:close/>
              </a:path>
              <a:path w="732789" h="60960">
                <a:moveTo>
                  <a:pt x="124488" y="58935"/>
                </a:moveTo>
                <a:lnTo>
                  <a:pt x="110646" y="58935"/>
                </a:lnTo>
                <a:lnTo>
                  <a:pt x="132823" y="1785"/>
                </a:lnTo>
                <a:lnTo>
                  <a:pt x="148002" y="1785"/>
                </a:lnTo>
                <a:lnTo>
                  <a:pt x="152706" y="13989"/>
                </a:lnTo>
                <a:lnTo>
                  <a:pt x="140412" y="13989"/>
                </a:lnTo>
                <a:lnTo>
                  <a:pt x="131482" y="38545"/>
                </a:lnTo>
                <a:lnTo>
                  <a:pt x="162170" y="38545"/>
                </a:lnTo>
                <a:lnTo>
                  <a:pt x="166300" y="49261"/>
                </a:lnTo>
                <a:lnTo>
                  <a:pt x="128209" y="49261"/>
                </a:lnTo>
                <a:lnTo>
                  <a:pt x="124488" y="58935"/>
                </a:lnTo>
                <a:close/>
              </a:path>
              <a:path w="732789" h="60960">
                <a:moveTo>
                  <a:pt x="162170" y="38545"/>
                </a:moveTo>
                <a:lnTo>
                  <a:pt x="149342" y="38545"/>
                </a:lnTo>
                <a:lnTo>
                  <a:pt x="140412" y="13989"/>
                </a:lnTo>
                <a:lnTo>
                  <a:pt x="152706" y="13989"/>
                </a:lnTo>
                <a:lnTo>
                  <a:pt x="162170" y="38545"/>
                </a:lnTo>
                <a:close/>
              </a:path>
              <a:path w="732789" h="60960">
                <a:moveTo>
                  <a:pt x="170029" y="58935"/>
                </a:moveTo>
                <a:lnTo>
                  <a:pt x="156188" y="58935"/>
                </a:lnTo>
                <a:lnTo>
                  <a:pt x="152616" y="49261"/>
                </a:lnTo>
                <a:lnTo>
                  <a:pt x="166300" y="49261"/>
                </a:lnTo>
                <a:lnTo>
                  <a:pt x="170029" y="58935"/>
                </a:lnTo>
                <a:close/>
              </a:path>
              <a:path w="732789" h="60960">
                <a:moveTo>
                  <a:pt x="213836" y="58935"/>
                </a:moveTo>
                <a:lnTo>
                  <a:pt x="177522" y="58935"/>
                </a:lnTo>
                <a:lnTo>
                  <a:pt x="177522" y="1785"/>
                </a:lnTo>
                <a:lnTo>
                  <a:pt x="189726" y="1785"/>
                </a:lnTo>
                <a:lnTo>
                  <a:pt x="189726" y="48220"/>
                </a:lnTo>
                <a:lnTo>
                  <a:pt x="213836" y="48220"/>
                </a:lnTo>
                <a:lnTo>
                  <a:pt x="213836" y="58935"/>
                </a:lnTo>
                <a:close/>
              </a:path>
              <a:path w="732789" h="60960">
                <a:moveTo>
                  <a:pt x="266109" y="12501"/>
                </a:moveTo>
                <a:lnTo>
                  <a:pt x="220419" y="12501"/>
                </a:lnTo>
                <a:lnTo>
                  <a:pt x="220419" y="1785"/>
                </a:lnTo>
                <a:lnTo>
                  <a:pt x="266109" y="1785"/>
                </a:lnTo>
                <a:lnTo>
                  <a:pt x="266109" y="12501"/>
                </a:lnTo>
                <a:close/>
              </a:path>
              <a:path w="732789" h="60960">
                <a:moveTo>
                  <a:pt x="249441" y="58935"/>
                </a:moveTo>
                <a:lnTo>
                  <a:pt x="237236" y="58935"/>
                </a:lnTo>
                <a:lnTo>
                  <a:pt x="237236" y="12501"/>
                </a:lnTo>
                <a:lnTo>
                  <a:pt x="249441" y="12501"/>
                </a:lnTo>
                <a:lnTo>
                  <a:pt x="249441" y="58935"/>
                </a:lnTo>
                <a:close/>
              </a:path>
              <a:path w="732789" h="60960">
                <a:moveTo>
                  <a:pt x="287905" y="58935"/>
                </a:moveTo>
                <a:lnTo>
                  <a:pt x="275702" y="58935"/>
                </a:lnTo>
                <a:lnTo>
                  <a:pt x="275702" y="1785"/>
                </a:lnTo>
                <a:lnTo>
                  <a:pt x="287905" y="1785"/>
                </a:lnTo>
                <a:lnTo>
                  <a:pt x="287905" y="24258"/>
                </a:lnTo>
                <a:lnTo>
                  <a:pt x="327196" y="24258"/>
                </a:lnTo>
                <a:lnTo>
                  <a:pt x="327196" y="34973"/>
                </a:lnTo>
                <a:lnTo>
                  <a:pt x="287905" y="34973"/>
                </a:lnTo>
                <a:lnTo>
                  <a:pt x="287905" y="58935"/>
                </a:lnTo>
                <a:close/>
              </a:path>
              <a:path w="732789" h="60960">
                <a:moveTo>
                  <a:pt x="327196" y="24258"/>
                </a:moveTo>
                <a:lnTo>
                  <a:pt x="314844" y="24258"/>
                </a:lnTo>
                <a:lnTo>
                  <a:pt x="314844" y="1785"/>
                </a:lnTo>
                <a:lnTo>
                  <a:pt x="327196" y="1785"/>
                </a:lnTo>
                <a:lnTo>
                  <a:pt x="327196" y="24258"/>
                </a:lnTo>
                <a:close/>
              </a:path>
              <a:path w="732789" h="60960">
                <a:moveTo>
                  <a:pt x="327196" y="58935"/>
                </a:moveTo>
                <a:lnTo>
                  <a:pt x="314844" y="58935"/>
                </a:lnTo>
                <a:lnTo>
                  <a:pt x="314844" y="34973"/>
                </a:lnTo>
                <a:lnTo>
                  <a:pt x="327196" y="34973"/>
                </a:lnTo>
                <a:lnTo>
                  <a:pt x="327196" y="58935"/>
                </a:lnTo>
                <a:close/>
              </a:path>
              <a:path w="732789" h="60960">
                <a:moveTo>
                  <a:pt x="342884" y="60721"/>
                </a:moveTo>
                <a:lnTo>
                  <a:pt x="334996" y="60721"/>
                </a:lnTo>
                <a:lnTo>
                  <a:pt x="355385" y="0"/>
                </a:lnTo>
                <a:lnTo>
                  <a:pt x="363273" y="0"/>
                </a:lnTo>
                <a:lnTo>
                  <a:pt x="342884" y="60721"/>
                </a:lnTo>
                <a:close/>
              </a:path>
              <a:path w="732789" h="60960">
                <a:moveTo>
                  <a:pt x="412162" y="49261"/>
                </a:moveTo>
                <a:lnTo>
                  <a:pt x="394241" y="49261"/>
                </a:lnTo>
                <a:lnTo>
                  <a:pt x="396722" y="48665"/>
                </a:lnTo>
                <a:lnTo>
                  <a:pt x="398309" y="47475"/>
                </a:lnTo>
                <a:lnTo>
                  <a:pt x="399896" y="46185"/>
                </a:lnTo>
                <a:lnTo>
                  <a:pt x="400691" y="44697"/>
                </a:lnTo>
                <a:lnTo>
                  <a:pt x="400691" y="41324"/>
                </a:lnTo>
                <a:lnTo>
                  <a:pt x="399748" y="39984"/>
                </a:lnTo>
                <a:lnTo>
                  <a:pt x="395978" y="37999"/>
                </a:lnTo>
                <a:lnTo>
                  <a:pt x="391463" y="36660"/>
                </a:lnTo>
                <a:lnTo>
                  <a:pt x="373306" y="32295"/>
                </a:lnTo>
                <a:lnTo>
                  <a:pt x="367800" y="26739"/>
                </a:lnTo>
                <a:lnTo>
                  <a:pt x="367800" y="13344"/>
                </a:lnTo>
                <a:lnTo>
                  <a:pt x="369784" y="9226"/>
                </a:lnTo>
                <a:lnTo>
                  <a:pt x="373753" y="5953"/>
                </a:lnTo>
                <a:lnTo>
                  <a:pt x="377721" y="2579"/>
                </a:lnTo>
                <a:lnTo>
                  <a:pt x="382980" y="892"/>
                </a:lnTo>
                <a:lnTo>
                  <a:pt x="398656" y="892"/>
                </a:lnTo>
                <a:lnTo>
                  <a:pt x="406098" y="3571"/>
                </a:lnTo>
                <a:lnTo>
                  <a:pt x="411853" y="8929"/>
                </a:lnTo>
                <a:lnTo>
                  <a:pt x="409913" y="11459"/>
                </a:lnTo>
                <a:lnTo>
                  <a:pt x="385758" y="11459"/>
                </a:lnTo>
                <a:lnTo>
                  <a:pt x="383773" y="12005"/>
                </a:lnTo>
                <a:lnTo>
                  <a:pt x="380996" y="14187"/>
                </a:lnTo>
                <a:lnTo>
                  <a:pt x="380302" y="15577"/>
                </a:lnTo>
                <a:lnTo>
                  <a:pt x="380302" y="18751"/>
                </a:lnTo>
                <a:lnTo>
                  <a:pt x="407586" y="27631"/>
                </a:lnTo>
                <a:lnTo>
                  <a:pt x="413043" y="33237"/>
                </a:lnTo>
                <a:lnTo>
                  <a:pt x="412975" y="47475"/>
                </a:lnTo>
                <a:lnTo>
                  <a:pt x="412162" y="49261"/>
                </a:lnTo>
                <a:close/>
              </a:path>
              <a:path w="732789" h="60960">
                <a:moveTo>
                  <a:pt x="405006" y="17859"/>
                </a:moveTo>
                <a:lnTo>
                  <a:pt x="400542" y="13592"/>
                </a:lnTo>
                <a:lnTo>
                  <a:pt x="394985" y="11459"/>
                </a:lnTo>
                <a:lnTo>
                  <a:pt x="409913" y="11459"/>
                </a:lnTo>
                <a:lnTo>
                  <a:pt x="405006" y="17859"/>
                </a:lnTo>
                <a:close/>
              </a:path>
              <a:path w="732789" h="60960">
                <a:moveTo>
                  <a:pt x="397416" y="59976"/>
                </a:moveTo>
                <a:lnTo>
                  <a:pt x="390272" y="59976"/>
                </a:lnTo>
                <a:lnTo>
                  <a:pt x="383008" y="59409"/>
                </a:lnTo>
                <a:lnTo>
                  <a:pt x="376543" y="57707"/>
                </a:lnTo>
                <a:lnTo>
                  <a:pt x="370879" y="54870"/>
                </a:lnTo>
                <a:lnTo>
                  <a:pt x="366014" y="50898"/>
                </a:lnTo>
                <a:lnTo>
                  <a:pt x="372562" y="41671"/>
                </a:lnTo>
                <a:lnTo>
                  <a:pt x="374646" y="43754"/>
                </a:lnTo>
                <a:lnTo>
                  <a:pt x="377225" y="45540"/>
                </a:lnTo>
                <a:lnTo>
                  <a:pt x="383377" y="48517"/>
                </a:lnTo>
                <a:lnTo>
                  <a:pt x="386899" y="49261"/>
                </a:lnTo>
                <a:lnTo>
                  <a:pt x="412162" y="49261"/>
                </a:lnTo>
                <a:lnTo>
                  <a:pt x="411009" y="51792"/>
                </a:lnTo>
                <a:lnTo>
                  <a:pt x="406941" y="55065"/>
                </a:lnTo>
                <a:lnTo>
                  <a:pt x="402973" y="58340"/>
                </a:lnTo>
                <a:lnTo>
                  <a:pt x="397416" y="59976"/>
                </a:lnTo>
                <a:close/>
              </a:path>
              <a:path w="732789" h="60960">
                <a:moveTo>
                  <a:pt x="450875" y="59976"/>
                </a:moveTo>
                <a:lnTo>
                  <a:pt x="442044" y="59976"/>
                </a:lnTo>
                <a:lnTo>
                  <a:pt x="434752" y="57149"/>
                </a:lnTo>
                <a:lnTo>
                  <a:pt x="428998" y="51493"/>
                </a:lnTo>
                <a:lnTo>
                  <a:pt x="423342" y="45838"/>
                </a:lnTo>
                <a:lnTo>
                  <a:pt x="420514" y="38794"/>
                </a:lnTo>
                <a:lnTo>
                  <a:pt x="420514" y="24804"/>
                </a:lnTo>
                <a:lnTo>
                  <a:pt x="445319" y="743"/>
                </a:lnTo>
                <a:lnTo>
                  <a:pt x="450875" y="743"/>
                </a:lnTo>
                <a:lnTo>
                  <a:pt x="458289" y="1618"/>
                </a:lnTo>
                <a:lnTo>
                  <a:pt x="464753" y="4241"/>
                </a:lnTo>
                <a:lnTo>
                  <a:pt x="470269" y="8613"/>
                </a:lnTo>
                <a:lnTo>
                  <a:pt x="472505" y="11608"/>
                </a:lnTo>
                <a:lnTo>
                  <a:pt x="445716" y="11608"/>
                </a:lnTo>
                <a:lnTo>
                  <a:pt x="441449" y="13394"/>
                </a:lnTo>
                <a:lnTo>
                  <a:pt x="434702" y="20537"/>
                </a:lnTo>
                <a:lnTo>
                  <a:pt x="433091" y="24804"/>
                </a:lnTo>
                <a:lnTo>
                  <a:pt x="433016" y="35916"/>
                </a:lnTo>
                <a:lnTo>
                  <a:pt x="434702" y="40431"/>
                </a:lnTo>
                <a:lnTo>
                  <a:pt x="438076" y="43903"/>
                </a:lnTo>
                <a:lnTo>
                  <a:pt x="441549" y="47376"/>
                </a:lnTo>
                <a:lnTo>
                  <a:pt x="445815" y="49112"/>
                </a:lnTo>
                <a:lnTo>
                  <a:pt x="472419" y="49112"/>
                </a:lnTo>
                <a:lnTo>
                  <a:pt x="470269" y="52024"/>
                </a:lnTo>
                <a:lnTo>
                  <a:pt x="464753" y="56442"/>
                </a:lnTo>
                <a:lnTo>
                  <a:pt x="458289" y="59093"/>
                </a:lnTo>
                <a:lnTo>
                  <a:pt x="450875" y="59976"/>
                </a:lnTo>
                <a:close/>
              </a:path>
              <a:path w="732789" h="60960">
                <a:moveTo>
                  <a:pt x="464270" y="19942"/>
                </a:moveTo>
                <a:lnTo>
                  <a:pt x="463079" y="17561"/>
                </a:lnTo>
                <a:lnTo>
                  <a:pt x="461293" y="15577"/>
                </a:lnTo>
                <a:lnTo>
                  <a:pt x="456531" y="12401"/>
                </a:lnTo>
                <a:lnTo>
                  <a:pt x="453852" y="11608"/>
                </a:lnTo>
                <a:lnTo>
                  <a:pt x="472505" y="11608"/>
                </a:lnTo>
                <a:lnTo>
                  <a:pt x="474837" y="14733"/>
                </a:lnTo>
                <a:lnTo>
                  <a:pt x="464270" y="19942"/>
                </a:lnTo>
                <a:close/>
              </a:path>
              <a:path w="732789" h="60960">
                <a:moveTo>
                  <a:pt x="472419" y="49112"/>
                </a:moveTo>
                <a:lnTo>
                  <a:pt x="453852" y="49112"/>
                </a:lnTo>
                <a:lnTo>
                  <a:pt x="456531" y="48368"/>
                </a:lnTo>
                <a:lnTo>
                  <a:pt x="458912" y="46880"/>
                </a:lnTo>
                <a:lnTo>
                  <a:pt x="461293" y="45293"/>
                </a:lnTo>
                <a:lnTo>
                  <a:pt x="463079" y="43258"/>
                </a:lnTo>
                <a:lnTo>
                  <a:pt x="464270" y="40778"/>
                </a:lnTo>
                <a:lnTo>
                  <a:pt x="474837" y="45838"/>
                </a:lnTo>
                <a:lnTo>
                  <a:pt x="472419" y="49112"/>
                </a:lnTo>
                <a:close/>
              </a:path>
              <a:path w="732789" h="60960">
                <a:moveTo>
                  <a:pt x="491972" y="58935"/>
                </a:moveTo>
                <a:lnTo>
                  <a:pt x="478132" y="58935"/>
                </a:lnTo>
                <a:lnTo>
                  <a:pt x="500307" y="1785"/>
                </a:lnTo>
                <a:lnTo>
                  <a:pt x="515487" y="1785"/>
                </a:lnTo>
                <a:lnTo>
                  <a:pt x="520190" y="13989"/>
                </a:lnTo>
                <a:lnTo>
                  <a:pt x="507897" y="13989"/>
                </a:lnTo>
                <a:lnTo>
                  <a:pt x="498968" y="38545"/>
                </a:lnTo>
                <a:lnTo>
                  <a:pt x="529655" y="38545"/>
                </a:lnTo>
                <a:lnTo>
                  <a:pt x="533785" y="49261"/>
                </a:lnTo>
                <a:lnTo>
                  <a:pt x="495693" y="49261"/>
                </a:lnTo>
                <a:lnTo>
                  <a:pt x="491972" y="58935"/>
                </a:lnTo>
                <a:close/>
              </a:path>
              <a:path w="732789" h="60960">
                <a:moveTo>
                  <a:pt x="529655" y="38545"/>
                </a:moveTo>
                <a:lnTo>
                  <a:pt x="516827" y="38545"/>
                </a:lnTo>
                <a:lnTo>
                  <a:pt x="507897" y="13989"/>
                </a:lnTo>
                <a:lnTo>
                  <a:pt x="520190" y="13989"/>
                </a:lnTo>
                <a:lnTo>
                  <a:pt x="529655" y="38545"/>
                </a:lnTo>
                <a:close/>
              </a:path>
              <a:path w="732789" h="60960">
                <a:moveTo>
                  <a:pt x="537513" y="58935"/>
                </a:moveTo>
                <a:lnTo>
                  <a:pt x="523672" y="58935"/>
                </a:lnTo>
                <a:lnTo>
                  <a:pt x="520101" y="49261"/>
                </a:lnTo>
                <a:lnTo>
                  <a:pt x="533785" y="49261"/>
                </a:lnTo>
                <a:lnTo>
                  <a:pt x="537513" y="58935"/>
                </a:lnTo>
                <a:close/>
              </a:path>
              <a:path w="732789" h="60960">
                <a:moveTo>
                  <a:pt x="581321" y="58935"/>
                </a:moveTo>
                <a:lnTo>
                  <a:pt x="545007" y="58935"/>
                </a:lnTo>
                <a:lnTo>
                  <a:pt x="545007" y="1785"/>
                </a:lnTo>
                <a:lnTo>
                  <a:pt x="557211" y="1785"/>
                </a:lnTo>
                <a:lnTo>
                  <a:pt x="557211" y="48220"/>
                </a:lnTo>
                <a:lnTo>
                  <a:pt x="581321" y="48220"/>
                </a:lnTo>
                <a:lnTo>
                  <a:pt x="581321" y="58935"/>
                </a:lnTo>
                <a:close/>
              </a:path>
              <a:path w="732789" h="60960">
                <a:moveTo>
                  <a:pt x="603679" y="58935"/>
                </a:moveTo>
                <a:lnTo>
                  <a:pt x="591475" y="58935"/>
                </a:lnTo>
                <a:lnTo>
                  <a:pt x="591475" y="1785"/>
                </a:lnTo>
                <a:lnTo>
                  <a:pt x="603679" y="1785"/>
                </a:lnTo>
                <a:lnTo>
                  <a:pt x="603679" y="58935"/>
                </a:lnTo>
                <a:close/>
              </a:path>
              <a:path w="732789" h="60960">
                <a:moveTo>
                  <a:pt x="628024" y="58935"/>
                </a:moveTo>
                <a:lnTo>
                  <a:pt x="615821" y="58935"/>
                </a:lnTo>
                <a:lnTo>
                  <a:pt x="615821" y="1785"/>
                </a:lnTo>
                <a:lnTo>
                  <a:pt x="628323" y="1785"/>
                </a:lnTo>
                <a:lnTo>
                  <a:pt x="642942" y="21579"/>
                </a:lnTo>
                <a:lnTo>
                  <a:pt x="628024" y="21579"/>
                </a:lnTo>
                <a:lnTo>
                  <a:pt x="628024" y="58935"/>
                </a:lnTo>
                <a:close/>
              </a:path>
              <a:path w="732789" h="60960">
                <a:moveTo>
                  <a:pt x="667018" y="37653"/>
                </a:moveTo>
                <a:lnTo>
                  <a:pt x="654813" y="37653"/>
                </a:lnTo>
                <a:lnTo>
                  <a:pt x="654813" y="1785"/>
                </a:lnTo>
                <a:lnTo>
                  <a:pt x="667018" y="1785"/>
                </a:lnTo>
                <a:lnTo>
                  <a:pt x="667018" y="37653"/>
                </a:lnTo>
                <a:close/>
              </a:path>
              <a:path w="732789" h="60960">
                <a:moveTo>
                  <a:pt x="667018" y="58935"/>
                </a:moveTo>
                <a:lnTo>
                  <a:pt x="655260" y="58935"/>
                </a:lnTo>
                <a:lnTo>
                  <a:pt x="628024" y="21579"/>
                </a:lnTo>
                <a:lnTo>
                  <a:pt x="642942" y="21579"/>
                </a:lnTo>
                <a:lnTo>
                  <a:pt x="654813" y="37653"/>
                </a:lnTo>
                <a:lnTo>
                  <a:pt x="667018" y="37653"/>
                </a:lnTo>
                <a:lnTo>
                  <a:pt x="667018" y="58935"/>
                </a:lnTo>
                <a:close/>
              </a:path>
              <a:path w="732789" h="60960">
                <a:moveTo>
                  <a:pt x="708274" y="59976"/>
                </a:moveTo>
                <a:lnTo>
                  <a:pt x="699643" y="59976"/>
                </a:lnTo>
                <a:lnTo>
                  <a:pt x="692399" y="57248"/>
                </a:lnTo>
                <a:lnTo>
                  <a:pt x="686546" y="51792"/>
                </a:lnTo>
                <a:lnTo>
                  <a:pt x="680791" y="46235"/>
                </a:lnTo>
                <a:lnTo>
                  <a:pt x="677913" y="39091"/>
                </a:lnTo>
                <a:lnTo>
                  <a:pt x="677913" y="21728"/>
                </a:lnTo>
                <a:lnTo>
                  <a:pt x="680741" y="14634"/>
                </a:lnTo>
                <a:lnTo>
                  <a:pt x="686396" y="9078"/>
                </a:lnTo>
                <a:lnTo>
                  <a:pt x="692151" y="3522"/>
                </a:lnTo>
                <a:lnTo>
                  <a:pt x="699444" y="743"/>
                </a:lnTo>
                <a:lnTo>
                  <a:pt x="708274" y="743"/>
                </a:lnTo>
                <a:lnTo>
                  <a:pt x="715613" y="1543"/>
                </a:lnTo>
                <a:lnTo>
                  <a:pt x="722003" y="3943"/>
                </a:lnTo>
                <a:lnTo>
                  <a:pt x="727444" y="7943"/>
                </a:lnTo>
                <a:lnTo>
                  <a:pt x="730386" y="11608"/>
                </a:lnTo>
                <a:lnTo>
                  <a:pt x="703115" y="11608"/>
                </a:lnTo>
                <a:lnTo>
                  <a:pt x="698848" y="13394"/>
                </a:lnTo>
                <a:lnTo>
                  <a:pt x="692102" y="20537"/>
                </a:lnTo>
                <a:lnTo>
                  <a:pt x="690415" y="25003"/>
                </a:lnTo>
                <a:lnTo>
                  <a:pt x="690415" y="35916"/>
                </a:lnTo>
                <a:lnTo>
                  <a:pt x="692102" y="40431"/>
                </a:lnTo>
                <a:lnTo>
                  <a:pt x="695476" y="43903"/>
                </a:lnTo>
                <a:lnTo>
                  <a:pt x="698947" y="47376"/>
                </a:lnTo>
                <a:lnTo>
                  <a:pt x="703215" y="49112"/>
                </a:lnTo>
                <a:lnTo>
                  <a:pt x="732682" y="49112"/>
                </a:lnTo>
                <a:lnTo>
                  <a:pt x="732682" y="49261"/>
                </a:lnTo>
                <a:lnTo>
                  <a:pt x="727529" y="53949"/>
                </a:lnTo>
                <a:lnTo>
                  <a:pt x="721744" y="57298"/>
                </a:lnTo>
                <a:lnTo>
                  <a:pt x="715325" y="59307"/>
                </a:lnTo>
                <a:lnTo>
                  <a:pt x="708274" y="59976"/>
                </a:lnTo>
                <a:close/>
              </a:path>
              <a:path w="732789" h="60960">
                <a:moveTo>
                  <a:pt x="721814" y="19049"/>
                </a:moveTo>
                <a:lnTo>
                  <a:pt x="720528" y="17064"/>
                </a:lnTo>
                <a:lnTo>
                  <a:pt x="718693" y="15328"/>
                </a:lnTo>
                <a:lnTo>
                  <a:pt x="716311" y="13840"/>
                </a:lnTo>
                <a:lnTo>
                  <a:pt x="714029" y="12351"/>
                </a:lnTo>
                <a:lnTo>
                  <a:pt x="711350" y="11608"/>
                </a:lnTo>
                <a:lnTo>
                  <a:pt x="730386" y="11608"/>
                </a:lnTo>
                <a:lnTo>
                  <a:pt x="731939" y="13542"/>
                </a:lnTo>
                <a:lnTo>
                  <a:pt x="721814" y="19049"/>
                </a:lnTo>
                <a:close/>
              </a:path>
              <a:path w="732789" h="60960">
                <a:moveTo>
                  <a:pt x="732682" y="49112"/>
                </a:moveTo>
                <a:lnTo>
                  <a:pt x="710854" y="49112"/>
                </a:lnTo>
                <a:lnTo>
                  <a:pt x="713235" y="48665"/>
                </a:lnTo>
                <a:lnTo>
                  <a:pt x="717601" y="46880"/>
                </a:lnTo>
                <a:lnTo>
                  <a:pt x="719288" y="45888"/>
                </a:lnTo>
                <a:lnTo>
                  <a:pt x="720479" y="44796"/>
                </a:lnTo>
                <a:lnTo>
                  <a:pt x="720479" y="37950"/>
                </a:lnTo>
                <a:lnTo>
                  <a:pt x="705298" y="37950"/>
                </a:lnTo>
                <a:lnTo>
                  <a:pt x="705298" y="27234"/>
                </a:lnTo>
                <a:lnTo>
                  <a:pt x="732682" y="27234"/>
                </a:lnTo>
                <a:lnTo>
                  <a:pt x="732682" y="49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222983" y="4065366"/>
            <a:ext cx="4668520" cy="509270"/>
          </a:xfrm>
          <a:custGeom>
            <a:avLst/>
            <a:gdLst/>
            <a:ahLst/>
            <a:cxnLst/>
            <a:rect l="l" t="t" r="r" b="b"/>
            <a:pathLst>
              <a:path w="4668520" h="509270">
                <a:moveTo>
                  <a:pt x="0" y="0"/>
                </a:moveTo>
                <a:lnTo>
                  <a:pt x="4667978" y="0"/>
                </a:lnTo>
                <a:lnTo>
                  <a:pt x="4667978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116043" y="4201991"/>
            <a:ext cx="278274" cy="1110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98091" y="4153191"/>
            <a:ext cx="301269" cy="2086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41889" y="4153191"/>
            <a:ext cx="301269" cy="2086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85688" y="4153191"/>
            <a:ext cx="301269" cy="2086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736867" y="4181791"/>
            <a:ext cx="318696" cy="1514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058546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20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20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20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20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20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20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20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20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20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20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20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20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20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20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20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20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20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20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20139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375250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49137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688417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15863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82890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12654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4701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15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4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2617" y="290363"/>
            <a:ext cx="5739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ACCESS </a:t>
            </a:r>
            <a:r>
              <a:rPr spc="5" dirty="0"/>
              <a:t>VIA </a:t>
            </a:r>
            <a:r>
              <a:rPr spc="-165" dirty="0"/>
              <a:t>WEB, </a:t>
            </a:r>
            <a:r>
              <a:rPr spc="-85" dirty="0"/>
              <a:t>CLI, </a:t>
            </a:r>
            <a:r>
              <a:rPr spc="-95" dirty="0"/>
              <a:t>IDE </a:t>
            </a:r>
            <a:r>
              <a:rPr spc="-40" dirty="0"/>
              <a:t>AND</a:t>
            </a:r>
            <a:r>
              <a:rPr spc="-290" dirty="0"/>
              <a:t> </a:t>
            </a:r>
            <a:r>
              <a:rPr spc="-15" dirty="0"/>
              <a:t>API</a:t>
            </a:r>
          </a:p>
        </p:txBody>
      </p:sp>
      <p:sp>
        <p:nvSpPr>
          <p:cNvPr id="3" name="object 3"/>
          <p:cNvSpPr/>
          <p:nvPr/>
        </p:nvSpPr>
        <p:spPr>
          <a:xfrm>
            <a:off x="297259" y="3058918"/>
            <a:ext cx="594461" cy="699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720" y="3221956"/>
            <a:ext cx="1333927" cy="373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304" y="2083853"/>
            <a:ext cx="524368" cy="719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5685" y="2021370"/>
            <a:ext cx="852169" cy="320675"/>
          </a:xfrm>
          <a:custGeom>
            <a:avLst/>
            <a:gdLst/>
            <a:ahLst/>
            <a:cxnLst/>
            <a:rect l="l" t="t" r="r" b="b"/>
            <a:pathLst>
              <a:path w="852169" h="320675">
                <a:moveTo>
                  <a:pt x="0" y="53349"/>
                </a:moveTo>
                <a:lnTo>
                  <a:pt x="4192" y="32583"/>
                </a:lnTo>
                <a:lnTo>
                  <a:pt x="15625" y="15625"/>
                </a:lnTo>
                <a:lnTo>
                  <a:pt x="32583" y="4192"/>
                </a:lnTo>
                <a:lnTo>
                  <a:pt x="53349" y="0"/>
                </a:lnTo>
                <a:lnTo>
                  <a:pt x="798645" y="0"/>
                </a:lnTo>
                <a:lnTo>
                  <a:pt x="836370" y="15624"/>
                </a:lnTo>
                <a:lnTo>
                  <a:pt x="851998" y="53349"/>
                </a:lnTo>
                <a:lnTo>
                  <a:pt x="851998" y="266746"/>
                </a:lnTo>
                <a:lnTo>
                  <a:pt x="847805" y="287513"/>
                </a:lnTo>
                <a:lnTo>
                  <a:pt x="836371" y="304472"/>
                </a:lnTo>
                <a:lnTo>
                  <a:pt x="819412" y="315906"/>
                </a:lnTo>
                <a:lnTo>
                  <a:pt x="798645" y="320099"/>
                </a:lnTo>
                <a:lnTo>
                  <a:pt x="53349" y="320099"/>
                </a:lnTo>
                <a:lnTo>
                  <a:pt x="32583" y="315906"/>
                </a:lnTo>
                <a:lnTo>
                  <a:pt x="15625" y="304472"/>
                </a:lnTo>
                <a:lnTo>
                  <a:pt x="4192" y="287513"/>
                </a:lnTo>
                <a:lnTo>
                  <a:pt x="0" y="266746"/>
                </a:lnTo>
                <a:lnTo>
                  <a:pt x="0" y="53349"/>
                </a:lnTo>
                <a:close/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715" y="2107675"/>
            <a:ext cx="156845" cy="52705"/>
          </a:xfrm>
          <a:custGeom>
            <a:avLst/>
            <a:gdLst/>
            <a:ahLst/>
            <a:cxnLst/>
            <a:rect l="l" t="t" r="r" b="b"/>
            <a:pathLst>
              <a:path w="156844" h="52705">
                <a:moveTo>
                  <a:pt x="40948" y="43160"/>
                </a:moveTo>
                <a:lnTo>
                  <a:pt x="25003" y="43160"/>
                </a:lnTo>
                <a:lnTo>
                  <a:pt x="27185" y="42614"/>
                </a:lnTo>
                <a:lnTo>
                  <a:pt x="30062" y="40332"/>
                </a:lnTo>
                <a:lnTo>
                  <a:pt x="30807" y="38992"/>
                </a:lnTo>
                <a:lnTo>
                  <a:pt x="30807" y="35917"/>
                </a:lnTo>
                <a:lnTo>
                  <a:pt x="29963" y="34726"/>
                </a:lnTo>
                <a:lnTo>
                  <a:pt x="28276" y="33933"/>
                </a:lnTo>
                <a:lnTo>
                  <a:pt x="26589" y="33039"/>
                </a:lnTo>
                <a:lnTo>
                  <a:pt x="22572" y="31849"/>
                </a:lnTo>
                <a:lnTo>
                  <a:pt x="16221" y="30360"/>
                </a:lnTo>
                <a:lnTo>
                  <a:pt x="6498" y="27980"/>
                </a:lnTo>
                <a:lnTo>
                  <a:pt x="1636" y="23018"/>
                </a:lnTo>
                <a:lnTo>
                  <a:pt x="1636" y="11112"/>
                </a:lnTo>
                <a:lnTo>
                  <a:pt x="3372" y="7441"/>
                </a:lnTo>
                <a:lnTo>
                  <a:pt x="6845" y="4464"/>
                </a:lnTo>
                <a:lnTo>
                  <a:pt x="10417" y="1488"/>
                </a:lnTo>
                <a:lnTo>
                  <a:pt x="15080" y="0"/>
                </a:lnTo>
                <a:lnTo>
                  <a:pt x="28872" y="0"/>
                </a:lnTo>
                <a:lnTo>
                  <a:pt x="35470" y="2381"/>
                </a:lnTo>
                <a:lnTo>
                  <a:pt x="40629" y="7143"/>
                </a:lnTo>
                <a:lnTo>
                  <a:pt x="38832" y="9524"/>
                </a:lnTo>
                <a:lnTo>
                  <a:pt x="17511" y="9524"/>
                </a:lnTo>
                <a:lnTo>
                  <a:pt x="15725" y="10021"/>
                </a:lnTo>
                <a:lnTo>
                  <a:pt x="13245" y="11906"/>
                </a:lnTo>
                <a:lnTo>
                  <a:pt x="12650" y="13096"/>
                </a:lnTo>
                <a:lnTo>
                  <a:pt x="12650" y="15875"/>
                </a:lnTo>
                <a:lnTo>
                  <a:pt x="20240" y="19496"/>
                </a:lnTo>
                <a:lnTo>
                  <a:pt x="36958" y="23762"/>
                </a:lnTo>
                <a:lnTo>
                  <a:pt x="41820" y="28773"/>
                </a:lnTo>
                <a:lnTo>
                  <a:pt x="41820" y="41275"/>
                </a:lnTo>
                <a:lnTo>
                  <a:pt x="40948" y="43160"/>
                </a:lnTo>
                <a:close/>
              </a:path>
              <a:path w="156844" h="52705">
                <a:moveTo>
                  <a:pt x="34676" y="15031"/>
                </a:moveTo>
                <a:lnTo>
                  <a:pt x="30608" y="11360"/>
                </a:lnTo>
                <a:lnTo>
                  <a:pt x="25647" y="9524"/>
                </a:lnTo>
                <a:lnTo>
                  <a:pt x="38832" y="9524"/>
                </a:lnTo>
                <a:lnTo>
                  <a:pt x="34676" y="15031"/>
                </a:lnTo>
                <a:close/>
              </a:path>
              <a:path w="156844" h="52705">
                <a:moveTo>
                  <a:pt x="27780" y="52536"/>
                </a:moveTo>
                <a:lnTo>
                  <a:pt x="12402" y="52536"/>
                </a:lnTo>
                <a:lnTo>
                  <a:pt x="5258" y="49857"/>
                </a:lnTo>
                <a:lnTo>
                  <a:pt x="0" y="44499"/>
                </a:lnTo>
                <a:lnTo>
                  <a:pt x="5804" y="36313"/>
                </a:lnTo>
                <a:lnTo>
                  <a:pt x="7589" y="38199"/>
                </a:lnTo>
                <a:lnTo>
                  <a:pt x="9822" y="39835"/>
                </a:lnTo>
                <a:lnTo>
                  <a:pt x="12608" y="41275"/>
                </a:lnTo>
                <a:lnTo>
                  <a:pt x="15279" y="42515"/>
                </a:lnTo>
                <a:lnTo>
                  <a:pt x="18454" y="43160"/>
                </a:lnTo>
                <a:lnTo>
                  <a:pt x="40948" y="43160"/>
                </a:lnTo>
                <a:lnTo>
                  <a:pt x="39984" y="45243"/>
                </a:lnTo>
                <a:lnTo>
                  <a:pt x="32742" y="51097"/>
                </a:lnTo>
                <a:lnTo>
                  <a:pt x="27780" y="52536"/>
                </a:lnTo>
                <a:close/>
              </a:path>
              <a:path w="156844" h="52705">
                <a:moveTo>
                  <a:pt x="83025" y="52536"/>
                </a:moveTo>
                <a:lnTo>
                  <a:pt x="65860" y="52536"/>
                </a:lnTo>
                <a:lnTo>
                  <a:pt x="59361" y="50056"/>
                </a:lnTo>
                <a:lnTo>
                  <a:pt x="54201" y="45094"/>
                </a:lnTo>
                <a:lnTo>
                  <a:pt x="49142" y="40034"/>
                </a:lnTo>
                <a:lnTo>
                  <a:pt x="46612" y="33783"/>
                </a:lnTo>
                <a:lnTo>
                  <a:pt x="46612" y="21282"/>
                </a:lnTo>
                <a:lnTo>
                  <a:pt x="68737" y="0"/>
                </a:lnTo>
                <a:lnTo>
                  <a:pt x="83025" y="0"/>
                </a:lnTo>
                <a:lnTo>
                  <a:pt x="90119" y="4117"/>
                </a:lnTo>
                <a:lnTo>
                  <a:pt x="93311" y="9524"/>
                </a:lnTo>
                <a:lnTo>
                  <a:pt x="69134" y="9524"/>
                </a:lnTo>
                <a:lnTo>
                  <a:pt x="65314" y="11112"/>
                </a:lnTo>
                <a:lnTo>
                  <a:pt x="62239" y="14287"/>
                </a:lnTo>
                <a:lnTo>
                  <a:pt x="59262" y="17462"/>
                </a:lnTo>
                <a:lnTo>
                  <a:pt x="57847" y="21282"/>
                </a:lnTo>
                <a:lnTo>
                  <a:pt x="57773" y="31204"/>
                </a:lnTo>
                <a:lnTo>
                  <a:pt x="59312" y="35222"/>
                </a:lnTo>
                <a:lnTo>
                  <a:pt x="62387" y="38397"/>
                </a:lnTo>
                <a:lnTo>
                  <a:pt x="65463" y="41473"/>
                </a:lnTo>
                <a:lnTo>
                  <a:pt x="69234" y="43011"/>
                </a:lnTo>
                <a:lnTo>
                  <a:pt x="93244" y="43011"/>
                </a:lnTo>
                <a:lnTo>
                  <a:pt x="90119" y="48369"/>
                </a:lnTo>
                <a:lnTo>
                  <a:pt x="83025" y="52536"/>
                </a:lnTo>
                <a:close/>
              </a:path>
              <a:path w="156844" h="52705">
                <a:moveTo>
                  <a:pt x="85753" y="16966"/>
                </a:moveTo>
                <a:lnTo>
                  <a:pt x="84662" y="14882"/>
                </a:lnTo>
                <a:lnTo>
                  <a:pt x="83025" y="13146"/>
                </a:lnTo>
                <a:lnTo>
                  <a:pt x="80842" y="11757"/>
                </a:lnTo>
                <a:lnTo>
                  <a:pt x="78759" y="10269"/>
                </a:lnTo>
                <a:lnTo>
                  <a:pt x="76377" y="9524"/>
                </a:lnTo>
                <a:lnTo>
                  <a:pt x="93311" y="9524"/>
                </a:lnTo>
                <a:lnTo>
                  <a:pt x="94981" y="12352"/>
                </a:lnTo>
                <a:lnTo>
                  <a:pt x="85753" y="16966"/>
                </a:lnTo>
                <a:close/>
              </a:path>
              <a:path w="156844" h="52705">
                <a:moveTo>
                  <a:pt x="93244" y="43011"/>
                </a:moveTo>
                <a:lnTo>
                  <a:pt x="76377" y="43011"/>
                </a:lnTo>
                <a:lnTo>
                  <a:pt x="78759" y="42317"/>
                </a:lnTo>
                <a:lnTo>
                  <a:pt x="80842" y="40927"/>
                </a:lnTo>
                <a:lnTo>
                  <a:pt x="83025" y="39439"/>
                </a:lnTo>
                <a:lnTo>
                  <a:pt x="84662" y="37653"/>
                </a:lnTo>
                <a:lnTo>
                  <a:pt x="85753" y="35569"/>
                </a:lnTo>
                <a:lnTo>
                  <a:pt x="94981" y="40034"/>
                </a:lnTo>
                <a:lnTo>
                  <a:pt x="93244" y="43011"/>
                </a:lnTo>
                <a:close/>
              </a:path>
              <a:path w="156844" h="52705">
                <a:moveTo>
                  <a:pt x="112206" y="51643"/>
                </a:moveTo>
                <a:lnTo>
                  <a:pt x="101490" y="51643"/>
                </a:lnTo>
                <a:lnTo>
                  <a:pt x="101490" y="892"/>
                </a:lnTo>
                <a:lnTo>
                  <a:pt x="116671" y="892"/>
                </a:lnTo>
                <a:lnTo>
                  <a:pt x="122787" y="16073"/>
                </a:lnTo>
                <a:lnTo>
                  <a:pt x="112206" y="16073"/>
                </a:lnTo>
                <a:lnTo>
                  <a:pt x="112206" y="51643"/>
                </a:lnTo>
                <a:close/>
              </a:path>
              <a:path w="156844" h="52705">
                <a:moveTo>
                  <a:pt x="139410" y="31551"/>
                </a:moveTo>
                <a:lnTo>
                  <a:pt x="129023" y="31551"/>
                </a:lnTo>
                <a:lnTo>
                  <a:pt x="141376" y="892"/>
                </a:lnTo>
                <a:lnTo>
                  <a:pt x="156557" y="892"/>
                </a:lnTo>
                <a:lnTo>
                  <a:pt x="156557" y="16073"/>
                </a:lnTo>
                <a:lnTo>
                  <a:pt x="145692" y="16073"/>
                </a:lnTo>
                <a:lnTo>
                  <a:pt x="139410" y="31551"/>
                </a:lnTo>
                <a:close/>
              </a:path>
              <a:path w="156844" h="52705">
                <a:moveTo>
                  <a:pt x="131256" y="51643"/>
                </a:moveTo>
                <a:lnTo>
                  <a:pt x="126642" y="51643"/>
                </a:lnTo>
                <a:lnTo>
                  <a:pt x="112206" y="16073"/>
                </a:lnTo>
                <a:lnTo>
                  <a:pt x="122787" y="16073"/>
                </a:lnTo>
                <a:lnTo>
                  <a:pt x="129023" y="31551"/>
                </a:lnTo>
                <a:lnTo>
                  <a:pt x="139410" y="31551"/>
                </a:lnTo>
                <a:lnTo>
                  <a:pt x="131256" y="51643"/>
                </a:lnTo>
                <a:close/>
              </a:path>
              <a:path w="156844" h="52705">
                <a:moveTo>
                  <a:pt x="156557" y="51643"/>
                </a:moveTo>
                <a:lnTo>
                  <a:pt x="145692" y="51643"/>
                </a:lnTo>
                <a:lnTo>
                  <a:pt x="145692" y="16073"/>
                </a:lnTo>
                <a:lnTo>
                  <a:pt x="156557" y="16073"/>
                </a:lnTo>
                <a:lnTo>
                  <a:pt x="156557" y="5164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2136" y="2202330"/>
            <a:ext cx="159240" cy="6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5685" y="2550844"/>
            <a:ext cx="852169" cy="320675"/>
          </a:xfrm>
          <a:custGeom>
            <a:avLst/>
            <a:gdLst/>
            <a:ahLst/>
            <a:cxnLst/>
            <a:rect l="l" t="t" r="r" b="b"/>
            <a:pathLst>
              <a:path w="852169" h="320675">
                <a:moveTo>
                  <a:pt x="0" y="53349"/>
                </a:moveTo>
                <a:lnTo>
                  <a:pt x="4192" y="32579"/>
                </a:lnTo>
                <a:lnTo>
                  <a:pt x="15625" y="15621"/>
                </a:lnTo>
                <a:lnTo>
                  <a:pt x="32583" y="4191"/>
                </a:lnTo>
                <a:lnTo>
                  <a:pt x="53349" y="0"/>
                </a:lnTo>
                <a:lnTo>
                  <a:pt x="798645" y="0"/>
                </a:lnTo>
                <a:lnTo>
                  <a:pt x="836370" y="15624"/>
                </a:lnTo>
                <a:lnTo>
                  <a:pt x="851998" y="53349"/>
                </a:lnTo>
                <a:lnTo>
                  <a:pt x="851998" y="266749"/>
                </a:lnTo>
                <a:lnTo>
                  <a:pt x="847805" y="287509"/>
                </a:lnTo>
                <a:lnTo>
                  <a:pt x="836371" y="304468"/>
                </a:lnTo>
                <a:lnTo>
                  <a:pt x="819412" y="315904"/>
                </a:lnTo>
                <a:lnTo>
                  <a:pt x="798645" y="320099"/>
                </a:lnTo>
                <a:lnTo>
                  <a:pt x="53349" y="320099"/>
                </a:lnTo>
                <a:lnTo>
                  <a:pt x="32583" y="315904"/>
                </a:lnTo>
                <a:lnTo>
                  <a:pt x="15625" y="304468"/>
                </a:lnTo>
                <a:lnTo>
                  <a:pt x="4192" y="287509"/>
                </a:lnTo>
                <a:lnTo>
                  <a:pt x="0" y="266749"/>
                </a:lnTo>
                <a:lnTo>
                  <a:pt x="0" y="53349"/>
                </a:lnTo>
                <a:close/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1539" y="2684031"/>
            <a:ext cx="200660" cy="53975"/>
          </a:xfrm>
          <a:custGeom>
            <a:avLst/>
            <a:gdLst/>
            <a:ahLst/>
            <a:cxnLst/>
            <a:rect l="l" t="t" r="r" b="b"/>
            <a:pathLst>
              <a:path w="200660" h="53975">
                <a:moveTo>
                  <a:pt x="36414" y="53280"/>
                </a:moveTo>
                <a:lnTo>
                  <a:pt x="19249" y="53280"/>
                </a:lnTo>
                <a:lnTo>
                  <a:pt x="12750" y="50800"/>
                </a:lnTo>
                <a:lnTo>
                  <a:pt x="7590" y="45838"/>
                </a:lnTo>
                <a:lnTo>
                  <a:pt x="2530" y="40779"/>
                </a:lnTo>
                <a:lnTo>
                  <a:pt x="0" y="34528"/>
                </a:lnTo>
                <a:lnTo>
                  <a:pt x="0" y="22026"/>
                </a:lnTo>
                <a:lnTo>
                  <a:pt x="22126" y="744"/>
                </a:lnTo>
                <a:lnTo>
                  <a:pt x="36414" y="744"/>
                </a:lnTo>
                <a:lnTo>
                  <a:pt x="43508" y="4861"/>
                </a:lnTo>
                <a:lnTo>
                  <a:pt x="46700" y="10268"/>
                </a:lnTo>
                <a:lnTo>
                  <a:pt x="22522" y="10268"/>
                </a:lnTo>
                <a:lnTo>
                  <a:pt x="18703" y="11856"/>
                </a:lnTo>
                <a:lnTo>
                  <a:pt x="15627" y="15031"/>
                </a:lnTo>
                <a:lnTo>
                  <a:pt x="12651" y="18207"/>
                </a:lnTo>
                <a:lnTo>
                  <a:pt x="11236" y="22026"/>
                </a:lnTo>
                <a:lnTo>
                  <a:pt x="11162" y="31948"/>
                </a:lnTo>
                <a:lnTo>
                  <a:pt x="12700" y="35967"/>
                </a:lnTo>
                <a:lnTo>
                  <a:pt x="15776" y="39141"/>
                </a:lnTo>
                <a:lnTo>
                  <a:pt x="18851" y="42217"/>
                </a:lnTo>
                <a:lnTo>
                  <a:pt x="22621" y="43755"/>
                </a:lnTo>
                <a:lnTo>
                  <a:pt x="46633" y="43755"/>
                </a:lnTo>
                <a:lnTo>
                  <a:pt x="43508" y="49113"/>
                </a:lnTo>
                <a:lnTo>
                  <a:pt x="36414" y="53280"/>
                </a:lnTo>
                <a:close/>
              </a:path>
              <a:path w="200660" h="53975">
                <a:moveTo>
                  <a:pt x="39141" y="17710"/>
                </a:moveTo>
                <a:lnTo>
                  <a:pt x="38050" y="15627"/>
                </a:lnTo>
                <a:lnTo>
                  <a:pt x="36414" y="13891"/>
                </a:lnTo>
                <a:lnTo>
                  <a:pt x="34230" y="12501"/>
                </a:lnTo>
                <a:lnTo>
                  <a:pt x="32146" y="11013"/>
                </a:lnTo>
                <a:lnTo>
                  <a:pt x="29765" y="10268"/>
                </a:lnTo>
                <a:lnTo>
                  <a:pt x="46700" y="10268"/>
                </a:lnTo>
                <a:lnTo>
                  <a:pt x="48369" y="13096"/>
                </a:lnTo>
                <a:lnTo>
                  <a:pt x="39141" y="17710"/>
                </a:lnTo>
                <a:close/>
              </a:path>
              <a:path w="200660" h="53975">
                <a:moveTo>
                  <a:pt x="46633" y="43755"/>
                </a:moveTo>
                <a:lnTo>
                  <a:pt x="29765" y="43755"/>
                </a:lnTo>
                <a:lnTo>
                  <a:pt x="32146" y="43061"/>
                </a:lnTo>
                <a:lnTo>
                  <a:pt x="34230" y="41671"/>
                </a:lnTo>
                <a:lnTo>
                  <a:pt x="36414" y="40183"/>
                </a:lnTo>
                <a:lnTo>
                  <a:pt x="38050" y="38398"/>
                </a:lnTo>
                <a:lnTo>
                  <a:pt x="39141" y="36313"/>
                </a:lnTo>
                <a:lnTo>
                  <a:pt x="48369" y="40779"/>
                </a:lnTo>
                <a:lnTo>
                  <a:pt x="46633" y="43755"/>
                </a:lnTo>
                <a:close/>
              </a:path>
              <a:path w="200660" h="53975">
                <a:moveTo>
                  <a:pt x="65594" y="52387"/>
                </a:moveTo>
                <a:lnTo>
                  <a:pt x="54879" y="52387"/>
                </a:lnTo>
                <a:lnTo>
                  <a:pt x="54879" y="1637"/>
                </a:lnTo>
                <a:lnTo>
                  <a:pt x="65594" y="1637"/>
                </a:lnTo>
                <a:lnTo>
                  <a:pt x="65594" y="52387"/>
                </a:lnTo>
                <a:close/>
              </a:path>
              <a:path w="200660" h="53975">
                <a:moveTo>
                  <a:pt x="77692" y="53876"/>
                </a:moveTo>
                <a:lnTo>
                  <a:pt x="70697" y="53876"/>
                </a:lnTo>
                <a:lnTo>
                  <a:pt x="88705" y="0"/>
                </a:lnTo>
                <a:lnTo>
                  <a:pt x="95700" y="0"/>
                </a:lnTo>
                <a:lnTo>
                  <a:pt x="77692" y="53876"/>
                </a:lnTo>
                <a:close/>
              </a:path>
              <a:path w="200660" h="53975">
                <a:moveTo>
                  <a:pt x="134709" y="53280"/>
                </a:moveTo>
                <a:lnTo>
                  <a:pt x="117544" y="53280"/>
                </a:lnTo>
                <a:lnTo>
                  <a:pt x="111046" y="50800"/>
                </a:lnTo>
                <a:lnTo>
                  <a:pt x="105887" y="45838"/>
                </a:lnTo>
                <a:lnTo>
                  <a:pt x="100826" y="40779"/>
                </a:lnTo>
                <a:lnTo>
                  <a:pt x="98296" y="34528"/>
                </a:lnTo>
                <a:lnTo>
                  <a:pt x="98296" y="22026"/>
                </a:lnTo>
                <a:lnTo>
                  <a:pt x="120422" y="744"/>
                </a:lnTo>
                <a:lnTo>
                  <a:pt x="134709" y="744"/>
                </a:lnTo>
                <a:lnTo>
                  <a:pt x="141804" y="4861"/>
                </a:lnTo>
                <a:lnTo>
                  <a:pt x="144996" y="10268"/>
                </a:lnTo>
                <a:lnTo>
                  <a:pt x="120819" y="10268"/>
                </a:lnTo>
                <a:lnTo>
                  <a:pt x="117000" y="11856"/>
                </a:lnTo>
                <a:lnTo>
                  <a:pt x="113923" y="15031"/>
                </a:lnTo>
                <a:lnTo>
                  <a:pt x="110946" y="18207"/>
                </a:lnTo>
                <a:lnTo>
                  <a:pt x="109532" y="22026"/>
                </a:lnTo>
                <a:lnTo>
                  <a:pt x="109459" y="31948"/>
                </a:lnTo>
                <a:lnTo>
                  <a:pt x="110997" y="35967"/>
                </a:lnTo>
                <a:lnTo>
                  <a:pt x="114073" y="39141"/>
                </a:lnTo>
                <a:lnTo>
                  <a:pt x="117148" y="42217"/>
                </a:lnTo>
                <a:lnTo>
                  <a:pt x="120918" y="43755"/>
                </a:lnTo>
                <a:lnTo>
                  <a:pt x="144929" y="43755"/>
                </a:lnTo>
                <a:lnTo>
                  <a:pt x="141804" y="49113"/>
                </a:lnTo>
                <a:lnTo>
                  <a:pt x="134709" y="53280"/>
                </a:lnTo>
                <a:close/>
              </a:path>
              <a:path w="200660" h="53975">
                <a:moveTo>
                  <a:pt x="137438" y="17710"/>
                </a:moveTo>
                <a:lnTo>
                  <a:pt x="136347" y="15627"/>
                </a:lnTo>
                <a:lnTo>
                  <a:pt x="134709" y="13891"/>
                </a:lnTo>
                <a:lnTo>
                  <a:pt x="132527" y="12501"/>
                </a:lnTo>
                <a:lnTo>
                  <a:pt x="130443" y="11013"/>
                </a:lnTo>
                <a:lnTo>
                  <a:pt x="128062" y="10268"/>
                </a:lnTo>
                <a:lnTo>
                  <a:pt x="144996" y="10268"/>
                </a:lnTo>
                <a:lnTo>
                  <a:pt x="146665" y="13096"/>
                </a:lnTo>
                <a:lnTo>
                  <a:pt x="137438" y="17710"/>
                </a:lnTo>
                <a:close/>
              </a:path>
              <a:path w="200660" h="53975">
                <a:moveTo>
                  <a:pt x="144929" y="43755"/>
                </a:moveTo>
                <a:lnTo>
                  <a:pt x="128062" y="43755"/>
                </a:lnTo>
                <a:lnTo>
                  <a:pt x="130443" y="43061"/>
                </a:lnTo>
                <a:lnTo>
                  <a:pt x="132527" y="41671"/>
                </a:lnTo>
                <a:lnTo>
                  <a:pt x="134709" y="40183"/>
                </a:lnTo>
                <a:lnTo>
                  <a:pt x="136347" y="38398"/>
                </a:lnTo>
                <a:lnTo>
                  <a:pt x="137438" y="36313"/>
                </a:lnTo>
                <a:lnTo>
                  <a:pt x="146665" y="40779"/>
                </a:lnTo>
                <a:lnTo>
                  <a:pt x="144929" y="43755"/>
                </a:lnTo>
                <a:close/>
              </a:path>
              <a:path w="200660" h="53975">
                <a:moveTo>
                  <a:pt x="181155" y="52387"/>
                </a:moveTo>
                <a:lnTo>
                  <a:pt x="153175" y="52387"/>
                </a:lnTo>
                <a:lnTo>
                  <a:pt x="153175" y="1637"/>
                </a:lnTo>
                <a:lnTo>
                  <a:pt x="181155" y="1637"/>
                </a:lnTo>
                <a:lnTo>
                  <a:pt x="187654" y="3969"/>
                </a:lnTo>
                <a:lnTo>
                  <a:pt x="192615" y="8632"/>
                </a:lnTo>
                <a:lnTo>
                  <a:pt x="195198" y="11013"/>
                </a:lnTo>
                <a:lnTo>
                  <a:pt x="163891" y="11013"/>
                </a:lnTo>
                <a:lnTo>
                  <a:pt x="163891" y="42862"/>
                </a:lnTo>
                <a:lnTo>
                  <a:pt x="195360" y="42862"/>
                </a:lnTo>
                <a:lnTo>
                  <a:pt x="192615" y="45393"/>
                </a:lnTo>
                <a:lnTo>
                  <a:pt x="187654" y="50055"/>
                </a:lnTo>
                <a:lnTo>
                  <a:pt x="181155" y="52387"/>
                </a:lnTo>
                <a:close/>
              </a:path>
              <a:path w="200660" h="53975">
                <a:moveTo>
                  <a:pt x="195360" y="42862"/>
                </a:moveTo>
                <a:lnTo>
                  <a:pt x="177880" y="42862"/>
                </a:lnTo>
                <a:lnTo>
                  <a:pt x="181701" y="41374"/>
                </a:lnTo>
                <a:lnTo>
                  <a:pt x="184577" y="38398"/>
                </a:lnTo>
                <a:lnTo>
                  <a:pt x="187554" y="35421"/>
                </a:lnTo>
                <a:lnTo>
                  <a:pt x="189043" y="31650"/>
                </a:lnTo>
                <a:lnTo>
                  <a:pt x="189043" y="22225"/>
                </a:lnTo>
                <a:lnTo>
                  <a:pt x="187654" y="18355"/>
                </a:lnTo>
                <a:lnTo>
                  <a:pt x="184876" y="15478"/>
                </a:lnTo>
                <a:lnTo>
                  <a:pt x="182097" y="12501"/>
                </a:lnTo>
                <a:lnTo>
                  <a:pt x="178179" y="11013"/>
                </a:lnTo>
                <a:lnTo>
                  <a:pt x="195198" y="11013"/>
                </a:lnTo>
                <a:lnTo>
                  <a:pt x="197674" y="13295"/>
                </a:lnTo>
                <a:lnTo>
                  <a:pt x="200205" y="19447"/>
                </a:lnTo>
                <a:lnTo>
                  <a:pt x="200205" y="34627"/>
                </a:lnTo>
                <a:lnTo>
                  <a:pt x="197674" y="40729"/>
                </a:lnTo>
                <a:lnTo>
                  <a:pt x="195360" y="4286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1684" y="234147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2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5949" y="249372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4" y="43224"/>
                </a:moveTo>
                <a:lnTo>
                  <a:pt x="0" y="0"/>
                </a:lnTo>
                <a:lnTo>
                  <a:pt x="31467" y="0"/>
                </a:lnTo>
                <a:lnTo>
                  <a:pt x="1573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5949" y="249372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4" y="43224"/>
                </a:lnTo>
                <a:lnTo>
                  <a:pt x="3146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2775" y="2181343"/>
            <a:ext cx="253365" cy="262890"/>
          </a:xfrm>
          <a:custGeom>
            <a:avLst/>
            <a:gdLst/>
            <a:ahLst/>
            <a:cxnLst/>
            <a:rect l="l" t="t" r="r" b="b"/>
            <a:pathLst>
              <a:path w="253365" h="262889">
                <a:moveTo>
                  <a:pt x="0" y="262499"/>
                </a:moveTo>
                <a:lnTo>
                  <a:pt x="108404" y="262499"/>
                </a:lnTo>
                <a:lnTo>
                  <a:pt x="108404" y="0"/>
                </a:lnTo>
                <a:lnTo>
                  <a:pt x="2527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1438" y="242817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7"/>
                </a:moveTo>
                <a:lnTo>
                  <a:pt x="7014" y="31337"/>
                </a:lnTo>
                <a:lnTo>
                  <a:pt x="0" y="24322"/>
                </a:lnTo>
                <a:lnTo>
                  <a:pt x="0" y="7014"/>
                </a:lnTo>
                <a:lnTo>
                  <a:pt x="7014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24322"/>
                </a:lnTo>
                <a:lnTo>
                  <a:pt x="24322" y="313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1438" y="242817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15669"/>
                </a:moveTo>
                <a:lnTo>
                  <a:pt x="0" y="7014"/>
                </a:lnTo>
                <a:lnTo>
                  <a:pt x="7014" y="0"/>
                </a:lnTo>
                <a:lnTo>
                  <a:pt x="15667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15669"/>
                </a:lnTo>
                <a:lnTo>
                  <a:pt x="31337" y="24322"/>
                </a:lnTo>
                <a:lnTo>
                  <a:pt x="24322" y="31337"/>
                </a:lnTo>
                <a:lnTo>
                  <a:pt x="15667" y="31337"/>
                </a:lnTo>
                <a:lnTo>
                  <a:pt x="7014" y="31337"/>
                </a:lnTo>
                <a:lnTo>
                  <a:pt x="0" y="24322"/>
                </a:lnTo>
                <a:lnTo>
                  <a:pt x="0" y="1566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2775" y="2443842"/>
            <a:ext cx="253365" cy="267335"/>
          </a:xfrm>
          <a:custGeom>
            <a:avLst/>
            <a:gdLst/>
            <a:ahLst/>
            <a:cxnLst/>
            <a:rect l="l" t="t" r="r" b="b"/>
            <a:pathLst>
              <a:path w="253365" h="267335">
                <a:moveTo>
                  <a:pt x="0" y="0"/>
                </a:moveTo>
                <a:lnTo>
                  <a:pt x="108404" y="0"/>
                </a:lnTo>
                <a:lnTo>
                  <a:pt x="108404" y="267001"/>
                </a:lnTo>
                <a:lnTo>
                  <a:pt x="252799" y="2670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438" y="242817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7"/>
                </a:moveTo>
                <a:lnTo>
                  <a:pt x="7014" y="31337"/>
                </a:lnTo>
                <a:lnTo>
                  <a:pt x="0" y="24322"/>
                </a:lnTo>
                <a:lnTo>
                  <a:pt x="0" y="7014"/>
                </a:lnTo>
                <a:lnTo>
                  <a:pt x="7014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24322"/>
                </a:lnTo>
                <a:lnTo>
                  <a:pt x="24322" y="313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438" y="242817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15669"/>
                </a:moveTo>
                <a:lnTo>
                  <a:pt x="0" y="7014"/>
                </a:lnTo>
                <a:lnTo>
                  <a:pt x="7014" y="0"/>
                </a:lnTo>
                <a:lnTo>
                  <a:pt x="15667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15669"/>
                </a:lnTo>
                <a:lnTo>
                  <a:pt x="31337" y="24322"/>
                </a:lnTo>
                <a:lnTo>
                  <a:pt x="24322" y="31337"/>
                </a:lnTo>
                <a:lnTo>
                  <a:pt x="15667" y="31337"/>
                </a:lnTo>
                <a:lnTo>
                  <a:pt x="7014" y="31337"/>
                </a:lnTo>
                <a:lnTo>
                  <a:pt x="0" y="24322"/>
                </a:lnTo>
                <a:lnTo>
                  <a:pt x="0" y="1566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6451" y="2181395"/>
            <a:ext cx="229235" cy="635"/>
          </a:xfrm>
          <a:custGeom>
            <a:avLst/>
            <a:gdLst/>
            <a:ahLst/>
            <a:cxnLst/>
            <a:rect l="l" t="t" r="r" b="b"/>
            <a:pathLst>
              <a:path w="229235" h="635">
                <a:moveTo>
                  <a:pt x="0" y="0"/>
                </a:moveTo>
                <a:lnTo>
                  <a:pt x="114599" y="0"/>
                </a:lnTo>
                <a:lnTo>
                  <a:pt x="114599" y="599"/>
                </a:lnTo>
                <a:lnTo>
                  <a:pt x="229199" y="5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1688" y="2711169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4">
                <a:moveTo>
                  <a:pt x="0" y="0"/>
                </a:moveTo>
                <a:lnTo>
                  <a:pt x="232819" y="0"/>
                </a:lnTo>
              </a:path>
            </a:pathLst>
          </a:custGeom>
          <a:ln w="101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22995" y="1482347"/>
            <a:ext cx="4668520" cy="320675"/>
          </a:xfrm>
          <a:custGeom>
            <a:avLst/>
            <a:gdLst/>
            <a:ahLst/>
            <a:cxnLst/>
            <a:rect l="l" t="t" r="r" b="b"/>
            <a:pathLst>
              <a:path w="4668520" h="320675">
                <a:moveTo>
                  <a:pt x="0" y="0"/>
                </a:moveTo>
                <a:lnTo>
                  <a:pt x="4667990" y="0"/>
                </a:lnTo>
                <a:lnTo>
                  <a:pt x="4667990" y="320099"/>
                </a:lnTo>
                <a:lnTo>
                  <a:pt x="0" y="320099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0568" y="1617158"/>
            <a:ext cx="649605" cy="59690"/>
          </a:xfrm>
          <a:custGeom>
            <a:avLst/>
            <a:gdLst/>
            <a:ahLst/>
            <a:cxnLst/>
            <a:rect l="l" t="t" r="r" b="b"/>
            <a:pathLst>
              <a:path w="649604" h="59689">
                <a:moveTo>
                  <a:pt x="46145" y="48517"/>
                </a:moveTo>
                <a:lnTo>
                  <a:pt x="28222" y="48517"/>
                </a:lnTo>
                <a:lnTo>
                  <a:pt x="30708" y="47922"/>
                </a:lnTo>
                <a:lnTo>
                  <a:pt x="32289" y="46731"/>
                </a:lnTo>
                <a:lnTo>
                  <a:pt x="33880" y="45441"/>
                </a:lnTo>
                <a:lnTo>
                  <a:pt x="34670" y="43953"/>
                </a:lnTo>
                <a:lnTo>
                  <a:pt x="34670" y="40580"/>
                </a:lnTo>
                <a:lnTo>
                  <a:pt x="33727" y="39241"/>
                </a:lnTo>
                <a:lnTo>
                  <a:pt x="29965" y="37256"/>
                </a:lnTo>
                <a:lnTo>
                  <a:pt x="25450" y="35916"/>
                </a:lnTo>
                <a:lnTo>
                  <a:pt x="7286" y="31551"/>
                </a:lnTo>
                <a:lnTo>
                  <a:pt x="1781" y="25994"/>
                </a:lnTo>
                <a:lnTo>
                  <a:pt x="1781" y="12600"/>
                </a:lnTo>
                <a:lnTo>
                  <a:pt x="3771" y="8482"/>
                </a:lnTo>
                <a:lnTo>
                  <a:pt x="7734" y="5208"/>
                </a:lnTo>
                <a:lnTo>
                  <a:pt x="11706" y="1835"/>
                </a:lnTo>
                <a:lnTo>
                  <a:pt x="16963" y="148"/>
                </a:lnTo>
                <a:lnTo>
                  <a:pt x="32642" y="148"/>
                </a:lnTo>
                <a:lnTo>
                  <a:pt x="40081" y="2827"/>
                </a:lnTo>
                <a:lnTo>
                  <a:pt x="45834" y="8184"/>
                </a:lnTo>
                <a:lnTo>
                  <a:pt x="43895" y="10715"/>
                </a:lnTo>
                <a:lnTo>
                  <a:pt x="19745" y="10715"/>
                </a:lnTo>
                <a:lnTo>
                  <a:pt x="17754" y="11261"/>
                </a:lnTo>
                <a:lnTo>
                  <a:pt x="14982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67" y="26888"/>
                </a:lnTo>
                <a:lnTo>
                  <a:pt x="47024" y="32493"/>
                </a:lnTo>
                <a:lnTo>
                  <a:pt x="46957" y="46731"/>
                </a:lnTo>
                <a:lnTo>
                  <a:pt x="46145" y="48517"/>
                </a:lnTo>
                <a:close/>
              </a:path>
              <a:path w="649604" h="59689">
                <a:moveTo>
                  <a:pt x="38995" y="17114"/>
                </a:moveTo>
                <a:lnTo>
                  <a:pt x="34528" y="12848"/>
                </a:lnTo>
                <a:lnTo>
                  <a:pt x="28965" y="10715"/>
                </a:lnTo>
                <a:lnTo>
                  <a:pt x="43895" y="10715"/>
                </a:lnTo>
                <a:lnTo>
                  <a:pt x="38995" y="17114"/>
                </a:lnTo>
                <a:close/>
              </a:path>
              <a:path w="649604" h="59689">
                <a:moveTo>
                  <a:pt x="31403" y="59233"/>
                </a:moveTo>
                <a:lnTo>
                  <a:pt x="24260" y="59233"/>
                </a:lnTo>
                <a:lnTo>
                  <a:pt x="16994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3" y="40926"/>
                </a:lnTo>
                <a:lnTo>
                  <a:pt x="8629" y="43011"/>
                </a:lnTo>
                <a:lnTo>
                  <a:pt x="11210" y="44796"/>
                </a:lnTo>
                <a:lnTo>
                  <a:pt x="17364" y="47773"/>
                </a:lnTo>
                <a:lnTo>
                  <a:pt x="20878" y="48517"/>
                </a:lnTo>
                <a:lnTo>
                  <a:pt x="46145" y="48517"/>
                </a:lnTo>
                <a:lnTo>
                  <a:pt x="44996" y="51048"/>
                </a:lnTo>
                <a:lnTo>
                  <a:pt x="40928" y="54321"/>
                </a:lnTo>
                <a:lnTo>
                  <a:pt x="36956" y="57595"/>
                </a:lnTo>
                <a:lnTo>
                  <a:pt x="31403" y="59233"/>
                </a:lnTo>
                <a:close/>
              </a:path>
              <a:path w="649604" h="59689">
                <a:moveTo>
                  <a:pt x="97659" y="58190"/>
                </a:moveTo>
                <a:lnTo>
                  <a:pt x="57178" y="58190"/>
                </a:lnTo>
                <a:lnTo>
                  <a:pt x="57178" y="1041"/>
                </a:lnTo>
                <a:lnTo>
                  <a:pt x="97659" y="1041"/>
                </a:lnTo>
                <a:lnTo>
                  <a:pt x="97659" y="11756"/>
                </a:lnTo>
                <a:lnTo>
                  <a:pt x="69379" y="11756"/>
                </a:lnTo>
                <a:lnTo>
                  <a:pt x="69379" y="23812"/>
                </a:lnTo>
                <a:lnTo>
                  <a:pt x="97059" y="23812"/>
                </a:lnTo>
                <a:lnTo>
                  <a:pt x="97059" y="34528"/>
                </a:lnTo>
                <a:lnTo>
                  <a:pt x="69379" y="34528"/>
                </a:lnTo>
                <a:lnTo>
                  <a:pt x="69379" y="47476"/>
                </a:lnTo>
                <a:lnTo>
                  <a:pt x="97659" y="47476"/>
                </a:lnTo>
                <a:lnTo>
                  <a:pt x="97659" y="58190"/>
                </a:lnTo>
                <a:close/>
              </a:path>
              <a:path w="649604" h="59689">
                <a:moveTo>
                  <a:pt x="121176" y="58190"/>
                </a:moveTo>
                <a:lnTo>
                  <a:pt x="108975" y="58190"/>
                </a:lnTo>
                <a:lnTo>
                  <a:pt x="108975" y="1041"/>
                </a:lnTo>
                <a:lnTo>
                  <a:pt x="141522" y="1041"/>
                </a:lnTo>
                <a:lnTo>
                  <a:pt x="146132" y="2777"/>
                </a:lnTo>
                <a:lnTo>
                  <a:pt x="149608" y="6250"/>
                </a:lnTo>
                <a:lnTo>
                  <a:pt x="153180" y="9723"/>
                </a:lnTo>
                <a:lnTo>
                  <a:pt x="154001" y="11756"/>
                </a:lnTo>
                <a:lnTo>
                  <a:pt x="121176" y="11756"/>
                </a:lnTo>
                <a:lnTo>
                  <a:pt x="121176" y="27086"/>
                </a:lnTo>
                <a:lnTo>
                  <a:pt x="153974" y="27086"/>
                </a:lnTo>
                <a:lnTo>
                  <a:pt x="153771" y="27731"/>
                </a:lnTo>
                <a:lnTo>
                  <a:pt x="151390" y="30807"/>
                </a:lnTo>
                <a:lnTo>
                  <a:pt x="149008" y="33784"/>
                </a:lnTo>
                <a:lnTo>
                  <a:pt x="146037" y="35669"/>
                </a:lnTo>
                <a:lnTo>
                  <a:pt x="142465" y="36462"/>
                </a:lnTo>
                <a:lnTo>
                  <a:pt x="143254" y="37801"/>
                </a:lnTo>
                <a:lnTo>
                  <a:pt x="121176" y="37801"/>
                </a:lnTo>
                <a:lnTo>
                  <a:pt x="121176" y="58190"/>
                </a:lnTo>
                <a:close/>
              </a:path>
              <a:path w="649604" h="59689">
                <a:moveTo>
                  <a:pt x="153974" y="27086"/>
                </a:moveTo>
                <a:lnTo>
                  <a:pt x="136359" y="27086"/>
                </a:lnTo>
                <a:lnTo>
                  <a:pt x="138350" y="26441"/>
                </a:lnTo>
                <a:lnTo>
                  <a:pt x="141617" y="23762"/>
                </a:lnTo>
                <a:lnTo>
                  <a:pt x="142465" y="21877"/>
                </a:lnTo>
                <a:lnTo>
                  <a:pt x="142465" y="17015"/>
                </a:lnTo>
                <a:lnTo>
                  <a:pt x="141617" y="15130"/>
                </a:lnTo>
                <a:lnTo>
                  <a:pt x="139931" y="13840"/>
                </a:lnTo>
                <a:lnTo>
                  <a:pt x="138350" y="12452"/>
                </a:lnTo>
                <a:lnTo>
                  <a:pt x="136359" y="11756"/>
                </a:lnTo>
                <a:lnTo>
                  <a:pt x="154001" y="11756"/>
                </a:lnTo>
                <a:lnTo>
                  <a:pt x="154842" y="13840"/>
                </a:lnTo>
                <a:lnTo>
                  <a:pt x="154961" y="23961"/>
                </a:lnTo>
                <a:lnTo>
                  <a:pt x="153974" y="27086"/>
                </a:lnTo>
                <a:close/>
              </a:path>
              <a:path w="649604" h="59689">
                <a:moveTo>
                  <a:pt x="155266" y="58190"/>
                </a:moveTo>
                <a:lnTo>
                  <a:pt x="141274" y="58190"/>
                </a:lnTo>
                <a:lnTo>
                  <a:pt x="130111" y="37801"/>
                </a:lnTo>
                <a:lnTo>
                  <a:pt x="143254" y="37801"/>
                </a:lnTo>
                <a:lnTo>
                  <a:pt x="155266" y="58190"/>
                </a:lnTo>
                <a:close/>
              </a:path>
              <a:path w="649604" h="59689">
                <a:moveTo>
                  <a:pt x="197357" y="58190"/>
                </a:moveTo>
                <a:lnTo>
                  <a:pt x="182184" y="58190"/>
                </a:lnTo>
                <a:lnTo>
                  <a:pt x="160010" y="1041"/>
                </a:lnTo>
                <a:lnTo>
                  <a:pt x="173849" y="1041"/>
                </a:lnTo>
                <a:lnTo>
                  <a:pt x="189775" y="44945"/>
                </a:lnTo>
                <a:lnTo>
                  <a:pt x="202463" y="44945"/>
                </a:lnTo>
                <a:lnTo>
                  <a:pt x="197357" y="58190"/>
                </a:lnTo>
                <a:close/>
              </a:path>
              <a:path w="649604" h="59689">
                <a:moveTo>
                  <a:pt x="202463" y="44945"/>
                </a:moveTo>
                <a:lnTo>
                  <a:pt x="189775" y="44945"/>
                </a:lnTo>
                <a:lnTo>
                  <a:pt x="205549" y="1041"/>
                </a:lnTo>
                <a:lnTo>
                  <a:pt x="219388" y="1041"/>
                </a:lnTo>
                <a:lnTo>
                  <a:pt x="202463" y="44945"/>
                </a:lnTo>
                <a:close/>
              </a:path>
              <a:path w="649604" h="59689">
                <a:moveTo>
                  <a:pt x="239086" y="58190"/>
                </a:moveTo>
                <a:lnTo>
                  <a:pt x="226885" y="58190"/>
                </a:lnTo>
                <a:lnTo>
                  <a:pt x="226885" y="1041"/>
                </a:lnTo>
                <a:lnTo>
                  <a:pt x="239086" y="1041"/>
                </a:lnTo>
                <a:lnTo>
                  <a:pt x="239086" y="58190"/>
                </a:lnTo>
                <a:close/>
              </a:path>
              <a:path w="649604" h="59689">
                <a:moveTo>
                  <a:pt x="278910" y="59233"/>
                </a:moveTo>
                <a:lnTo>
                  <a:pt x="270080" y="59233"/>
                </a:lnTo>
                <a:lnTo>
                  <a:pt x="262784" y="56405"/>
                </a:lnTo>
                <a:lnTo>
                  <a:pt x="257031" y="50750"/>
                </a:lnTo>
                <a:lnTo>
                  <a:pt x="251373" y="45094"/>
                </a:lnTo>
                <a:lnTo>
                  <a:pt x="248544" y="38050"/>
                </a:lnTo>
                <a:lnTo>
                  <a:pt x="248544" y="24060"/>
                </a:lnTo>
                <a:lnTo>
                  <a:pt x="263432" y="3869"/>
                </a:lnTo>
                <a:lnTo>
                  <a:pt x="268194" y="1289"/>
                </a:lnTo>
                <a:lnTo>
                  <a:pt x="273347" y="0"/>
                </a:lnTo>
                <a:lnTo>
                  <a:pt x="278910" y="0"/>
                </a:lnTo>
                <a:lnTo>
                  <a:pt x="286322" y="874"/>
                </a:lnTo>
                <a:lnTo>
                  <a:pt x="292784" y="3497"/>
                </a:lnTo>
                <a:lnTo>
                  <a:pt x="298299" y="7869"/>
                </a:lnTo>
                <a:lnTo>
                  <a:pt x="300533" y="10864"/>
                </a:lnTo>
                <a:lnTo>
                  <a:pt x="273747" y="10864"/>
                </a:lnTo>
                <a:lnTo>
                  <a:pt x="269480" y="12650"/>
                </a:lnTo>
                <a:lnTo>
                  <a:pt x="262737" y="19793"/>
                </a:lnTo>
                <a:lnTo>
                  <a:pt x="261125" y="24060"/>
                </a:lnTo>
                <a:lnTo>
                  <a:pt x="261051" y="35172"/>
                </a:lnTo>
                <a:lnTo>
                  <a:pt x="262737" y="39686"/>
                </a:lnTo>
                <a:lnTo>
                  <a:pt x="266108" y="43159"/>
                </a:lnTo>
                <a:lnTo>
                  <a:pt x="269585" y="46632"/>
                </a:lnTo>
                <a:lnTo>
                  <a:pt x="273852" y="48368"/>
                </a:lnTo>
                <a:lnTo>
                  <a:pt x="300448" y="48368"/>
                </a:lnTo>
                <a:lnTo>
                  <a:pt x="298299" y="51279"/>
                </a:lnTo>
                <a:lnTo>
                  <a:pt x="292784" y="55698"/>
                </a:lnTo>
                <a:lnTo>
                  <a:pt x="286322" y="58349"/>
                </a:lnTo>
                <a:lnTo>
                  <a:pt x="278910" y="59233"/>
                </a:lnTo>
                <a:close/>
              </a:path>
              <a:path w="649604" h="59689">
                <a:moveTo>
                  <a:pt x="292302" y="19198"/>
                </a:moveTo>
                <a:lnTo>
                  <a:pt x="291111" y="16817"/>
                </a:lnTo>
                <a:lnTo>
                  <a:pt x="289330" y="14833"/>
                </a:lnTo>
                <a:lnTo>
                  <a:pt x="284568" y="11657"/>
                </a:lnTo>
                <a:lnTo>
                  <a:pt x="281882" y="10864"/>
                </a:lnTo>
                <a:lnTo>
                  <a:pt x="300533" y="10864"/>
                </a:lnTo>
                <a:lnTo>
                  <a:pt x="302865" y="13989"/>
                </a:lnTo>
                <a:lnTo>
                  <a:pt x="292302" y="19198"/>
                </a:lnTo>
                <a:close/>
              </a:path>
              <a:path w="649604" h="59689">
                <a:moveTo>
                  <a:pt x="300448" y="48368"/>
                </a:moveTo>
                <a:lnTo>
                  <a:pt x="281882" y="48368"/>
                </a:lnTo>
                <a:lnTo>
                  <a:pt x="284568" y="47624"/>
                </a:lnTo>
                <a:lnTo>
                  <a:pt x="286949" y="46136"/>
                </a:lnTo>
                <a:lnTo>
                  <a:pt x="289330" y="44549"/>
                </a:lnTo>
                <a:lnTo>
                  <a:pt x="291111" y="42514"/>
                </a:lnTo>
                <a:lnTo>
                  <a:pt x="292302" y="40034"/>
                </a:lnTo>
                <a:lnTo>
                  <a:pt x="302865" y="45094"/>
                </a:lnTo>
                <a:lnTo>
                  <a:pt x="300448" y="48368"/>
                </a:lnTo>
                <a:close/>
              </a:path>
              <a:path w="649604" h="59689">
                <a:moveTo>
                  <a:pt x="352748" y="58190"/>
                </a:moveTo>
                <a:lnTo>
                  <a:pt x="312266" y="58190"/>
                </a:lnTo>
                <a:lnTo>
                  <a:pt x="312266" y="1041"/>
                </a:lnTo>
                <a:lnTo>
                  <a:pt x="352748" y="1041"/>
                </a:lnTo>
                <a:lnTo>
                  <a:pt x="352748" y="11756"/>
                </a:lnTo>
                <a:lnTo>
                  <a:pt x="324468" y="11756"/>
                </a:lnTo>
                <a:lnTo>
                  <a:pt x="324468" y="23812"/>
                </a:lnTo>
                <a:lnTo>
                  <a:pt x="352148" y="23812"/>
                </a:lnTo>
                <a:lnTo>
                  <a:pt x="352148" y="34528"/>
                </a:lnTo>
                <a:lnTo>
                  <a:pt x="324468" y="34528"/>
                </a:lnTo>
                <a:lnTo>
                  <a:pt x="324468" y="47476"/>
                </a:lnTo>
                <a:lnTo>
                  <a:pt x="352748" y="47476"/>
                </a:lnTo>
                <a:lnTo>
                  <a:pt x="352748" y="58190"/>
                </a:lnTo>
                <a:close/>
              </a:path>
              <a:path w="649604" h="59689">
                <a:moveTo>
                  <a:pt x="423128" y="58190"/>
                </a:moveTo>
                <a:lnTo>
                  <a:pt x="386809" y="58190"/>
                </a:lnTo>
                <a:lnTo>
                  <a:pt x="386809" y="1041"/>
                </a:lnTo>
                <a:lnTo>
                  <a:pt x="399010" y="1041"/>
                </a:lnTo>
                <a:lnTo>
                  <a:pt x="399010" y="47476"/>
                </a:lnTo>
                <a:lnTo>
                  <a:pt x="423128" y="47476"/>
                </a:lnTo>
                <a:lnTo>
                  <a:pt x="423128" y="58190"/>
                </a:lnTo>
                <a:close/>
              </a:path>
              <a:path w="649604" h="59689">
                <a:moveTo>
                  <a:pt x="441016" y="58190"/>
                </a:moveTo>
                <a:lnTo>
                  <a:pt x="427176" y="58190"/>
                </a:lnTo>
                <a:lnTo>
                  <a:pt x="449350" y="1041"/>
                </a:lnTo>
                <a:lnTo>
                  <a:pt x="464533" y="1041"/>
                </a:lnTo>
                <a:lnTo>
                  <a:pt x="469238" y="13245"/>
                </a:lnTo>
                <a:lnTo>
                  <a:pt x="456941" y="13245"/>
                </a:lnTo>
                <a:lnTo>
                  <a:pt x="448017" y="37801"/>
                </a:lnTo>
                <a:lnTo>
                  <a:pt x="478704" y="37801"/>
                </a:lnTo>
                <a:lnTo>
                  <a:pt x="482835" y="48517"/>
                </a:lnTo>
                <a:lnTo>
                  <a:pt x="444740" y="48517"/>
                </a:lnTo>
                <a:lnTo>
                  <a:pt x="441016" y="58190"/>
                </a:lnTo>
                <a:close/>
              </a:path>
              <a:path w="649604" h="59689">
                <a:moveTo>
                  <a:pt x="478704" y="37801"/>
                </a:moveTo>
                <a:lnTo>
                  <a:pt x="465876" y="37801"/>
                </a:lnTo>
                <a:lnTo>
                  <a:pt x="456941" y="13245"/>
                </a:lnTo>
                <a:lnTo>
                  <a:pt x="469238" y="13245"/>
                </a:lnTo>
                <a:lnTo>
                  <a:pt x="478704" y="37801"/>
                </a:lnTo>
                <a:close/>
              </a:path>
              <a:path w="649604" h="59689">
                <a:moveTo>
                  <a:pt x="486564" y="58190"/>
                </a:moveTo>
                <a:lnTo>
                  <a:pt x="472715" y="58190"/>
                </a:lnTo>
                <a:lnTo>
                  <a:pt x="469143" y="48517"/>
                </a:lnTo>
                <a:lnTo>
                  <a:pt x="482835" y="48517"/>
                </a:lnTo>
                <a:lnTo>
                  <a:pt x="486564" y="58190"/>
                </a:lnTo>
                <a:close/>
              </a:path>
              <a:path w="649604" h="59689">
                <a:moveTo>
                  <a:pt x="522178" y="58190"/>
                </a:moveTo>
                <a:lnTo>
                  <a:pt x="509977" y="58190"/>
                </a:lnTo>
                <a:lnTo>
                  <a:pt x="509977" y="34825"/>
                </a:lnTo>
                <a:lnTo>
                  <a:pt x="487955" y="1041"/>
                </a:lnTo>
                <a:lnTo>
                  <a:pt x="501795" y="1041"/>
                </a:lnTo>
                <a:lnTo>
                  <a:pt x="516082" y="23961"/>
                </a:lnTo>
                <a:lnTo>
                  <a:pt x="529214" y="23961"/>
                </a:lnTo>
                <a:lnTo>
                  <a:pt x="522178" y="34825"/>
                </a:lnTo>
                <a:lnTo>
                  <a:pt x="522178" y="58190"/>
                </a:lnTo>
                <a:close/>
              </a:path>
              <a:path w="649604" h="59689">
                <a:moveTo>
                  <a:pt x="529214" y="23961"/>
                </a:moveTo>
                <a:lnTo>
                  <a:pt x="516082" y="23961"/>
                </a:lnTo>
                <a:lnTo>
                  <a:pt x="530217" y="1041"/>
                </a:lnTo>
                <a:lnTo>
                  <a:pt x="544057" y="1041"/>
                </a:lnTo>
                <a:lnTo>
                  <a:pt x="529214" y="23961"/>
                </a:lnTo>
                <a:close/>
              </a:path>
              <a:path w="649604" h="59689">
                <a:moveTo>
                  <a:pt x="591844" y="58190"/>
                </a:moveTo>
                <a:lnTo>
                  <a:pt x="551363" y="58190"/>
                </a:lnTo>
                <a:lnTo>
                  <a:pt x="551363" y="1041"/>
                </a:lnTo>
                <a:lnTo>
                  <a:pt x="591844" y="1041"/>
                </a:lnTo>
                <a:lnTo>
                  <a:pt x="591844" y="11756"/>
                </a:lnTo>
                <a:lnTo>
                  <a:pt x="563564" y="11756"/>
                </a:lnTo>
                <a:lnTo>
                  <a:pt x="563564" y="23812"/>
                </a:lnTo>
                <a:lnTo>
                  <a:pt x="591244" y="23812"/>
                </a:lnTo>
                <a:lnTo>
                  <a:pt x="591244" y="34528"/>
                </a:lnTo>
                <a:lnTo>
                  <a:pt x="563564" y="34528"/>
                </a:lnTo>
                <a:lnTo>
                  <a:pt x="563564" y="47476"/>
                </a:lnTo>
                <a:lnTo>
                  <a:pt x="591844" y="47476"/>
                </a:lnTo>
                <a:lnTo>
                  <a:pt x="591844" y="58190"/>
                </a:lnTo>
                <a:close/>
              </a:path>
              <a:path w="649604" h="59689">
                <a:moveTo>
                  <a:pt x="615361" y="58190"/>
                </a:moveTo>
                <a:lnTo>
                  <a:pt x="603159" y="58190"/>
                </a:lnTo>
                <a:lnTo>
                  <a:pt x="603159" y="1041"/>
                </a:lnTo>
                <a:lnTo>
                  <a:pt x="635706" y="1041"/>
                </a:lnTo>
                <a:lnTo>
                  <a:pt x="640316" y="2777"/>
                </a:lnTo>
                <a:lnTo>
                  <a:pt x="643793" y="6250"/>
                </a:lnTo>
                <a:lnTo>
                  <a:pt x="647365" y="9723"/>
                </a:lnTo>
                <a:lnTo>
                  <a:pt x="648185" y="11756"/>
                </a:lnTo>
                <a:lnTo>
                  <a:pt x="615361" y="11756"/>
                </a:lnTo>
                <a:lnTo>
                  <a:pt x="615361" y="27086"/>
                </a:lnTo>
                <a:lnTo>
                  <a:pt x="648159" y="27086"/>
                </a:lnTo>
                <a:lnTo>
                  <a:pt x="647955" y="27731"/>
                </a:lnTo>
                <a:lnTo>
                  <a:pt x="645574" y="30807"/>
                </a:lnTo>
                <a:lnTo>
                  <a:pt x="643193" y="33784"/>
                </a:lnTo>
                <a:lnTo>
                  <a:pt x="640221" y="35669"/>
                </a:lnTo>
                <a:lnTo>
                  <a:pt x="636649" y="36462"/>
                </a:lnTo>
                <a:lnTo>
                  <a:pt x="637438" y="37801"/>
                </a:lnTo>
                <a:lnTo>
                  <a:pt x="615361" y="37801"/>
                </a:lnTo>
                <a:lnTo>
                  <a:pt x="615361" y="58190"/>
                </a:lnTo>
                <a:close/>
              </a:path>
              <a:path w="649604" h="59689">
                <a:moveTo>
                  <a:pt x="648159" y="27086"/>
                </a:moveTo>
                <a:lnTo>
                  <a:pt x="630544" y="27086"/>
                </a:lnTo>
                <a:lnTo>
                  <a:pt x="632534" y="26441"/>
                </a:lnTo>
                <a:lnTo>
                  <a:pt x="635802" y="23762"/>
                </a:lnTo>
                <a:lnTo>
                  <a:pt x="636649" y="21877"/>
                </a:lnTo>
                <a:lnTo>
                  <a:pt x="636649" y="17015"/>
                </a:lnTo>
                <a:lnTo>
                  <a:pt x="635802" y="15130"/>
                </a:lnTo>
                <a:lnTo>
                  <a:pt x="634116" y="13840"/>
                </a:lnTo>
                <a:lnTo>
                  <a:pt x="632534" y="12452"/>
                </a:lnTo>
                <a:lnTo>
                  <a:pt x="630544" y="11756"/>
                </a:lnTo>
                <a:lnTo>
                  <a:pt x="648185" y="11756"/>
                </a:lnTo>
                <a:lnTo>
                  <a:pt x="649026" y="13840"/>
                </a:lnTo>
                <a:lnTo>
                  <a:pt x="649146" y="23961"/>
                </a:lnTo>
                <a:lnTo>
                  <a:pt x="648159" y="27086"/>
                </a:lnTo>
                <a:close/>
              </a:path>
              <a:path w="649604" h="59689">
                <a:moveTo>
                  <a:pt x="649451" y="58190"/>
                </a:moveTo>
                <a:lnTo>
                  <a:pt x="635459" y="58190"/>
                </a:lnTo>
                <a:lnTo>
                  <a:pt x="624295" y="37801"/>
                </a:lnTo>
                <a:lnTo>
                  <a:pt x="637438" y="37801"/>
                </a:lnTo>
                <a:lnTo>
                  <a:pt x="649451" y="58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24568" y="1050260"/>
            <a:ext cx="4668520" cy="400685"/>
          </a:xfrm>
          <a:custGeom>
            <a:avLst/>
            <a:gdLst/>
            <a:ahLst/>
            <a:cxnLst/>
            <a:rect l="l" t="t" r="r" b="b"/>
            <a:pathLst>
              <a:path w="4668520" h="400684">
                <a:moveTo>
                  <a:pt x="0" y="0"/>
                </a:moveTo>
                <a:lnTo>
                  <a:pt x="4667993" y="0"/>
                </a:lnTo>
                <a:lnTo>
                  <a:pt x="4667993" y="400199"/>
                </a:lnTo>
                <a:lnTo>
                  <a:pt x="0" y="400199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8595" y="1225126"/>
            <a:ext cx="680720" cy="59690"/>
          </a:xfrm>
          <a:custGeom>
            <a:avLst/>
            <a:gdLst/>
            <a:ahLst/>
            <a:cxnLst/>
            <a:rect l="l" t="t" r="r" b="b"/>
            <a:pathLst>
              <a:path w="680720" h="59690">
                <a:moveTo>
                  <a:pt x="12201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37" y="1042"/>
                </a:lnTo>
                <a:lnTo>
                  <a:pt x="37156" y="2778"/>
                </a:lnTo>
                <a:lnTo>
                  <a:pt x="40624" y="6250"/>
                </a:lnTo>
                <a:lnTo>
                  <a:pt x="44195" y="9723"/>
                </a:lnTo>
                <a:lnTo>
                  <a:pt x="45020" y="11757"/>
                </a:lnTo>
                <a:lnTo>
                  <a:pt x="12201" y="11757"/>
                </a:lnTo>
                <a:lnTo>
                  <a:pt x="12201" y="27086"/>
                </a:lnTo>
                <a:lnTo>
                  <a:pt x="44999" y="27086"/>
                </a:lnTo>
                <a:lnTo>
                  <a:pt x="44795" y="27731"/>
                </a:lnTo>
                <a:lnTo>
                  <a:pt x="42414" y="30807"/>
                </a:lnTo>
                <a:lnTo>
                  <a:pt x="40033" y="33784"/>
                </a:lnTo>
                <a:lnTo>
                  <a:pt x="37052" y="35669"/>
                </a:lnTo>
                <a:lnTo>
                  <a:pt x="33480" y="36462"/>
                </a:lnTo>
                <a:lnTo>
                  <a:pt x="34269" y="37801"/>
                </a:lnTo>
                <a:lnTo>
                  <a:pt x="12201" y="37801"/>
                </a:lnTo>
                <a:lnTo>
                  <a:pt x="12201" y="58191"/>
                </a:lnTo>
                <a:close/>
              </a:path>
              <a:path w="680720" h="59690">
                <a:moveTo>
                  <a:pt x="44999" y="27086"/>
                </a:moveTo>
                <a:lnTo>
                  <a:pt x="27384" y="27086"/>
                </a:lnTo>
                <a:lnTo>
                  <a:pt x="29365" y="26441"/>
                </a:lnTo>
                <a:lnTo>
                  <a:pt x="32642" y="23762"/>
                </a:lnTo>
                <a:lnTo>
                  <a:pt x="33480" y="21877"/>
                </a:lnTo>
                <a:lnTo>
                  <a:pt x="33480" y="17016"/>
                </a:lnTo>
                <a:lnTo>
                  <a:pt x="32642" y="15130"/>
                </a:lnTo>
                <a:lnTo>
                  <a:pt x="30956" y="13840"/>
                </a:lnTo>
                <a:lnTo>
                  <a:pt x="29365" y="12452"/>
                </a:lnTo>
                <a:lnTo>
                  <a:pt x="27384" y="11757"/>
                </a:lnTo>
                <a:lnTo>
                  <a:pt x="45020" y="11757"/>
                </a:lnTo>
                <a:lnTo>
                  <a:pt x="45865" y="13840"/>
                </a:lnTo>
                <a:lnTo>
                  <a:pt x="45986" y="23961"/>
                </a:lnTo>
                <a:lnTo>
                  <a:pt x="44999" y="27086"/>
                </a:lnTo>
                <a:close/>
              </a:path>
              <a:path w="680720" h="59690">
                <a:moveTo>
                  <a:pt x="46281" y="58191"/>
                </a:moveTo>
                <a:lnTo>
                  <a:pt x="32289" y="58191"/>
                </a:lnTo>
                <a:lnTo>
                  <a:pt x="21126" y="37801"/>
                </a:lnTo>
                <a:lnTo>
                  <a:pt x="34269" y="37801"/>
                </a:lnTo>
                <a:lnTo>
                  <a:pt x="46281" y="58191"/>
                </a:lnTo>
                <a:close/>
              </a:path>
              <a:path w="680720" h="59690">
                <a:moveTo>
                  <a:pt x="92944" y="59233"/>
                </a:moveTo>
                <a:lnTo>
                  <a:pt x="75485" y="59233"/>
                </a:lnTo>
                <a:lnTo>
                  <a:pt x="68341" y="56455"/>
                </a:lnTo>
                <a:lnTo>
                  <a:pt x="57226" y="45342"/>
                </a:lnTo>
                <a:lnTo>
                  <a:pt x="54444" y="38248"/>
                </a:lnTo>
                <a:lnTo>
                  <a:pt x="54444" y="21083"/>
                </a:lnTo>
                <a:lnTo>
                  <a:pt x="57226" y="14039"/>
                </a:lnTo>
                <a:lnTo>
                  <a:pt x="62779" y="8482"/>
                </a:lnTo>
                <a:lnTo>
                  <a:pt x="68341" y="2827"/>
                </a:lnTo>
                <a:lnTo>
                  <a:pt x="75485" y="0"/>
                </a:lnTo>
                <a:lnTo>
                  <a:pt x="92944" y="0"/>
                </a:lnTo>
                <a:lnTo>
                  <a:pt x="100088" y="2827"/>
                </a:lnTo>
                <a:lnTo>
                  <a:pt x="105641" y="8482"/>
                </a:lnTo>
                <a:lnTo>
                  <a:pt x="108066" y="10864"/>
                </a:lnTo>
                <a:lnTo>
                  <a:pt x="78952" y="10864"/>
                </a:lnTo>
                <a:lnTo>
                  <a:pt x="74742" y="12650"/>
                </a:lnTo>
                <a:lnTo>
                  <a:pt x="68484" y="19694"/>
                </a:lnTo>
                <a:lnTo>
                  <a:pt x="66951" y="24160"/>
                </a:lnTo>
                <a:lnTo>
                  <a:pt x="67020" y="35271"/>
                </a:lnTo>
                <a:lnTo>
                  <a:pt x="68541" y="39587"/>
                </a:lnTo>
                <a:lnTo>
                  <a:pt x="71713" y="43159"/>
                </a:lnTo>
                <a:lnTo>
                  <a:pt x="74885" y="46632"/>
                </a:lnTo>
                <a:lnTo>
                  <a:pt x="79057" y="48368"/>
                </a:lnTo>
                <a:lnTo>
                  <a:pt x="108217" y="48368"/>
                </a:lnTo>
                <a:lnTo>
                  <a:pt x="105641" y="50898"/>
                </a:lnTo>
                <a:lnTo>
                  <a:pt x="100088" y="56455"/>
                </a:lnTo>
                <a:lnTo>
                  <a:pt x="92944" y="59233"/>
                </a:lnTo>
                <a:close/>
              </a:path>
              <a:path w="680720" h="59690">
                <a:moveTo>
                  <a:pt x="108217" y="48368"/>
                </a:moveTo>
                <a:lnTo>
                  <a:pt x="89277" y="48368"/>
                </a:lnTo>
                <a:lnTo>
                  <a:pt x="93440" y="46681"/>
                </a:lnTo>
                <a:lnTo>
                  <a:pt x="96716" y="43309"/>
                </a:lnTo>
                <a:lnTo>
                  <a:pt x="99993" y="39836"/>
                </a:lnTo>
                <a:lnTo>
                  <a:pt x="101631" y="35271"/>
                </a:lnTo>
                <a:lnTo>
                  <a:pt x="101631" y="24160"/>
                </a:lnTo>
                <a:lnTo>
                  <a:pt x="100040" y="19694"/>
                </a:lnTo>
                <a:lnTo>
                  <a:pt x="96869" y="16221"/>
                </a:lnTo>
                <a:lnTo>
                  <a:pt x="93687" y="12650"/>
                </a:lnTo>
                <a:lnTo>
                  <a:pt x="89477" y="10864"/>
                </a:lnTo>
                <a:lnTo>
                  <a:pt x="108066" y="10864"/>
                </a:lnTo>
                <a:lnTo>
                  <a:pt x="111299" y="14039"/>
                </a:lnTo>
                <a:lnTo>
                  <a:pt x="114128" y="21083"/>
                </a:lnTo>
                <a:lnTo>
                  <a:pt x="114128" y="38248"/>
                </a:lnTo>
                <a:lnTo>
                  <a:pt x="111299" y="45342"/>
                </a:lnTo>
                <a:lnTo>
                  <a:pt x="108217" y="48368"/>
                </a:lnTo>
                <a:close/>
              </a:path>
              <a:path w="680720" h="59690">
                <a:moveTo>
                  <a:pt x="159181" y="59233"/>
                </a:moveTo>
                <a:lnTo>
                  <a:pt x="142808" y="59233"/>
                </a:lnTo>
                <a:lnTo>
                  <a:pt x="136512" y="57149"/>
                </a:lnTo>
                <a:lnTo>
                  <a:pt x="127377" y="48815"/>
                </a:lnTo>
                <a:lnTo>
                  <a:pt x="125101" y="42961"/>
                </a:lnTo>
                <a:lnTo>
                  <a:pt x="125101" y="1042"/>
                </a:lnTo>
                <a:lnTo>
                  <a:pt x="137455" y="1042"/>
                </a:lnTo>
                <a:lnTo>
                  <a:pt x="137455" y="38942"/>
                </a:lnTo>
                <a:lnTo>
                  <a:pt x="138540" y="42168"/>
                </a:lnTo>
                <a:lnTo>
                  <a:pt x="140722" y="44648"/>
                </a:lnTo>
                <a:lnTo>
                  <a:pt x="143008" y="47128"/>
                </a:lnTo>
                <a:lnTo>
                  <a:pt x="146379" y="48368"/>
                </a:lnTo>
                <a:lnTo>
                  <a:pt x="174638" y="48368"/>
                </a:lnTo>
                <a:lnTo>
                  <a:pt x="174507" y="48716"/>
                </a:lnTo>
                <a:lnTo>
                  <a:pt x="170039" y="52982"/>
                </a:lnTo>
                <a:lnTo>
                  <a:pt x="165582" y="57149"/>
                </a:lnTo>
                <a:lnTo>
                  <a:pt x="159181" y="59233"/>
                </a:lnTo>
                <a:close/>
              </a:path>
              <a:path w="680720" h="59690">
                <a:moveTo>
                  <a:pt x="174638" y="48368"/>
                </a:moveTo>
                <a:lnTo>
                  <a:pt x="155314" y="48368"/>
                </a:lnTo>
                <a:lnTo>
                  <a:pt x="158638" y="47128"/>
                </a:lnTo>
                <a:lnTo>
                  <a:pt x="160819" y="44648"/>
                </a:lnTo>
                <a:lnTo>
                  <a:pt x="163096" y="42168"/>
                </a:lnTo>
                <a:lnTo>
                  <a:pt x="164239" y="38942"/>
                </a:lnTo>
                <a:lnTo>
                  <a:pt x="164239" y="1042"/>
                </a:lnTo>
                <a:lnTo>
                  <a:pt x="176745" y="1042"/>
                </a:lnTo>
                <a:lnTo>
                  <a:pt x="176689" y="42961"/>
                </a:lnTo>
                <a:lnTo>
                  <a:pt x="174638" y="48368"/>
                </a:lnTo>
                <a:close/>
              </a:path>
              <a:path w="680720" h="59690">
                <a:moveTo>
                  <a:pt x="232342" y="11757"/>
                </a:moveTo>
                <a:lnTo>
                  <a:pt x="186651" y="11757"/>
                </a:lnTo>
                <a:lnTo>
                  <a:pt x="186651" y="1042"/>
                </a:lnTo>
                <a:lnTo>
                  <a:pt x="232342" y="1042"/>
                </a:lnTo>
                <a:lnTo>
                  <a:pt x="232342" y="11757"/>
                </a:lnTo>
                <a:close/>
              </a:path>
              <a:path w="680720" h="59690">
                <a:moveTo>
                  <a:pt x="215674" y="58191"/>
                </a:moveTo>
                <a:lnTo>
                  <a:pt x="203472" y="58191"/>
                </a:lnTo>
                <a:lnTo>
                  <a:pt x="203472" y="11757"/>
                </a:lnTo>
                <a:lnTo>
                  <a:pt x="215674" y="11757"/>
                </a:lnTo>
                <a:lnTo>
                  <a:pt x="215674" y="58191"/>
                </a:lnTo>
                <a:close/>
              </a:path>
              <a:path w="680720" h="59690">
                <a:moveTo>
                  <a:pt x="254136" y="58191"/>
                </a:moveTo>
                <a:lnTo>
                  <a:pt x="241934" y="58191"/>
                </a:lnTo>
                <a:lnTo>
                  <a:pt x="241934" y="1042"/>
                </a:lnTo>
                <a:lnTo>
                  <a:pt x="254136" y="1042"/>
                </a:lnTo>
                <a:lnTo>
                  <a:pt x="254136" y="58191"/>
                </a:lnTo>
                <a:close/>
              </a:path>
              <a:path w="680720" h="59690">
                <a:moveTo>
                  <a:pt x="278481" y="58191"/>
                </a:moveTo>
                <a:lnTo>
                  <a:pt x="266280" y="58191"/>
                </a:lnTo>
                <a:lnTo>
                  <a:pt x="266280" y="1042"/>
                </a:lnTo>
                <a:lnTo>
                  <a:pt x="278786" y="1042"/>
                </a:lnTo>
                <a:lnTo>
                  <a:pt x="293404" y="20835"/>
                </a:lnTo>
                <a:lnTo>
                  <a:pt x="278481" y="20835"/>
                </a:lnTo>
                <a:lnTo>
                  <a:pt x="278481" y="58191"/>
                </a:lnTo>
                <a:close/>
              </a:path>
              <a:path w="680720" h="59690">
                <a:moveTo>
                  <a:pt x="317477" y="36909"/>
                </a:moveTo>
                <a:lnTo>
                  <a:pt x="305275" y="36909"/>
                </a:lnTo>
                <a:lnTo>
                  <a:pt x="305275" y="1042"/>
                </a:lnTo>
                <a:lnTo>
                  <a:pt x="317477" y="1042"/>
                </a:lnTo>
                <a:lnTo>
                  <a:pt x="317477" y="36909"/>
                </a:lnTo>
                <a:close/>
              </a:path>
              <a:path w="680720" h="59690">
                <a:moveTo>
                  <a:pt x="317477" y="58191"/>
                </a:moveTo>
                <a:lnTo>
                  <a:pt x="305723" y="58191"/>
                </a:lnTo>
                <a:lnTo>
                  <a:pt x="278481" y="20835"/>
                </a:lnTo>
                <a:lnTo>
                  <a:pt x="293404" y="20835"/>
                </a:lnTo>
                <a:lnTo>
                  <a:pt x="305275" y="36909"/>
                </a:lnTo>
                <a:lnTo>
                  <a:pt x="317477" y="36909"/>
                </a:lnTo>
                <a:lnTo>
                  <a:pt x="317477" y="58191"/>
                </a:lnTo>
                <a:close/>
              </a:path>
              <a:path w="680720" h="59690">
                <a:moveTo>
                  <a:pt x="358739" y="59233"/>
                </a:moveTo>
                <a:lnTo>
                  <a:pt x="350100" y="59233"/>
                </a:lnTo>
                <a:lnTo>
                  <a:pt x="342861" y="56505"/>
                </a:lnTo>
                <a:lnTo>
                  <a:pt x="337003" y="51048"/>
                </a:lnTo>
                <a:lnTo>
                  <a:pt x="331250" y="45491"/>
                </a:lnTo>
                <a:lnTo>
                  <a:pt x="328373" y="38347"/>
                </a:lnTo>
                <a:lnTo>
                  <a:pt x="328373" y="20984"/>
                </a:lnTo>
                <a:lnTo>
                  <a:pt x="331202" y="13890"/>
                </a:lnTo>
                <a:lnTo>
                  <a:pt x="336860" y="8334"/>
                </a:lnTo>
                <a:lnTo>
                  <a:pt x="342613" y="2778"/>
                </a:lnTo>
                <a:lnTo>
                  <a:pt x="349900" y="0"/>
                </a:lnTo>
                <a:lnTo>
                  <a:pt x="358739" y="0"/>
                </a:lnTo>
                <a:lnTo>
                  <a:pt x="366074" y="799"/>
                </a:lnTo>
                <a:lnTo>
                  <a:pt x="372462" y="3199"/>
                </a:lnTo>
                <a:lnTo>
                  <a:pt x="377904" y="7199"/>
                </a:lnTo>
                <a:lnTo>
                  <a:pt x="380846" y="10864"/>
                </a:lnTo>
                <a:lnTo>
                  <a:pt x="353576" y="10864"/>
                </a:lnTo>
                <a:lnTo>
                  <a:pt x="349309" y="12650"/>
                </a:lnTo>
                <a:lnTo>
                  <a:pt x="342565" y="19793"/>
                </a:lnTo>
                <a:lnTo>
                  <a:pt x="340880" y="24259"/>
                </a:lnTo>
                <a:lnTo>
                  <a:pt x="340880" y="35172"/>
                </a:lnTo>
                <a:lnTo>
                  <a:pt x="342565" y="39687"/>
                </a:lnTo>
                <a:lnTo>
                  <a:pt x="345937" y="43159"/>
                </a:lnTo>
                <a:lnTo>
                  <a:pt x="349404" y="46632"/>
                </a:lnTo>
                <a:lnTo>
                  <a:pt x="353672" y="48368"/>
                </a:lnTo>
                <a:lnTo>
                  <a:pt x="383142" y="48368"/>
                </a:lnTo>
                <a:lnTo>
                  <a:pt x="383142" y="48517"/>
                </a:lnTo>
                <a:lnTo>
                  <a:pt x="377989" y="53205"/>
                </a:lnTo>
                <a:lnTo>
                  <a:pt x="372205" y="56554"/>
                </a:lnTo>
                <a:lnTo>
                  <a:pt x="365788" y="58563"/>
                </a:lnTo>
                <a:lnTo>
                  <a:pt x="358739" y="59233"/>
                </a:lnTo>
                <a:close/>
              </a:path>
              <a:path w="680720" h="59690">
                <a:moveTo>
                  <a:pt x="372274" y="18306"/>
                </a:moveTo>
                <a:lnTo>
                  <a:pt x="370988" y="16321"/>
                </a:lnTo>
                <a:lnTo>
                  <a:pt x="369150" y="14584"/>
                </a:lnTo>
                <a:lnTo>
                  <a:pt x="366768" y="13096"/>
                </a:lnTo>
                <a:lnTo>
                  <a:pt x="364492" y="11608"/>
                </a:lnTo>
                <a:lnTo>
                  <a:pt x="361806" y="10864"/>
                </a:lnTo>
                <a:lnTo>
                  <a:pt x="380846" y="10864"/>
                </a:lnTo>
                <a:lnTo>
                  <a:pt x="382399" y="12798"/>
                </a:lnTo>
                <a:lnTo>
                  <a:pt x="372274" y="18306"/>
                </a:lnTo>
                <a:close/>
              </a:path>
              <a:path w="680720" h="59690">
                <a:moveTo>
                  <a:pt x="383142" y="48368"/>
                </a:moveTo>
                <a:lnTo>
                  <a:pt x="361311" y="48368"/>
                </a:lnTo>
                <a:lnTo>
                  <a:pt x="363692" y="47922"/>
                </a:lnTo>
                <a:lnTo>
                  <a:pt x="368064" y="46136"/>
                </a:lnTo>
                <a:lnTo>
                  <a:pt x="369750" y="45144"/>
                </a:lnTo>
                <a:lnTo>
                  <a:pt x="370940" y="44053"/>
                </a:lnTo>
                <a:lnTo>
                  <a:pt x="370940" y="37206"/>
                </a:lnTo>
                <a:lnTo>
                  <a:pt x="355758" y="37206"/>
                </a:lnTo>
                <a:lnTo>
                  <a:pt x="355758" y="26490"/>
                </a:lnTo>
                <a:lnTo>
                  <a:pt x="383142" y="26490"/>
                </a:lnTo>
                <a:lnTo>
                  <a:pt x="383142" y="48368"/>
                </a:lnTo>
                <a:close/>
              </a:path>
              <a:path w="680720" h="59690">
                <a:moveTo>
                  <a:pt x="454084" y="58191"/>
                </a:moveTo>
                <a:lnTo>
                  <a:pt x="417775" y="58191"/>
                </a:lnTo>
                <a:lnTo>
                  <a:pt x="417775" y="1042"/>
                </a:lnTo>
                <a:lnTo>
                  <a:pt x="429976" y="1042"/>
                </a:lnTo>
                <a:lnTo>
                  <a:pt x="429976" y="47476"/>
                </a:lnTo>
                <a:lnTo>
                  <a:pt x="454084" y="47476"/>
                </a:lnTo>
                <a:lnTo>
                  <a:pt x="454084" y="58191"/>
                </a:lnTo>
                <a:close/>
              </a:path>
              <a:path w="680720" h="59690">
                <a:moveTo>
                  <a:pt x="471981" y="58191"/>
                </a:moveTo>
                <a:lnTo>
                  <a:pt x="458142" y="58191"/>
                </a:lnTo>
                <a:lnTo>
                  <a:pt x="480316" y="1042"/>
                </a:lnTo>
                <a:lnTo>
                  <a:pt x="495489" y="1042"/>
                </a:lnTo>
                <a:lnTo>
                  <a:pt x="500193" y="13245"/>
                </a:lnTo>
                <a:lnTo>
                  <a:pt x="487907" y="13245"/>
                </a:lnTo>
                <a:lnTo>
                  <a:pt x="478973" y="37801"/>
                </a:lnTo>
                <a:lnTo>
                  <a:pt x="509660" y="37801"/>
                </a:lnTo>
                <a:lnTo>
                  <a:pt x="513791" y="48517"/>
                </a:lnTo>
                <a:lnTo>
                  <a:pt x="475696" y="48517"/>
                </a:lnTo>
                <a:lnTo>
                  <a:pt x="471981" y="58191"/>
                </a:lnTo>
                <a:close/>
              </a:path>
              <a:path w="680720" h="59690">
                <a:moveTo>
                  <a:pt x="509660" y="37801"/>
                </a:moveTo>
                <a:lnTo>
                  <a:pt x="496832" y="37801"/>
                </a:lnTo>
                <a:lnTo>
                  <a:pt x="487907" y="13245"/>
                </a:lnTo>
                <a:lnTo>
                  <a:pt x="500193" y="13245"/>
                </a:lnTo>
                <a:lnTo>
                  <a:pt x="509660" y="37801"/>
                </a:lnTo>
                <a:close/>
              </a:path>
              <a:path w="680720" h="59690">
                <a:moveTo>
                  <a:pt x="517520" y="58191"/>
                </a:moveTo>
                <a:lnTo>
                  <a:pt x="503681" y="58191"/>
                </a:lnTo>
                <a:lnTo>
                  <a:pt x="500109" y="48517"/>
                </a:lnTo>
                <a:lnTo>
                  <a:pt x="513791" y="48517"/>
                </a:lnTo>
                <a:lnTo>
                  <a:pt x="517520" y="58191"/>
                </a:lnTo>
                <a:close/>
              </a:path>
              <a:path w="680720" h="59690">
                <a:moveTo>
                  <a:pt x="553144" y="58191"/>
                </a:moveTo>
                <a:lnTo>
                  <a:pt x="540933" y="58191"/>
                </a:lnTo>
                <a:lnTo>
                  <a:pt x="540933" y="34825"/>
                </a:lnTo>
                <a:lnTo>
                  <a:pt x="518911" y="1042"/>
                </a:lnTo>
                <a:lnTo>
                  <a:pt x="532751" y="1042"/>
                </a:lnTo>
                <a:lnTo>
                  <a:pt x="547038" y="23961"/>
                </a:lnTo>
                <a:lnTo>
                  <a:pt x="560180" y="23961"/>
                </a:lnTo>
                <a:lnTo>
                  <a:pt x="553144" y="34825"/>
                </a:lnTo>
                <a:lnTo>
                  <a:pt x="553144" y="58191"/>
                </a:lnTo>
                <a:close/>
              </a:path>
              <a:path w="680720" h="59690">
                <a:moveTo>
                  <a:pt x="560180" y="23961"/>
                </a:moveTo>
                <a:lnTo>
                  <a:pt x="547038" y="23961"/>
                </a:lnTo>
                <a:lnTo>
                  <a:pt x="561173" y="1042"/>
                </a:lnTo>
                <a:lnTo>
                  <a:pt x="575023" y="1042"/>
                </a:lnTo>
                <a:lnTo>
                  <a:pt x="560180" y="23961"/>
                </a:lnTo>
                <a:close/>
              </a:path>
              <a:path w="680720" h="59690">
                <a:moveTo>
                  <a:pt x="622800" y="58191"/>
                </a:moveTo>
                <a:lnTo>
                  <a:pt x="582319" y="58191"/>
                </a:lnTo>
                <a:lnTo>
                  <a:pt x="582319" y="1042"/>
                </a:lnTo>
                <a:lnTo>
                  <a:pt x="622800" y="1042"/>
                </a:lnTo>
                <a:lnTo>
                  <a:pt x="622800" y="11757"/>
                </a:lnTo>
                <a:lnTo>
                  <a:pt x="594530" y="11757"/>
                </a:lnTo>
                <a:lnTo>
                  <a:pt x="594530" y="23812"/>
                </a:lnTo>
                <a:lnTo>
                  <a:pt x="622209" y="23812"/>
                </a:lnTo>
                <a:lnTo>
                  <a:pt x="622209" y="34528"/>
                </a:lnTo>
                <a:lnTo>
                  <a:pt x="594530" y="34528"/>
                </a:lnTo>
                <a:lnTo>
                  <a:pt x="594530" y="47476"/>
                </a:lnTo>
                <a:lnTo>
                  <a:pt x="622800" y="47476"/>
                </a:lnTo>
                <a:lnTo>
                  <a:pt x="622800" y="58191"/>
                </a:lnTo>
                <a:close/>
              </a:path>
              <a:path w="680720" h="59690">
                <a:moveTo>
                  <a:pt x="646327" y="58191"/>
                </a:moveTo>
                <a:lnTo>
                  <a:pt x="634125" y="58191"/>
                </a:lnTo>
                <a:lnTo>
                  <a:pt x="634125" y="1042"/>
                </a:lnTo>
                <a:lnTo>
                  <a:pt x="666662" y="1042"/>
                </a:lnTo>
                <a:lnTo>
                  <a:pt x="671282" y="2778"/>
                </a:lnTo>
                <a:lnTo>
                  <a:pt x="674749" y="6250"/>
                </a:lnTo>
                <a:lnTo>
                  <a:pt x="678321" y="9723"/>
                </a:lnTo>
                <a:lnTo>
                  <a:pt x="679146" y="11757"/>
                </a:lnTo>
                <a:lnTo>
                  <a:pt x="646327" y="11757"/>
                </a:lnTo>
                <a:lnTo>
                  <a:pt x="646327" y="27086"/>
                </a:lnTo>
                <a:lnTo>
                  <a:pt x="679125" y="27086"/>
                </a:lnTo>
                <a:lnTo>
                  <a:pt x="678921" y="27731"/>
                </a:lnTo>
                <a:lnTo>
                  <a:pt x="676540" y="30807"/>
                </a:lnTo>
                <a:lnTo>
                  <a:pt x="674159" y="33784"/>
                </a:lnTo>
                <a:lnTo>
                  <a:pt x="671177" y="35669"/>
                </a:lnTo>
                <a:lnTo>
                  <a:pt x="667605" y="36462"/>
                </a:lnTo>
                <a:lnTo>
                  <a:pt x="668394" y="37801"/>
                </a:lnTo>
                <a:lnTo>
                  <a:pt x="646327" y="37801"/>
                </a:lnTo>
                <a:lnTo>
                  <a:pt x="646327" y="58191"/>
                </a:lnTo>
                <a:close/>
              </a:path>
              <a:path w="680720" h="59690">
                <a:moveTo>
                  <a:pt x="679125" y="27086"/>
                </a:moveTo>
                <a:lnTo>
                  <a:pt x="661509" y="27086"/>
                </a:lnTo>
                <a:lnTo>
                  <a:pt x="663491" y="26441"/>
                </a:lnTo>
                <a:lnTo>
                  <a:pt x="666767" y="23762"/>
                </a:lnTo>
                <a:lnTo>
                  <a:pt x="667605" y="21877"/>
                </a:lnTo>
                <a:lnTo>
                  <a:pt x="667605" y="17016"/>
                </a:lnTo>
                <a:lnTo>
                  <a:pt x="666767" y="15130"/>
                </a:lnTo>
                <a:lnTo>
                  <a:pt x="665081" y="13840"/>
                </a:lnTo>
                <a:lnTo>
                  <a:pt x="663491" y="12452"/>
                </a:lnTo>
                <a:lnTo>
                  <a:pt x="661509" y="11757"/>
                </a:lnTo>
                <a:lnTo>
                  <a:pt x="679146" y="11757"/>
                </a:lnTo>
                <a:lnTo>
                  <a:pt x="679991" y="13840"/>
                </a:lnTo>
                <a:lnTo>
                  <a:pt x="680112" y="23961"/>
                </a:lnTo>
                <a:lnTo>
                  <a:pt x="679125" y="27086"/>
                </a:lnTo>
                <a:close/>
              </a:path>
              <a:path w="680720" h="59690">
                <a:moveTo>
                  <a:pt x="680407" y="58191"/>
                </a:moveTo>
                <a:lnTo>
                  <a:pt x="666415" y="58191"/>
                </a:lnTo>
                <a:lnTo>
                  <a:pt x="655252" y="37801"/>
                </a:lnTo>
                <a:lnTo>
                  <a:pt x="668394" y="37801"/>
                </a:lnTo>
                <a:lnTo>
                  <a:pt x="680407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2819" y="1148252"/>
            <a:ext cx="313014" cy="229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00670" y="1150107"/>
            <a:ext cx="298019" cy="22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67342" y="1144818"/>
            <a:ext cx="134799" cy="2366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79993" y="1126827"/>
            <a:ext cx="203199" cy="2726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51138" y="1148252"/>
            <a:ext cx="313014" cy="229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31487" y="1150107"/>
            <a:ext cx="298019" cy="22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8464" y="1144818"/>
            <a:ext cx="134799" cy="2366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0613" y="1126827"/>
            <a:ext cx="203199" cy="2726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34962" y="1838871"/>
            <a:ext cx="657860" cy="1083945"/>
          </a:xfrm>
          <a:custGeom>
            <a:avLst/>
            <a:gdLst/>
            <a:ahLst/>
            <a:cxnLst/>
            <a:rect l="l" t="t" r="r" b="b"/>
            <a:pathLst>
              <a:path w="657859" h="1083945">
                <a:moveTo>
                  <a:pt x="0" y="0"/>
                </a:moveTo>
                <a:lnTo>
                  <a:pt x="657598" y="0"/>
                </a:lnTo>
                <a:lnTo>
                  <a:pt x="657598" y="1083697"/>
                </a:lnTo>
                <a:lnTo>
                  <a:pt x="0" y="10836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9435" y="1967462"/>
            <a:ext cx="506095" cy="59690"/>
          </a:xfrm>
          <a:custGeom>
            <a:avLst/>
            <a:gdLst/>
            <a:ahLst/>
            <a:cxnLst/>
            <a:rect l="l" t="t" r="r" b="b"/>
            <a:pathLst>
              <a:path w="506095" h="59689">
                <a:moveTo>
                  <a:pt x="12204" y="58043"/>
                </a:moveTo>
                <a:lnTo>
                  <a:pt x="0" y="58043"/>
                </a:lnTo>
                <a:lnTo>
                  <a:pt x="0" y="893"/>
                </a:lnTo>
                <a:lnTo>
                  <a:pt x="32544" y="893"/>
                </a:lnTo>
                <a:lnTo>
                  <a:pt x="37157" y="2580"/>
                </a:lnTo>
                <a:lnTo>
                  <a:pt x="40629" y="5953"/>
                </a:lnTo>
                <a:lnTo>
                  <a:pt x="44201" y="9326"/>
                </a:lnTo>
                <a:lnTo>
                  <a:pt x="45114" y="11609"/>
                </a:lnTo>
                <a:lnTo>
                  <a:pt x="12204" y="11609"/>
                </a:lnTo>
                <a:lnTo>
                  <a:pt x="12204" y="26938"/>
                </a:lnTo>
                <a:lnTo>
                  <a:pt x="45084" y="26938"/>
                </a:lnTo>
                <a:lnTo>
                  <a:pt x="44201" y="29120"/>
                </a:lnTo>
                <a:lnTo>
                  <a:pt x="40629" y="32593"/>
                </a:lnTo>
                <a:lnTo>
                  <a:pt x="37057" y="35967"/>
                </a:lnTo>
                <a:lnTo>
                  <a:pt x="32444" y="37654"/>
                </a:lnTo>
                <a:lnTo>
                  <a:pt x="12204" y="37654"/>
                </a:lnTo>
                <a:lnTo>
                  <a:pt x="12204" y="58043"/>
                </a:lnTo>
                <a:close/>
              </a:path>
              <a:path w="506095" h="59689">
                <a:moveTo>
                  <a:pt x="45084" y="26938"/>
                </a:moveTo>
                <a:lnTo>
                  <a:pt x="27532" y="26938"/>
                </a:lnTo>
                <a:lnTo>
                  <a:pt x="29517" y="26293"/>
                </a:lnTo>
                <a:lnTo>
                  <a:pt x="31104" y="25003"/>
                </a:lnTo>
                <a:lnTo>
                  <a:pt x="32692" y="23614"/>
                </a:lnTo>
                <a:lnTo>
                  <a:pt x="33486" y="21729"/>
                </a:lnTo>
                <a:lnTo>
                  <a:pt x="33486" y="16867"/>
                </a:lnTo>
                <a:lnTo>
                  <a:pt x="32692" y="14982"/>
                </a:lnTo>
                <a:lnTo>
                  <a:pt x="31104" y="13692"/>
                </a:lnTo>
                <a:lnTo>
                  <a:pt x="29517" y="12303"/>
                </a:lnTo>
                <a:lnTo>
                  <a:pt x="27532" y="11609"/>
                </a:lnTo>
                <a:lnTo>
                  <a:pt x="45114" y="11609"/>
                </a:lnTo>
                <a:lnTo>
                  <a:pt x="45947" y="13692"/>
                </a:lnTo>
                <a:lnTo>
                  <a:pt x="45867" y="25003"/>
                </a:lnTo>
                <a:lnTo>
                  <a:pt x="45084" y="26938"/>
                </a:lnTo>
                <a:close/>
              </a:path>
              <a:path w="506095" h="59689">
                <a:moveTo>
                  <a:pt x="95924" y="58043"/>
                </a:moveTo>
                <a:lnTo>
                  <a:pt x="55443" y="58043"/>
                </a:lnTo>
                <a:lnTo>
                  <a:pt x="55443" y="893"/>
                </a:lnTo>
                <a:lnTo>
                  <a:pt x="95924" y="893"/>
                </a:lnTo>
                <a:lnTo>
                  <a:pt x="95924" y="11609"/>
                </a:lnTo>
                <a:lnTo>
                  <a:pt x="67646" y="11609"/>
                </a:lnTo>
                <a:lnTo>
                  <a:pt x="67646" y="23663"/>
                </a:lnTo>
                <a:lnTo>
                  <a:pt x="95328" y="23663"/>
                </a:lnTo>
                <a:lnTo>
                  <a:pt x="95328" y="34379"/>
                </a:lnTo>
                <a:lnTo>
                  <a:pt x="67646" y="34379"/>
                </a:lnTo>
                <a:lnTo>
                  <a:pt x="67646" y="47327"/>
                </a:lnTo>
                <a:lnTo>
                  <a:pt x="95924" y="47327"/>
                </a:lnTo>
                <a:lnTo>
                  <a:pt x="95924" y="58043"/>
                </a:lnTo>
                <a:close/>
              </a:path>
              <a:path w="506095" h="59689">
                <a:moveTo>
                  <a:pt x="119446" y="58043"/>
                </a:moveTo>
                <a:lnTo>
                  <a:pt x="107242" y="58043"/>
                </a:lnTo>
                <a:lnTo>
                  <a:pt x="107242" y="893"/>
                </a:lnTo>
                <a:lnTo>
                  <a:pt x="139785" y="893"/>
                </a:lnTo>
                <a:lnTo>
                  <a:pt x="144399" y="2629"/>
                </a:lnTo>
                <a:lnTo>
                  <a:pt x="147872" y="6102"/>
                </a:lnTo>
                <a:lnTo>
                  <a:pt x="151444" y="9575"/>
                </a:lnTo>
                <a:lnTo>
                  <a:pt x="152266" y="11609"/>
                </a:lnTo>
                <a:lnTo>
                  <a:pt x="119446" y="11609"/>
                </a:lnTo>
                <a:lnTo>
                  <a:pt x="119446" y="26938"/>
                </a:lnTo>
                <a:lnTo>
                  <a:pt x="152243" y="26938"/>
                </a:lnTo>
                <a:lnTo>
                  <a:pt x="152039" y="27583"/>
                </a:lnTo>
                <a:lnTo>
                  <a:pt x="149658" y="30659"/>
                </a:lnTo>
                <a:lnTo>
                  <a:pt x="147277" y="33635"/>
                </a:lnTo>
                <a:lnTo>
                  <a:pt x="144300" y="35520"/>
                </a:lnTo>
                <a:lnTo>
                  <a:pt x="140728" y="36313"/>
                </a:lnTo>
                <a:lnTo>
                  <a:pt x="141518" y="37654"/>
                </a:lnTo>
                <a:lnTo>
                  <a:pt x="119446" y="37654"/>
                </a:lnTo>
                <a:lnTo>
                  <a:pt x="119446" y="58043"/>
                </a:lnTo>
                <a:close/>
              </a:path>
              <a:path w="506095" h="59689">
                <a:moveTo>
                  <a:pt x="152243" y="26938"/>
                </a:moveTo>
                <a:lnTo>
                  <a:pt x="134627" y="26938"/>
                </a:lnTo>
                <a:lnTo>
                  <a:pt x="136611" y="26293"/>
                </a:lnTo>
                <a:lnTo>
                  <a:pt x="139884" y="23614"/>
                </a:lnTo>
                <a:lnTo>
                  <a:pt x="140728" y="21729"/>
                </a:lnTo>
                <a:lnTo>
                  <a:pt x="140728" y="16867"/>
                </a:lnTo>
                <a:lnTo>
                  <a:pt x="139884" y="14982"/>
                </a:lnTo>
                <a:lnTo>
                  <a:pt x="138198" y="13692"/>
                </a:lnTo>
                <a:lnTo>
                  <a:pt x="136611" y="12303"/>
                </a:lnTo>
                <a:lnTo>
                  <a:pt x="134627" y="11609"/>
                </a:lnTo>
                <a:lnTo>
                  <a:pt x="152266" y="11609"/>
                </a:lnTo>
                <a:lnTo>
                  <a:pt x="153109" y="13692"/>
                </a:lnTo>
                <a:lnTo>
                  <a:pt x="153230" y="23812"/>
                </a:lnTo>
                <a:lnTo>
                  <a:pt x="152243" y="26938"/>
                </a:lnTo>
                <a:close/>
              </a:path>
              <a:path w="506095" h="59689">
                <a:moveTo>
                  <a:pt x="153527" y="58043"/>
                </a:moveTo>
                <a:lnTo>
                  <a:pt x="139538" y="58043"/>
                </a:lnTo>
                <a:lnTo>
                  <a:pt x="128375" y="37654"/>
                </a:lnTo>
                <a:lnTo>
                  <a:pt x="141518" y="37654"/>
                </a:lnTo>
                <a:lnTo>
                  <a:pt x="153527" y="58043"/>
                </a:lnTo>
                <a:close/>
              </a:path>
              <a:path w="506095" h="59689">
                <a:moveTo>
                  <a:pt x="206651" y="48369"/>
                </a:moveTo>
                <a:lnTo>
                  <a:pt x="188730" y="48369"/>
                </a:lnTo>
                <a:lnTo>
                  <a:pt x="191212" y="47774"/>
                </a:lnTo>
                <a:lnTo>
                  <a:pt x="192798" y="46583"/>
                </a:lnTo>
                <a:lnTo>
                  <a:pt x="194386" y="45294"/>
                </a:lnTo>
                <a:lnTo>
                  <a:pt x="195180" y="43805"/>
                </a:lnTo>
                <a:lnTo>
                  <a:pt x="195180" y="40431"/>
                </a:lnTo>
                <a:lnTo>
                  <a:pt x="194238" y="39092"/>
                </a:lnTo>
                <a:lnTo>
                  <a:pt x="190467" y="37108"/>
                </a:lnTo>
                <a:lnTo>
                  <a:pt x="185953" y="35769"/>
                </a:lnTo>
                <a:lnTo>
                  <a:pt x="167795" y="31402"/>
                </a:lnTo>
                <a:lnTo>
                  <a:pt x="162289" y="25846"/>
                </a:lnTo>
                <a:lnTo>
                  <a:pt x="162289" y="12452"/>
                </a:lnTo>
                <a:lnTo>
                  <a:pt x="164273" y="8334"/>
                </a:lnTo>
                <a:lnTo>
                  <a:pt x="168242" y="5060"/>
                </a:lnTo>
                <a:lnTo>
                  <a:pt x="172211" y="1686"/>
                </a:lnTo>
                <a:lnTo>
                  <a:pt x="177469" y="0"/>
                </a:lnTo>
                <a:lnTo>
                  <a:pt x="193146" y="0"/>
                </a:lnTo>
                <a:lnTo>
                  <a:pt x="200587" y="2679"/>
                </a:lnTo>
                <a:lnTo>
                  <a:pt x="206342" y="8037"/>
                </a:lnTo>
                <a:lnTo>
                  <a:pt x="204403" y="10567"/>
                </a:lnTo>
                <a:lnTo>
                  <a:pt x="180247" y="10567"/>
                </a:lnTo>
                <a:lnTo>
                  <a:pt x="178263" y="11112"/>
                </a:lnTo>
                <a:lnTo>
                  <a:pt x="175485" y="13295"/>
                </a:lnTo>
                <a:lnTo>
                  <a:pt x="174791" y="14684"/>
                </a:lnTo>
                <a:lnTo>
                  <a:pt x="174791" y="17859"/>
                </a:lnTo>
                <a:lnTo>
                  <a:pt x="202076" y="26739"/>
                </a:lnTo>
                <a:lnTo>
                  <a:pt x="207533" y="32345"/>
                </a:lnTo>
                <a:lnTo>
                  <a:pt x="207465" y="46583"/>
                </a:lnTo>
                <a:lnTo>
                  <a:pt x="206651" y="48369"/>
                </a:lnTo>
                <a:close/>
              </a:path>
              <a:path w="506095" h="59689">
                <a:moveTo>
                  <a:pt x="199496" y="16966"/>
                </a:moveTo>
                <a:lnTo>
                  <a:pt x="195031" y="12700"/>
                </a:lnTo>
                <a:lnTo>
                  <a:pt x="189475" y="10567"/>
                </a:lnTo>
                <a:lnTo>
                  <a:pt x="204403" y="10567"/>
                </a:lnTo>
                <a:lnTo>
                  <a:pt x="199496" y="16966"/>
                </a:lnTo>
                <a:close/>
              </a:path>
              <a:path w="506095" h="59689">
                <a:moveTo>
                  <a:pt x="191906" y="59085"/>
                </a:moveTo>
                <a:lnTo>
                  <a:pt x="184762" y="59085"/>
                </a:lnTo>
                <a:lnTo>
                  <a:pt x="177498" y="58517"/>
                </a:lnTo>
                <a:lnTo>
                  <a:pt x="171033" y="56815"/>
                </a:lnTo>
                <a:lnTo>
                  <a:pt x="165368" y="53978"/>
                </a:lnTo>
                <a:lnTo>
                  <a:pt x="160503" y="50007"/>
                </a:lnTo>
                <a:lnTo>
                  <a:pt x="167051" y="40779"/>
                </a:lnTo>
                <a:lnTo>
                  <a:pt x="169135" y="42863"/>
                </a:lnTo>
                <a:lnTo>
                  <a:pt x="171715" y="44649"/>
                </a:lnTo>
                <a:lnTo>
                  <a:pt x="177866" y="47625"/>
                </a:lnTo>
                <a:lnTo>
                  <a:pt x="181388" y="48369"/>
                </a:lnTo>
                <a:lnTo>
                  <a:pt x="206651" y="48369"/>
                </a:lnTo>
                <a:lnTo>
                  <a:pt x="205499" y="50899"/>
                </a:lnTo>
                <a:lnTo>
                  <a:pt x="201431" y="54174"/>
                </a:lnTo>
                <a:lnTo>
                  <a:pt x="197462" y="57448"/>
                </a:lnTo>
                <a:lnTo>
                  <a:pt x="191906" y="59085"/>
                </a:lnTo>
                <a:close/>
              </a:path>
              <a:path w="506095" h="59689">
                <a:moveTo>
                  <a:pt x="229887" y="58043"/>
                </a:moveTo>
                <a:lnTo>
                  <a:pt x="217682" y="58043"/>
                </a:lnTo>
                <a:lnTo>
                  <a:pt x="217682" y="893"/>
                </a:lnTo>
                <a:lnTo>
                  <a:pt x="229887" y="893"/>
                </a:lnTo>
                <a:lnTo>
                  <a:pt x="229887" y="58043"/>
                </a:lnTo>
                <a:close/>
              </a:path>
              <a:path w="506095" h="59689">
                <a:moveTo>
                  <a:pt x="284306" y="48369"/>
                </a:moveTo>
                <a:lnTo>
                  <a:pt x="266386" y="48369"/>
                </a:lnTo>
                <a:lnTo>
                  <a:pt x="268866" y="47774"/>
                </a:lnTo>
                <a:lnTo>
                  <a:pt x="270454" y="46583"/>
                </a:lnTo>
                <a:lnTo>
                  <a:pt x="272042" y="45294"/>
                </a:lnTo>
                <a:lnTo>
                  <a:pt x="272835" y="43805"/>
                </a:lnTo>
                <a:lnTo>
                  <a:pt x="272835" y="40431"/>
                </a:lnTo>
                <a:lnTo>
                  <a:pt x="271893" y="39092"/>
                </a:lnTo>
                <a:lnTo>
                  <a:pt x="268122" y="37108"/>
                </a:lnTo>
                <a:lnTo>
                  <a:pt x="263608" y="35769"/>
                </a:lnTo>
                <a:lnTo>
                  <a:pt x="245451" y="31402"/>
                </a:lnTo>
                <a:lnTo>
                  <a:pt x="239944" y="25846"/>
                </a:lnTo>
                <a:lnTo>
                  <a:pt x="239944" y="12452"/>
                </a:lnTo>
                <a:lnTo>
                  <a:pt x="241928" y="8334"/>
                </a:lnTo>
                <a:lnTo>
                  <a:pt x="245897" y="5060"/>
                </a:lnTo>
                <a:lnTo>
                  <a:pt x="249866" y="1686"/>
                </a:lnTo>
                <a:lnTo>
                  <a:pt x="255124" y="0"/>
                </a:lnTo>
                <a:lnTo>
                  <a:pt x="270801" y="0"/>
                </a:lnTo>
                <a:lnTo>
                  <a:pt x="278242" y="2679"/>
                </a:lnTo>
                <a:lnTo>
                  <a:pt x="283997" y="8037"/>
                </a:lnTo>
                <a:lnTo>
                  <a:pt x="282058" y="10567"/>
                </a:lnTo>
                <a:lnTo>
                  <a:pt x="257903" y="10567"/>
                </a:lnTo>
                <a:lnTo>
                  <a:pt x="255919" y="11112"/>
                </a:lnTo>
                <a:lnTo>
                  <a:pt x="253140" y="13295"/>
                </a:lnTo>
                <a:lnTo>
                  <a:pt x="252446" y="14684"/>
                </a:lnTo>
                <a:lnTo>
                  <a:pt x="252446" y="17859"/>
                </a:lnTo>
                <a:lnTo>
                  <a:pt x="279731" y="26739"/>
                </a:lnTo>
                <a:lnTo>
                  <a:pt x="285188" y="32345"/>
                </a:lnTo>
                <a:lnTo>
                  <a:pt x="285120" y="46583"/>
                </a:lnTo>
                <a:lnTo>
                  <a:pt x="284306" y="48369"/>
                </a:lnTo>
                <a:close/>
              </a:path>
              <a:path w="506095" h="59689">
                <a:moveTo>
                  <a:pt x="277151" y="16966"/>
                </a:moveTo>
                <a:lnTo>
                  <a:pt x="272686" y="12700"/>
                </a:lnTo>
                <a:lnTo>
                  <a:pt x="267130" y="10567"/>
                </a:lnTo>
                <a:lnTo>
                  <a:pt x="282058" y="10567"/>
                </a:lnTo>
                <a:lnTo>
                  <a:pt x="277151" y="16966"/>
                </a:lnTo>
                <a:close/>
              </a:path>
              <a:path w="506095" h="59689">
                <a:moveTo>
                  <a:pt x="269561" y="59085"/>
                </a:moveTo>
                <a:lnTo>
                  <a:pt x="262417" y="59085"/>
                </a:lnTo>
                <a:lnTo>
                  <a:pt x="255152" y="58517"/>
                </a:lnTo>
                <a:lnTo>
                  <a:pt x="248688" y="56815"/>
                </a:lnTo>
                <a:lnTo>
                  <a:pt x="243023" y="53978"/>
                </a:lnTo>
                <a:lnTo>
                  <a:pt x="238158" y="50007"/>
                </a:lnTo>
                <a:lnTo>
                  <a:pt x="244707" y="40779"/>
                </a:lnTo>
                <a:lnTo>
                  <a:pt x="246790" y="42863"/>
                </a:lnTo>
                <a:lnTo>
                  <a:pt x="249370" y="44649"/>
                </a:lnTo>
                <a:lnTo>
                  <a:pt x="255521" y="47625"/>
                </a:lnTo>
                <a:lnTo>
                  <a:pt x="259044" y="48369"/>
                </a:lnTo>
                <a:lnTo>
                  <a:pt x="284306" y="48369"/>
                </a:lnTo>
                <a:lnTo>
                  <a:pt x="283153" y="50899"/>
                </a:lnTo>
                <a:lnTo>
                  <a:pt x="279086" y="54174"/>
                </a:lnTo>
                <a:lnTo>
                  <a:pt x="275117" y="57448"/>
                </a:lnTo>
                <a:lnTo>
                  <a:pt x="269561" y="59085"/>
                </a:lnTo>
                <a:close/>
              </a:path>
              <a:path w="506095" h="59689">
                <a:moveTo>
                  <a:pt x="337456" y="11609"/>
                </a:moveTo>
                <a:lnTo>
                  <a:pt x="291766" y="11609"/>
                </a:lnTo>
                <a:lnTo>
                  <a:pt x="291766" y="893"/>
                </a:lnTo>
                <a:lnTo>
                  <a:pt x="337456" y="893"/>
                </a:lnTo>
                <a:lnTo>
                  <a:pt x="337456" y="11609"/>
                </a:lnTo>
                <a:close/>
              </a:path>
              <a:path w="506095" h="59689">
                <a:moveTo>
                  <a:pt x="320788" y="58043"/>
                </a:moveTo>
                <a:lnTo>
                  <a:pt x="308583" y="58043"/>
                </a:lnTo>
                <a:lnTo>
                  <a:pt x="308583" y="11609"/>
                </a:lnTo>
                <a:lnTo>
                  <a:pt x="320788" y="11609"/>
                </a:lnTo>
                <a:lnTo>
                  <a:pt x="320788" y="58043"/>
                </a:lnTo>
                <a:close/>
              </a:path>
              <a:path w="506095" h="59689">
                <a:moveTo>
                  <a:pt x="387530" y="58043"/>
                </a:moveTo>
                <a:lnTo>
                  <a:pt x="347049" y="58043"/>
                </a:lnTo>
                <a:lnTo>
                  <a:pt x="347049" y="893"/>
                </a:lnTo>
                <a:lnTo>
                  <a:pt x="387530" y="893"/>
                </a:lnTo>
                <a:lnTo>
                  <a:pt x="387530" y="11609"/>
                </a:lnTo>
                <a:lnTo>
                  <a:pt x="359252" y="11609"/>
                </a:lnTo>
                <a:lnTo>
                  <a:pt x="359252" y="23663"/>
                </a:lnTo>
                <a:lnTo>
                  <a:pt x="386935" y="23663"/>
                </a:lnTo>
                <a:lnTo>
                  <a:pt x="386935" y="34379"/>
                </a:lnTo>
                <a:lnTo>
                  <a:pt x="359252" y="34379"/>
                </a:lnTo>
                <a:lnTo>
                  <a:pt x="359252" y="47327"/>
                </a:lnTo>
                <a:lnTo>
                  <a:pt x="387530" y="47327"/>
                </a:lnTo>
                <a:lnTo>
                  <a:pt x="387530" y="58043"/>
                </a:lnTo>
                <a:close/>
              </a:path>
              <a:path w="506095" h="59689">
                <a:moveTo>
                  <a:pt x="411052" y="58043"/>
                </a:moveTo>
                <a:lnTo>
                  <a:pt x="398849" y="58043"/>
                </a:lnTo>
                <a:lnTo>
                  <a:pt x="398849" y="893"/>
                </a:lnTo>
                <a:lnTo>
                  <a:pt x="411350" y="893"/>
                </a:lnTo>
                <a:lnTo>
                  <a:pt x="425969" y="20687"/>
                </a:lnTo>
                <a:lnTo>
                  <a:pt x="411052" y="20687"/>
                </a:lnTo>
                <a:lnTo>
                  <a:pt x="411052" y="58043"/>
                </a:lnTo>
                <a:close/>
              </a:path>
              <a:path w="506095" h="59689">
                <a:moveTo>
                  <a:pt x="450045" y="36760"/>
                </a:moveTo>
                <a:lnTo>
                  <a:pt x="437841" y="36760"/>
                </a:lnTo>
                <a:lnTo>
                  <a:pt x="437841" y="893"/>
                </a:lnTo>
                <a:lnTo>
                  <a:pt x="450045" y="893"/>
                </a:lnTo>
                <a:lnTo>
                  <a:pt x="450045" y="36760"/>
                </a:lnTo>
                <a:close/>
              </a:path>
              <a:path w="506095" h="59689">
                <a:moveTo>
                  <a:pt x="450045" y="58043"/>
                </a:moveTo>
                <a:lnTo>
                  <a:pt x="438288" y="58043"/>
                </a:lnTo>
                <a:lnTo>
                  <a:pt x="411052" y="20687"/>
                </a:lnTo>
                <a:lnTo>
                  <a:pt x="425969" y="20687"/>
                </a:lnTo>
                <a:lnTo>
                  <a:pt x="437841" y="36760"/>
                </a:lnTo>
                <a:lnTo>
                  <a:pt x="450045" y="36760"/>
                </a:lnTo>
                <a:lnTo>
                  <a:pt x="450045" y="58043"/>
                </a:lnTo>
                <a:close/>
              </a:path>
              <a:path w="506095" h="59689">
                <a:moveTo>
                  <a:pt x="505738" y="11609"/>
                </a:moveTo>
                <a:lnTo>
                  <a:pt x="460048" y="11609"/>
                </a:lnTo>
                <a:lnTo>
                  <a:pt x="460048" y="893"/>
                </a:lnTo>
                <a:lnTo>
                  <a:pt x="505738" y="893"/>
                </a:lnTo>
                <a:lnTo>
                  <a:pt x="505738" y="11609"/>
                </a:lnTo>
                <a:close/>
              </a:path>
              <a:path w="506095" h="59689">
                <a:moveTo>
                  <a:pt x="489070" y="58043"/>
                </a:moveTo>
                <a:lnTo>
                  <a:pt x="476866" y="58043"/>
                </a:lnTo>
                <a:lnTo>
                  <a:pt x="476866" y="11609"/>
                </a:lnTo>
                <a:lnTo>
                  <a:pt x="489070" y="11609"/>
                </a:lnTo>
                <a:lnTo>
                  <a:pt x="489070" y="58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9897" y="2072089"/>
            <a:ext cx="399415" cy="59690"/>
          </a:xfrm>
          <a:custGeom>
            <a:avLst/>
            <a:gdLst/>
            <a:ahLst/>
            <a:cxnLst/>
            <a:rect l="l" t="t" r="r" b="b"/>
            <a:pathLst>
              <a:path w="399415" h="59689">
                <a:moveTo>
                  <a:pt x="46148" y="48518"/>
                </a:moveTo>
                <a:lnTo>
                  <a:pt x="28228" y="48518"/>
                </a:lnTo>
                <a:lnTo>
                  <a:pt x="30708" y="47923"/>
                </a:lnTo>
                <a:lnTo>
                  <a:pt x="32295" y="46732"/>
                </a:lnTo>
                <a:lnTo>
                  <a:pt x="33883" y="45442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4" y="39241"/>
                </a:lnTo>
                <a:lnTo>
                  <a:pt x="29964" y="37256"/>
                </a:lnTo>
                <a:lnTo>
                  <a:pt x="25449" y="35917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70" y="8483"/>
                </a:lnTo>
                <a:lnTo>
                  <a:pt x="7739" y="5209"/>
                </a:lnTo>
                <a:lnTo>
                  <a:pt x="11708" y="1835"/>
                </a:lnTo>
                <a:lnTo>
                  <a:pt x="16966" y="148"/>
                </a:lnTo>
                <a:lnTo>
                  <a:pt x="32643" y="148"/>
                </a:lnTo>
                <a:lnTo>
                  <a:pt x="40084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4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2" y="26888"/>
                </a:lnTo>
                <a:lnTo>
                  <a:pt x="47029" y="32494"/>
                </a:lnTo>
                <a:lnTo>
                  <a:pt x="46961" y="46732"/>
                </a:lnTo>
                <a:lnTo>
                  <a:pt x="46148" y="48518"/>
                </a:lnTo>
                <a:close/>
              </a:path>
              <a:path w="399415" h="59689">
                <a:moveTo>
                  <a:pt x="38993" y="17115"/>
                </a:moveTo>
                <a:lnTo>
                  <a:pt x="34528" y="12849"/>
                </a:lnTo>
                <a:lnTo>
                  <a:pt x="28972" y="10715"/>
                </a:lnTo>
                <a:lnTo>
                  <a:pt x="43899" y="10715"/>
                </a:lnTo>
                <a:lnTo>
                  <a:pt x="38993" y="17115"/>
                </a:lnTo>
                <a:close/>
              </a:path>
              <a:path w="399415" h="59689">
                <a:moveTo>
                  <a:pt x="31402" y="59233"/>
                </a:moveTo>
                <a:lnTo>
                  <a:pt x="24259" y="59233"/>
                </a:lnTo>
                <a:lnTo>
                  <a:pt x="16994" y="58666"/>
                </a:lnTo>
                <a:lnTo>
                  <a:pt x="10529" y="56964"/>
                </a:lnTo>
                <a:lnTo>
                  <a:pt x="4864" y="54127"/>
                </a:lnTo>
                <a:lnTo>
                  <a:pt x="0" y="50155"/>
                </a:lnTo>
                <a:lnTo>
                  <a:pt x="6548" y="40927"/>
                </a:lnTo>
                <a:lnTo>
                  <a:pt x="8632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8"/>
                </a:lnTo>
                <a:lnTo>
                  <a:pt x="46148" y="48518"/>
                </a:lnTo>
                <a:lnTo>
                  <a:pt x="44996" y="51048"/>
                </a:lnTo>
                <a:lnTo>
                  <a:pt x="40927" y="54321"/>
                </a:lnTo>
                <a:lnTo>
                  <a:pt x="36958" y="57596"/>
                </a:lnTo>
                <a:lnTo>
                  <a:pt x="31402" y="59233"/>
                </a:lnTo>
                <a:close/>
              </a:path>
              <a:path w="399415" h="59689">
                <a:moveTo>
                  <a:pt x="99297" y="11757"/>
                </a:moveTo>
                <a:lnTo>
                  <a:pt x="53607" y="11757"/>
                </a:lnTo>
                <a:lnTo>
                  <a:pt x="53607" y="1042"/>
                </a:lnTo>
                <a:lnTo>
                  <a:pt x="99297" y="1042"/>
                </a:lnTo>
                <a:lnTo>
                  <a:pt x="99297" y="11757"/>
                </a:lnTo>
                <a:close/>
              </a:path>
              <a:path w="399415" h="59689">
                <a:moveTo>
                  <a:pt x="82629" y="58191"/>
                </a:moveTo>
                <a:lnTo>
                  <a:pt x="70425" y="58191"/>
                </a:lnTo>
                <a:lnTo>
                  <a:pt x="70425" y="11757"/>
                </a:lnTo>
                <a:lnTo>
                  <a:pt x="82629" y="11757"/>
                </a:lnTo>
                <a:lnTo>
                  <a:pt x="82629" y="58191"/>
                </a:lnTo>
                <a:close/>
              </a:path>
              <a:path w="399415" h="59689">
                <a:moveTo>
                  <a:pt x="144708" y="59233"/>
                </a:moveTo>
                <a:lnTo>
                  <a:pt x="127246" y="59233"/>
                </a:lnTo>
                <a:lnTo>
                  <a:pt x="120102" y="56455"/>
                </a:lnTo>
                <a:lnTo>
                  <a:pt x="108989" y="45342"/>
                </a:lnTo>
                <a:lnTo>
                  <a:pt x="106212" y="38249"/>
                </a:lnTo>
                <a:lnTo>
                  <a:pt x="106212" y="21084"/>
                </a:lnTo>
                <a:lnTo>
                  <a:pt x="108989" y="14039"/>
                </a:lnTo>
                <a:lnTo>
                  <a:pt x="114546" y="8483"/>
                </a:lnTo>
                <a:lnTo>
                  <a:pt x="120102" y="2827"/>
                </a:lnTo>
                <a:lnTo>
                  <a:pt x="127246" y="0"/>
                </a:lnTo>
                <a:lnTo>
                  <a:pt x="144708" y="0"/>
                </a:lnTo>
                <a:lnTo>
                  <a:pt x="151852" y="2827"/>
                </a:lnTo>
                <a:lnTo>
                  <a:pt x="157408" y="8483"/>
                </a:lnTo>
                <a:lnTo>
                  <a:pt x="159831" y="10864"/>
                </a:lnTo>
                <a:lnTo>
                  <a:pt x="130718" y="10864"/>
                </a:lnTo>
                <a:lnTo>
                  <a:pt x="126502" y="12650"/>
                </a:lnTo>
                <a:lnTo>
                  <a:pt x="120250" y="19694"/>
                </a:lnTo>
                <a:lnTo>
                  <a:pt x="118713" y="24160"/>
                </a:lnTo>
                <a:lnTo>
                  <a:pt x="118783" y="35272"/>
                </a:lnTo>
                <a:lnTo>
                  <a:pt x="120300" y="39588"/>
                </a:lnTo>
                <a:lnTo>
                  <a:pt x="123476" y="43160"/>
                </a:lnTo>
                <a:lnTo>
                  <a:pt x="126650" y="46633"/>
                </a:lnTo>
                <a:lnTo>
                  <a:pt x="130817" y="48368"/>
                </a:lnTo>
                <a:lnTo>
                  <a:pt x="159984" y="48368"/>
                </a:lnTo>
                <a:lnTo>
                  <a:pt x="157408" y="50899"/>
                </a:lnTo>
                <a:lnTo>
                  <a:pt x="151852" y="56455"/>
                </a:lnTo>
                <a:lnTo>
                  <a:pt x="144708" y="59233"/>
                </a:lnTo>
                <a:close/>
              </a:path>
              <a:path w="399415" h="59689">
                <a:moveTo>
                  <a:pt x="159984" y="48368"/>
                </a:moveTo>
                <a:lnTo>
                  <a:pt x="141037" y="48368"/>
                </a:lnTo>
                <a:lnTo>
                  <a:pt x="145204" y="46682"/>
                </a:lnTo>
                <a:lnTo>
                  <a:pt x="148479" y="43309"/>
                </a:lnTo>
                <a:lnTo>
                  <a:pt x="151752" y="39836"/>
                </a:lnTo>
                <a:lnTo>
                  <a:pt x="153390" y="35272"/>
                </a:lnTo>
                <a:lnTo>
                  <a:pt x="153390" y="24160"/>
                </a:lnTo>
                <a:lnTo>
                  <a:pt x="151802" y="19694"/>
                </a:lnTo>
                <a:lnTo>
                  <a:pt x="148627" y="16221"/>
                </a:lnTo>
                <a:lnTo>
                  <a:pt x="145453" y="12650"/>
                </a:lnTo>
                <a:lnTo>
                  <a:pt x="141236" y="10864"/>
                </a:lnTo>
                <a:lnTo>
                  <a:pt x="159831" y="10864"/>
                </a:lnTo>
                <a:lnTo>
                  <a:pt x="163063" y="14039"/>
                </a:lnTo>
                <a:lnTo>
                  <a:pt x="165891" y="21084"/>
                </a:lnTo>
                <a:lnTo>
                  <a:pt x="165891" y="38249"/>
                </a:lnTo>
                <a:lnTo>
                  <a:pt x="163063" y="45342"/>
                </a:lnTo>
                <a:lnTo>
                  <a:pt x="159984" y="48368"/>
                </a:lnTo>
                <a:close/>
              </a:path>
              <a:path w="399415" h="59689">
                <a:moveTo>
                  <a:pt x="189065" y="58191"/>
                </a:moveTo>
                <a:lnTo>
                  <a:pt x="176860" y="58191"/>
                </a:lnTo>
                <a:lnTo>
                  <a:pt x="176860" y="1042"/>
                </a:lnTo>
                <a:lnTo>
                  <a:pt x="209404" y="1042"/>
                </a:lnTo>
                <a:lnTo>
                  <a:pt x="214018" y="2778"/>
                </a:lnTo>
                <a:lnTo>
                  <a:pt x="217491" y="6251"/>
                </a:lnTo>
                <a:lnTo>
                  <a:pt x="221063" y="9724"/>
                </a:lnTo>
                <a:lnTo>
                  <a:pt x="221886" y="11757"/>
                </a:lnTo>
                <a:lnTo>
                  <a:pt x="189065" y="11757"/>
                </a:lnTo>
                <a:lnTo>
                  <a:pt x="189065" y="27087"/>
                </a:lnTo>
                <a:lnTo>
                  <a:pt x="221862" y="27087"/>
                </a:lnTo>
                <a:lnTo>
                  <a:pt x="221658" y="27731"/>
                </a:lnTo>
                <a:lnTo>
                  <a:pt x="219277" y="30807"/>
                </a:lnTo>
                <a:lnTo>
                  <a:pt x="216896" y="33784"/>
                </a:lnTo>
                <a:lnTo>
                  <a:pt x="213919" y="35669"/>
                </a:lnTo>
                <a:lnTo>
                  <a:pt x="210347" y="36462"/>
                </a:lnTo>
                <a:lnTo>
                  <a:pt x="211137" y="37802"/>
                </a:lnTo>
                <a:lnTo>
                  <a:pt x="189065" y="37802"/>
                </a:lnTo>
                <a:lnTo>
                  <a:pt x="189065" y="58191"/>
                </a:lnTo>
                <a:close/>
              </a:path>
              <a:path w="399415" h="59689">
                <a:moveTo>
                  <a:pt x="221862" y="27087"/>
                </a:moveTo>
                <a:lnTo>
                  <a:pt x="204245" y="27087"/>
                </a:lnTo>
                <a:lnTo>
                  <a:pt x="206230" y="26442"/>
                </a:lnTo>
                <a:lnTo>
                  <a:pt x="209503" y="23762"/>
                </a:lnTo>
                <a:lnTo>
                  <a:pt x="210347" y="21877"/>
                </a:lnTo>
                <a:lnTo>
                  <a:pt x="210347" y="17016"/>
                </a:lnTo>
                <a:lnTo>
                  <a:pt x="209503" y="15131"/>
                </a:lnTo>
                <a:lnTo>
                  <a:pt x="207816" y="13840"/>
                </a:lnTo>
                <a:lnTo>
                  <a:pt x="206230" y="12452"/>
                </a:lnTo>
                <a:lnTo>
                  <a:pt x="204245" y="11757"/>
                </a:lnTo>
                <a:lnTo>
                  <a:pt x="221886" y="11757"/>
                </a:lnTo>
                <a:lnTo>
                  <a:pt x="222728" y="13840"/>
                </a:lnTo>
                <a:lnTo>
                  <a:pt x="222849" y="23961"/>
                </a:lnTo>
                <a:lnTo>
                  <a:pt x="221862" y="27087"/>
                </a:lnTo>
                <a:close/>
              </a:path>
              <a:path w="399415" h="59689">
                <a:moveTo>
                  <a:pt x="223146" y="58191"/>
                </a:moveTo>
                <a:lnTo>
                  <a:pt x="209157" y="58191"/>
                </a:lnTo>
                <a:lnTo>
                  <a:pt x="197994" y="37802"/>
                </a:lnTo>
                <a:lnTo>
                  <a:pt x="211137" y="37802"/>
                </a:lnTo>
                <a:lnTo>
                  <a:pt x="223146" y="58191"/>
                </a:lnTo>
                <a:close/>
              </a:path>
              <a:path w="399415" h="59689">
                <a:moveTo>
                  <a:pt x="241730" y="58191"/>
                </a:moveTo>
                <a:lnTo>
                  <a:pt x="227889" y="58191"/>
                </a:lnTo>
                <a:lnTo>
                  <a:pt x="250065" y="1042"/>
                </a:lnTo>
                <a:lnTo>
                  <a:pt x="265245" y="1042"/>
                </a:lnTo>
                <a:lnTo>
                  <a:pt x="269949" y="13245"/>
                </a:lnTo>
                <a:lnTo>
                  <a:pt x="257655" y="13245"/>
                </a:lnTo>
                <a:lnTo>
                  <a:pt x="248725" y="37802"/>
                </a:lnTo>
                <a:lnTo>
                  <a:pt x="279414" y="37802"/>
                </a:lnTo>
                <a:lnTo>
                  <a:pt x="283544" y="48518"/>
                </a:lnTo>
                <a:lnTo>
                  <a:pt x="245451" y="48518"/>
                </a:lnTo>
                <a:lnTo>
                  <a:pt x="241730" y="58191"/>
                </a:lnTo>
                <a:close/>
              </a:path>
              <a:path w="399415" h="59689">
                <a:moveTo>
                  <a:pt x="279414" y="37802"/>
                </a:moveTo>
                <a:lnTo>
                  <a:pt x="266585" y="37802"/>
                </a:lnTo>
                <a:lnTo>
                  <a:pt x="257655" y="13245"/>
                </a:lnTo>
                <a:lnTo>
                  <a:pt x="269949" y="13245"/>
                </a:lnTo>
                <a:lnTo>
                  <a:pt x="279414" y="37802"/>
                </a:lnTo>
                <a:close/>
              </a:path>
              <a:path w="399415" h="59689">
                <a:moveTo>
                  <a:pt x="287272" y="58191"/>
                </a:moveTo>
                <a:lnTo>
                  <a:pt x="273430" y="58191"/>
                </a:lnTo>
                <a:lnTo>
                  <a:pt x="269858" y="48518"/>
                </a:lnTo>
                <a:lnTo>
                  <a:pt x="283544" y="48518"/>
                </a:lnTo>
                <a:lnTo>
                  <a:pt x="287272" y="58191"/>
                </a:lnTo>
                <a:close/>
              </a:path>
              <a:path w="399415" h="59689">
                <a:moveTo>
                  <a:pt x="322447" y="59233"/>
                </a:moveTo>
                <a:lnTo>
                  <a:pt x="313815" y="59233"/>
                </a:lnTo>
                <a:lnTo>
                  <a:pt x="306571" y="56505"/>
                </a:lnTo>
                <a:lnTo>
                  <a:pt x="300718" y="51048"/>
                </a:lnTo>
                <a:lnTo>
                  <a:pt x="294963" y="45492"/>
                </a:lnTo>
                <a:lnTo>
                  <a:pt x="292086" y="38348"/>
                </a:lnTo>
                <a:lnTo>
                  <a:pt x="292086" y="20984"/>
                </a:lnTo>
                <a:lnTo>
                  <a:pt x="294914" y="13891"/>
                </a:lnTo>
                <a:lnTo>
                  <a:pt x="300569" y="8334"/>
                </a:lnTo>
                <a:lnTo>
                  <a:pt x="306324" y="2778"/>
                </a:lnTo>
                <a:lnTo>
                  <a:pt x="313616" y="0"/>
                </a:lnTo>
                <a:lnTo>
                  <a:pt x="322447" y="0"/>
                </a:lnTo>
                <a:lnTo>
                  <a:pt x="329786" y="799"/>
                </a:lnTo>
                <a:lnTo>
                  <a:pt x="336176" y="3199"/>
                </a:lnTo>
                <a:lnTo>
                  <a:pt x="341618" y="7199"/>
                </a:lnTo>
                <a:lnTo>
                  <a:pt x="344558" y="10864"/>
                </a:lnTo>
                <a:lnTo>
                  <a:pt x="317287" y="10864"/>
                </a:lnTo>
                <a:lnTo>
                  <a:pt x="313021" y="12650"/>
                </a:lnTo>
                <a:lnTo>
                  <a:pt x="306274" y="19793"/>
                </a:lnTo>
                <a:lnTo>
                  <a:pt x="304587" y="24259"/>
                </a:lnTo>
                <a:lnTo>
                  <a:pt x="304587" y="35172"/>
                </a:lnTo>
                <a:lnTo>
                  <a:pt x="306274" y="39687"/>
                </a:lnTo>
                <a:lnTo>
                  <a:pt x="309648" y="43160"/>
                </a:lnTo>
                <a:lnTo>
                  <a:pt x="313120" y="46633"/>
                </a:lnTo>
                <a:lnTo>
                  <a:pt x="317387" y="48368"/>
                </a:lnTo>
                <a:lnTo>
                  <a:pt x="346855" y="48368"/>
                </a:lnTo>
                <a:lnTo>
                  <a:pt x="346855" y="48518"/>
                </a:lnTo>
                <a:lnTo>
                  <a:pt x="341701" y="53206"/>
                </a:lnTo>
                <a:lnTo>
                  <a:pt x="335916" y="56555"/>
                </a:lnTo>
                <a:lnTo>
                  <a:pt x="329498" y="58564"/>
                </a:lnTo>
                <a:lnTo>
                  <a:pt x="322447" y="59233"/>
                </a:lnTo>
                <a:close/>
              </a:path>
              <a:path w="399415" h="59689">
                <a:moveTo>
                  <a:pt x="335990" y="18306"/>
                </a:moveTo>
                <a:lnTo>
                  <a:pt x="334701" y="16322"/>
                </a:lnTo>
                <a:lnTo>
                  <a:pt x="332865" y="14585"/>
                </a:lnTo>
                <a:lnTo>
                  <a:pt x="330484" y="13096"/>
                </a:lnTo>
                <a:lnTo>
                  <a:pt x="328202" y="11609"/>
                </a:lnTo>
                <a:lnTo>
                  <a:pt x="325522" y="10864"/>
                </a:lnTo>
                <a:lnTo>
                  <a:pt x="344558" y="10864"/>
                </a:lnTo>
                <a:lnTo>
                  <a:pt x="346111" y="12799"/>
                </a:lnTo>
                <a:lnTo>
                  <a:pt x="335990" y="18306"/>
                </a:lnTo>
                <a:close/>
              </a:path>
              <a:path w="399415" h="59689">
                <a:moveTo>
                  <a:pt x="346855" y="48368"/>
                </a:moveTo>
                <a:lnTo>
                  <a:pt x="325026" y="48368"/>
                </a:lnTo>
                <a:lnTo>
                  <a:pt x="327407" y="47923"/>
                </a:lnTo>
                <a:lnTo>
                  <a:pt x="331774" y="46137"/>
                </a:lnTo>
                <a:lnTo>
                  <a:pt x="333461" y="45144"/>
                </a:lnTo>
                <a:lnTo>
                  <a:pt x="334651" y="44053"/>
                </a:lnTo>
                <a:lnTo>
                  <a:pt x="334651" y="37207"/>
                </a:lnTo>
                <a:lnTo>
                  <a:pt x="319470" y="37207"/>
                </a:lnTo>
                <a:lnTo>
                  <a:pt x="319470" y="26491"/>
                </a:lnTo>
                <a:lnTo>
                  <a:pt x="346855" y="26491"/>
                </a:lnTo>
                <a:lnTo>
                  <a:pt x="346855" y="48368"/>
                </a:lnTo>
                <a:close/>
              </a:path>
              <a:path w="399415" h="59689">
                <a:moveTo>
                  <a:pt x="399218" y="58191"/>
                </a:moveTo>
                <a:lnTo>
                  <a:pt x="358737" y="58191"/>
                </a:lnTo>
                <a:lnTo>
                  <a:pt x="358737" y="1042"/>
                </a:lnTo>
                <a:lnTo>
                  <a:pt x="399218" y="1042"/>
                </a:lnTo>
                <a:lnTo>
                  <a:pt x="399218" y="11757"/>
                </a:lnTo>
                <a:lnTo>
                  <a:pt x="370941" y="11757"/>
                </a:lnTo>
                <a:lnTo>
                  <a:pt x="370941" y="23812"/>
                </a:lnTo>
                <a:lnTo>
                  <a:pt x="398623" y="23812"/>
                </a:lnTo>
                <a:lnTo>
                  <a:pt x="398623" y="34528"/>
                </a:lnTo>
                <a:lnTo>
                  <a:pt x="370941" y="34528"/>
                </a:lnTo>
                <a:lnTo>
                  <a:pt x="370941" y="47476"/>
                </a:lnTo>
                <a:lnTo>
                  <a:pt x="399218" y="47476"/>
                </a:lnTo>
                <a:lnTo>
                  <a:pt x="399218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9137" y="2333455"/>
            <a:ext cx="288899" cy="3843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32712" y="2956369"/>
            <a:ext cx="657860" cy="1075690"/>
          </a:xfrm>
          <a:custGeom>
            <a:avLst/>
            <a:gdLst/>
            <a:ahLst/>
            <a:cxnLst/>
            <a:rect l="l" t="t" r="r" b="b"/>
            <a:pathLst>
              <a:path w="657859" h="1075689">
                <a:moveTo>
                  <a:pt x="0" y="0"/>
                </a:moveTo>
                <a:lnTo>
                  <a:pt x="657573" y="0"/>
                </a:lnTo>
                <a:lnTo>
                  <a:pt x="657573" y="1075197"/>
                </a:lnTo>
                <a:lnTo>
                  <a:pt x="0" y="10751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58801" y="3069249"/>
            <a:ext cx="409575" cy="59690"/>
          </a:xfrm>
          <a:custGeom>
            <a:avLst/>
            <a:gdLst/>
            <a:ahLst/>
            <a:cxnLst/>
            <a:rect l="l" t="t" r="r" b="b"/>
            <a:pathLst>
              <a:path w="409575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78"/>
                </a:lnTo>
                <a:lnTo>
                  <a:pt x="40629" y="6251"/>
                </a:lnTo>
                <a:lnTo>
                  <a:pt x="44201" y="9724"/>
                </a:lnTo>
                <a:lnTo>
                  <a:pt x="4502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00" y="27087"/>
                </a:lnTo>
                <a:lnTo>
                  <a:pt x="44796" y="27731"/>
                </a:lnTo>
                <a:lnTo>
                  <a:pt x="42415" y="30807"/>
                </a:lnTo>
                <a:lnTo>
                  <a:pt x="40034" y="33784"/>
                </a:lnTo>
                <a:lnTo>
                  <a:pt x="37057" y="35669"/>
                </a:lnTo>
                <a:lnTo>
                  <a:pt x="33486" y="36462"/>
                </a:lnTo>
                <a:lnTo>
                  <a:pt x="34275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409575" h="59689">
                <a:moveTo>
                  <a:pt x="45000" y="27087"/>
                </a:moveTo>
                <a:lnTo>
                  <a:pt x="27384" y="27087"/>
                </a:lnTo>
                <a:lnTo>
                  <a:pt x="29368" y="26442"/>
                </a:lnTo>
                <a:lnTo>
                  <a:pt x="32643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43" y="15131"/>
                </a:lnTo>
                <a:lnTo>
                  <a:pt x="30956" y="13840"/>
                </a:lnTo>
                <a:lnTo>
                  <a:pt x="29368" y="12452"/>
                </a:lnTo>
                <a:lnTo>
                  <a:pt x="27384" y="11757"/>
                </a:lnTo>
                <a:lnTo>
                  <a:pt x="45024" y="11757"/>
                </a:lnTo>
                <a:lnTo>
                  <a:pt x="45866" y="13840"/>
                </a:lnTo>
                <a:lnTo>
                  <a:pt x="45987" y="23961"/>
                </a:lnTo>
                <a:lnTo>
                  <a:pt x="45000" y="27087"/>
                </a:lnTo>
                <a:close/>
              </a:path>
              <a:path w="409575" h="59689">
                <a:moveTo>
                  <a:pt x="46285" y="58191"/>
                </a:moveTo>
                <a:lnTo>
                  <a:pt x="32295" y="58191"/>
                </a:lnTo>
                <a:lnTo>
                  <a:pt x="21133" y="37802"/>
                </a:lnTo>
                <a:lnTo>
                  <a:pt x="34275" y="37802"/>
                </a:lnTo>
                <a:lnTo>
                  <a:pt x="46285" y="58191"/>
                </a:lnTo>
                <a:close/>
              </a:path>
              <a:path w="409575" h="59689">
                <a:moveTo>
                  <a:pt x="97612" y="58191"/>
                </a:moveTo>
                <a:lnTo>
                  <a:pt x="57130" y="58191"/>
                </a:lnTo>
                <a:lnTo>
                  <a:pt x="57130" y="1042"/>
                </a:lnTo>
                <a:lnTo>
                  <a:pt x="97612" y="1042"/>
                </a:lnTo>
                <a:lnTo>
                  <a:pt x="97612" y="11757"/>
                </a:lnTo>
                <a:lnTo>
                  <a:pt x="69334" y="11757"/>
                </a:lnTo>
                <a:lnTo>
                  <a:pt x="69334" y="23812"/>
                </a:lnTo>
                <a:lnTo>
                  <a:pt x="97016" y="23812"/>
                </a:lnTo>
                <a:lnTo>
                  <a:pt x="97016" y="34528"/>
                </a:lnTo>
                <a:lnTo>
                  <a:pt x="69334" y="34528"/>
                </a:lnTo>
                <a:lnTo>
                  <a:pt x="69334" y="47476"/>
                </a:lnTo>
                <a:lnTo>
                  <a:pt x="97612" y="47476"/>
                </a:lnTo>
                <a:lnTo>
                  <a:pt x="97612" y="58191"/>
                </a:lnTo>
                <a:close/>
              </a:path>
              <a:path w="409575" h="59689">
                <a:moveTo>
                  <a:pt x="136612" y="59233"/>
                </a:moveTo>
                <a:lnTo>
                  <a:pt x="127980" y="59233"/>
                </a:lnTo>
                <a:lnTo>
                  <a:pt x="120736" y="56505"/>
                </a:lnTo>
                <a:lnTo>
                  <a:pt x="114883" y="51048"/>
                </a:lnTo>
                <a:lnTo>
                  <a:pt x="109128" y="45492"/>
                </a:lnTo>
                <a:lnTo>
                  <a:pt x="106251" y="38348"/>
                </a:lnTo>
                <a:lnTo>
                  <a:pt x="106251" y="20984"/>
                </a:lnTo>
                <a:lnTo>
                  <a:pt x="109079" y="13891"/>
                </a:lnTo>
                <a:lnTo>
                  <a:pt x="114734" y="8334"/>
                </a:lnTo>
                <a:lnTo>
                  <a:pt x="120489" y="2778"/>
                </a:lnTo>
                <a:lnTo>
                  <a:pt x="127781" y="0"/>
                </a:lnTo>
                <a:lnTo>
                  <a:pt x="136612" y="0"/>
                </a:lnTo>
                <a:lnTo>
                  <a:pt x="143951" y="799"/>
                </a:lnTo>
                <a:lnTo>
                  <a:pt x="150341" y="3199"/>
                </a:lnTo>
                <a:lnTo>
                  <a:pt x="155783" y="7199"/>
                </a:lnTo>
                <a:lnTo>
                  <a:pt x="158723" y="10864"/>
                </a:lnTo>
                <a:lnTo>
                  <a:pt x="131452" y="10864"/>
                </a:lnTo>
                <a:lnTo>
                  <a:pt x="127186" y="12650"/>
                </a:lnTo>
                <a:lnTo>
                  <a:pt x="120439" y="19793"/>
                </a:lnTo>
                <a:lnTo>
                  <a:pt x="118752" y="24259"/>
                </a:lnTo>
                <a:lnTo>
                  <a:pt x="118752" y="35172"/>
                </a:lnTo>
                <a:lnTo>
                  <a:pt x="120439" y="39687"/>
                </a:lnTo>
                <a:lnTo>
                  <a:pt x="123813" y="43160"/>
                </a:lnTo>
                <a:lnTo>
                  <a:pt x="127285" y="46633"/>
                </a:lnTo>
                <a:lnTo>
                  <a:pt x="131552" y="48368"/>
                </a:lnTo>
                <a:lnTo>
                  <a:pt x="161019" y="48368"/>
                </a:lnTo>
                <a:lnTo>
                  <a:pt x="161019" y="48518"/>
                </a:lnTo>
                <a:lnTo>
                  <a:pt x="155866" y="53206"/>
                </a:lnTo>
                <a:lnTo>
                  <a:pt x="150081" y="56555"/>
                </a:lnTo>
                <a:lnTo>
                  <a:pt x="143662" y="58564"/>
                </a:lnTo>
                <a:lnTo>
                  <a:pt x="136612" y="59233"/>
                </a:lnTo>
                <a:close/>
              </a:path>
              <a:path w="409575" h="59689">
                <a:moveTo>
                  <a:pt x="150155" y="18306"/>
                </a:moveTo>
                <a:lnTo>
                  <a:pt x="148865" y="16322"/>
                </a:lnTo>
                <a:lnTo>
                  <a:pt x="147030" y="14585"/>
                </a:lnTo>
                <a:lnTo>
                  <a:pt x="144649" y="13096"/>
                </a:lnTo>
                <a:lnTo>
                  <a:pt x="142367" y="11609"/>
                </a:lnTo>
                <a:lnTo>
                  <a:pt x="139687" y="10864"/>
                </a:lnTo>
                <a:lnTo>
                  <a:pt x="158723" y="10864"/>
                </a:lnTo>
                <a:lnTo>
                  <a:pt x="160275" y="12799"/>
                </a:lnTo>
                <a:lnTo>
                  <a:pt x="150155" y="18306"/>
                </a:lnTo>
                <a:close/>
              </a:path>
              <a:path w="409575" h="59689">
                <a:moveTo>
                  <a:pt x="161019" y="48368"/>
                </a:moveTo>
                <a:lnTo>
                  <a:pt x="139191" y="48368"/>
                </a:lnTo>
                <a:lnTo>
                  <a:pt x="141572" y="47923"/>
                </a:lnTo>
                <a:lnTo>
                  <a:pt x="145938" y="46137"/>
                </a:lnTo>
                <a:lnTo>
                  <a:pt x="147625" y="45144"/>
                </a:lnTo>
                <a:lnTo>
                  <a:pt x="148816" y="44053"/>
                </a:lnTo>
                <a:lnTo>
                  <a:pt x="148816" y="37207"/>
                </a:lnTo>
                <a:lnTo>
                  <a:pt x="133635" y="37207"/>
                </a:lnTo>
                <a:lnTo>
                  <a:pt x="133635" y="26491"/>
                </a:lnTo>
                <a:lnTo>
                  <a:pt x="161019" y="26491"/>
                </a:lnTo>
                <a:lnTo>
                  <a:pt x="161019" y="48368"/>
                </a:lnTo>
                <a:close/>
              </a:path>
              <a:path w="409575" h="59689">
                <a:moveTo>
                  <a:pt x="185106" y="58191"/>
                </a:moveTo>
                <a:lnTo>
                  <a:pt x="172902" y="58191"/>
                </a:lnTo>
                <a:lnTo>
                  <a:pt x="172902" y="1042"/>
                </a:lnTo>
                <a:lnTo>
                  <a:pt x="185106" y="1042"/>
                </a:lnTo>
                <a:lnTo>
                  <a:pt x="185106" y="58191"/>
                </a:lnTo>
                <a:close/>
              </a:path>
              <a:path w="409575" h="59689">
                <a:moveTo>
                  <a:pt x="239526" y="48518"/>
                </a:moveTo>
                <a:lnTo>
                  <a:pt x="221605" y="48518"/>
                </a:lnTo>
                <a:lnTo>
                  <a:pt x="224085" y="47923"/>
                </a:lnTo>
                <a:lnTo>
                  <a:pt x="225673" y="46732"/>
                </a:lnTo>
                <a:lnTo>
                  <a:pt x="227261" y="45442"/>
                </a:lnTo>
                <a:lnTo>
                  <a:pt x="228054" y="43953"/>
                </a:lnTo>
                <a:lnTo>
                  <a:pt x="228054" y="40580"/>
                </a:lnTo>
                <a:lnTo>
                  <a:pt x="227111" y="39241"/>
                </a:lnTo>
                <a:lnTo>
                  <a:pt x="223341" y="37256"/>
                </a:lnTo>
                <a:lnTo>
                  <a:pt x="218826" y="35917"/>
                </a:lnTo>
                <a:lnTo>
                  <a:pt x="200670" y="31551"/>
                </a:lnTo>
                <a:lnTo>
                  <a:pt x="195164" y="25995"/>
                </a:lnTo>
                <a:lnTo>
                  <a:pt x="195164" y="12600"/>
                </a:lnTo>
                <a:lnTo>
                  <a:pt x="197148" y="8482"/>
                </a:lnTo>
                <a:lnTo>
                  <a:pt x="201117" y="5209"/>
                </a:lnTo>
                <a:lnTo>
                  <a:pt x="205085" y="1835"/>
                </a:lnTo>
                <a:lnTo>
                  <a:pt x="210343" y="148"/>
                </a:lnTo>
                <a:lnTo>
                  <a:pt x="226020" y="148"/>
                </a:lnTo>
                <a:lnTo>
                  <a:pt x="233462" y="2827"/>
                </a:lnTo>
                <a:lnTo>
                  <a:pt x="239217" y="8185"/>
                </a:lnTo>
                <a:lnTo>
                  <a:pt x="237277" y="10715"/>
                </a:lnTo>
                <a:lnTo>
                  <a:pt x="213122" y="10715"/>
                </a:lnTo>
                <a:lnTo>
                  <a:pt x="211137" y="11261"/>
                </a:lnTo>
                <a:lnTo>
                  <a:pt x="208359" y="13444"/>
                </a:lnTo>
                <a:lnTo>
                  <a:pt x="207665" y="14833"/>
                </a:lnTo>
                <a:lnTo>
                  <a:pt x="207665" y="18007"/>
                </a:lnTo>
                <a:lnTo>
                  <a:pt x="234949" y="26888"/>
                </a:lnTo>
                <a:lnTo>
                  <a:pt x="240407" y="32494"/>
                </a:lnTo>
                <a:lnTo>
                  <a:pt x="240339" y="46732"/>
                </a:lnTo>
                <a:lnTo>
                  <a:pt x="239526" y="48518"/>
                </a:lnTo>
                <a:close/>
              </a:path>
              <a:path w="409575" h="59689">
                <a:moveTo>
                  <a:pt x="232370" y="17115"/>
                </a:moveTo>
                <a:lnTo>
                  <a:pt x="227906" y="12849"/>
                </a:lnTo>
                <a:lnTo>
                  <a:pt x="222349" y="10715"/>
                </a:lnTo>
                <a:lnTo>
                  <a:pt x="237277" y="10715"/>
                </a:lnTo>
                <a:lnTo>
                  <a:pt x="232370" y="17115"/>
                </a:lnTo>
                <a:close/>
              </a:path>
              <a:path w="409575" h="59689">
                <a:moveTo>
                  <a:pt x="224780" y="59233"/>
                </a:moveTo>
                <a:lnTo>
                  <a:pt x="217636" y="59233"/>
                </a:lnTo>
                <a:lnTo>
                  <a:pt x="210371" y="58666"/>
                </a:lnTo>
                <a:lnTo>
                  <a:pt x="203907" y="56964"/>
                </a:lnTo>
                <a:lnTo>
                  <a:pt x="198242" y="54127"/>
                </a:lnTo>
                <a:lnTo>
                  <a:pt x="193378" y="50155"/>
                </a:lnTo>
                <a:lnTo>
                  <a:pt x="199926" y="40927"/>
                </a:lnTo>
                <a:lnTo>
                  <a:pt x="202009" y="43011"/>
                </a:lnTo>
                <a:lnTo>
                  <a:pt x="204588" y="44797"/>
                </a:lnTo>
                <a:lnTo>
                  <a:pt x="210741" y="47774"/>
                </a:lnTo>
                <a:lnTo>
                  <a:pt x="214263" y="48518"/>
                </a:lnTo>
                <a:lnTo>
                  <a:pt x="239526" y="48518"/>
                </a:lnTo>
                <a:lnTo>
                  <a:pt x="238373" y="51048"/>
                </a:lnTo>
                <a:lnTo>
                  <a:pt x="234305" y="54322"/>
                </a:lnTo>
                <a:lnTo>
                  <a:pt x="230336" y="57596"/>
                </a:lnTo>
                <a:lnTo>
                  <a:pt x="224780" y="59233"/>
                </a:lnTo>
                <a:close/>
              </a:path>
              <a:path w="409575" h="59689">
                <a:moveTo>
                  <a:pt x="292676" y="11757"/>
                </a:moveTo>
                <a:lnTo>
                  <a:pt x="246985" y="11757"/>
                </a:lnTo>
                <a:lnTo>
                  <a:pt x="246985" y="1042"/>
                </a:lnTo>
                <a:lnTo>
                  <a:pt x="292676" y="1042"/>
                </a:lnTo>
                <a:lnTo>
                  <a:pt x="292676" y="11757"/>
                </a:lnTo>
                <a:close/>
              </a:path>
              <a:path w="409575" h="59689">
                <a:moveTo>
                  <a:pt x="276007" y="58191"/>
                </a:moveTo>
                <a:lnTo>
                  <a:pt x="263802" y="58191"/>
                </a:lnTo>
                <a:lnTo>
                  <a:pt x="263802" y="11757"/>
                </a:lnTo>
                <a:lnTo>
                  <a:pt x="276007" y="11757"/>
                </a:lnTo>
                <a:lnTo>
                  <a:pt x="276007" y="58191"/>
                </a:lnTo>
                <a:close/>
              </a:path>
              <a:path w="409575" h="59689">
                <a:moveTo>
                  <a:pt x="314472" y="58191"/>
                </a:moveTo>
                <a:lnTo>
                  <a:pt x="302268" y="58191"/>
                </a:lnTo>
                <a:lnTo>
                  <a:pt x="302268" y="1042"/>
                </a:lnTo>
                <a:lnTo>
                  <a:pt x="334811" y="1042"/>
                </a:lnTo>
                <a:lnTo>
                  <a:pt x="339425" y="2778"/>
                </a:lnTo>
                <a:lnTo>
                  <a:pt x="342898" y="6251"/>
                </a:lnTo>
                <a:lnTo>
                  <a:pt x="346470" y="9724"/>
                </a:lnTo>
                <a:lnTo>
                  <a:pt x="347292" y="11757"/>
                </a:lnTo>
                <a:lnTo>
                  <a:pt x="314472" y="11757"/>
                </a:lnTo>
                <a:lnTo>
                  <a:pt x="314472" y="27087"/>
                </a:lnTo>
                <a:lnTo>
                  <a:pt x="347269" y="27087"/>
                </a:lnTo>
                <a:lnTo>
                  <a:pt x="347065" y="27731"/>
                </a:lnTo>
                <a:lnTo>
                  <a:pt x="344684" y="30807"/>
                </a:lnTo>
                <a:lnTo>
                  <a:pt x="342303" y="33784"/>
                </a:lnTo>
                <a:lnTo>
                  <a:pt x="339326" y="35669"/>
                </a:lnTo>
                <a:lnTo>
                  <a:pt x="335754" y="36462"/>
                </a:lnTo>
                <a:lnTo>
                  <a:pt x="336543" y="37802"/>
                </a:lnTo>
                <a:lnTo>
                  <a:pt x="314472" y="37802"/>
                </a:lnTo>
                <a:lnTo>
                  <a:pt x="314472" y="58191"/>
                </a:lnTo>
                <a:close/>
              </a:path>
              <a:path w="409575" h="59689">
                <a:moveTo>
                  <a:pt x="347269" y="27087"/>
                </a:moveTo>
                <a:lnTo>
                  <a:pt x="329652" y="27087"/>
                </a:lnTo>
                <a:lnTo>
                  <a:pt x="331636" y="26442"/>
                </a:lnTo>
                <a:lnTo>
                  <a:pt x="334910" y="23762"/>
                </a:lnTo>
                <a:lnTo>
                  <a:pt x="335754" y="21877"/>
                </a:lnTo>
                <a:lnTo>
                  <a:pt x="335754" y="17016"/>
                </a:lnTo>
                <a:lnTo>
                  <a:pt x="334910" y="15131"/>
                </a:lnTo>
                <a:lnTo>
                  <a:pt x="333224" y="13840"/>
                </a:lnTo>
                <a:lnTo>
                  <a:pt x="331636" y="12452"/>
                </a:lnTo>
                <a:lnTo>
                  <a:pt x="329652" y="11757"/>
                </a:lnTo>
                <a:lnTo>
                  <a:pt x="347292" y="11757"/>
                </a:lnTo>
                <a:lnTo>
                  <a:pt x="348135" y="13840"/>
                </a:lnTo>
                <a:lnTo>
                  <a:pt x="348256" y="23961"/>
                </a:lnTo>
                <a:lnTo>
                  <a:pt x="347269" y="27087"/>
                </a:lnTo>
                <a:close/>
              </a:path>
              <a:path w="409575" h="59689">
                <a:moveTo>
                  <a:pt x="348553" y="58191"/>
                </a:moveTo>
                <a:lnTo>
                  <a:pt x="334564" y="58191"/>
                </a:lnTo>
                <a:lnTo>
                  <a:pt x="323401" y="37802"/>
                </a:lnTo>
                <a:lnTo>
                  <a:pt x="336543" y="37802"/>
                </a:lnTo>
                <a:lnTo>
                  <a:pt x="348553" y="58191"/>
                </a:lnTo>
                <a:close/>
              </a:path>
              <a:path w="409575" h="59689">
                <a:moveTo>
                  <a:pt x="387527" y="58191"/>
                </a:moveTo>
                <a:lnTo>
                  <a:pt x="375323" y="58191"/>
                </a:lnTo>
                <a:lnTo>
                  <a:pt x="375323" y="34826"/>
                </a:lnTo>
                <a:lnTo>
                  <a:pt x="353296" y="1042"/>
                </a:lnTo>
                <a:lnTo>
                  <a:pt x="367137" y="1042"/>
                </a:lnTo>
                <a:lnTo>
                  <a:pt x="381425" y="23961"/>
                </a:lnTo>
                <a:lnTo>
                  <a:pt x="394563" y="23961"/>
                </a:lnTo>
                <a:lnTo>
                  <a:pt x="387527" y="34826"/>
                </a:lnTo>
                <a:lnTo>
                  <a:pt x="387527" y="58191"/>
                </a:lnTo>
                <a:close/>
              </a:path>
              <a:path w="409575" h="59689">
                <a:moveTo>
                  <a:pt x="394563" y="23961"/>
                </a:moveTo>
                <a:lnTo>
                  <a:pt x="381425" y="23961"/>
                </a:lnTo>
                <a:lnTo>
                  <a:pt x="395563" y="1042"/>
                </a:lnTo>
                <a:lnTo>
                  <a:pt x="409404" y="1042"/>
                </a:lnTo>
                <a:lnTo>
                  <a:pt x="394563" y="23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81912" y="3365968"/>
            <a:ext cx="343324" cy="4103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39692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83291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83291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38617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53430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6667" y="2091460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40966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63466" y="2091460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63466" y="2429380"/>
            <a:ext cx="144274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94167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16667" y="2429380"/>
            <a:ext cx="144274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0259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01816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94167" y="2176840"/>
            <a:ext cx="189299" cy="1892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40966" y="2514769"/>
            <a:ext cx="189299" cy="1892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77890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21490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21490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76815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91628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32365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54865" y="3152843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79165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01664" y="3152843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01664" y="3490767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54865" y="3490767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88457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40015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32365" y="3576142"/>
            <a:ext cx="189299" cy="189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79165" y="3576142"/>
            <a:ext cx="189299" cy="1892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16089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59688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59688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15014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29826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70564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93063" y="2091460"/>
            <a:ext cx="144290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17363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39863" y="2091460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39863" y="2429380"/>
            <a:ext cx="144274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470564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93063" y="2429380"/>
            <a:ext cx="144290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26656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70421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20263" y="2223897"/>
            <a:ext cx="89205" cy="982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17363" y="2514769"/>
            <a:ext cx="189299" cy="1892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16089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59688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59688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15014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29826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70564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93063" y="3152843"/>
            <a:ext cx="144290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817363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839863" y="3152843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839863" y="3490767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70564" y="3576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93063" y="3490767"/>
            <a:ext cx="144290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26656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878213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20263" y="3624592"/>
            <a:ext cx="89205" cy="982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17363" y="3576142"/>
            <a:ext cx="189299" cy="189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77890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921490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921490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576815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91628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54865" y="2091460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979165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01664" y="2091460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79165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01664" y="2429380"/>
            <a:ext cx="144274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54865" y="2429380"/>
            <a:ext cx="144274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40215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32365" y="2176840"/>
            <a:ext cx="189299" cy="1892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32365" y="2514769"/>
            <a:ext cx="189299" cy="1892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27714" y="2230097"/>
            <a:ext cx="92549" cy="925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39692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83291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83291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38617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953430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16667" y="3152843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40966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163466" y="3152843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163466" y="3490767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794167" y="3576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16667" y="3490767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850259" y="3633185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140966" y="3576142"/>
            <a:ext cx="189299" cy="1892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794167" y="3238218"/>
            <a:ext cx="189299" cy="1892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82816" y="3291393"/>
            <a:ext cx="92549" cy="925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347182" y="2248760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709"/>
                </a:lnTo>
                <a:lnTo>
                  <a:pt x="0" y="272709"/>
                </a:lnTo>
                <a:lnTo>
                  <a:pt x="0" y="0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476690" y="2359132"/>
            <a:ext cx="928369" cy="60960"/>
          </a:xfrm>
          <a:custGeom>
            <a:avLst/>
            <a:gdLst/>
            <a:ahLst/>
            <a:cxnLst/>
            <a:rect l="l" t="t" r="r" b="b"/>
            <a:pathLst>
              <a:path w="928370" h="60960">
                <a:moveTo>
                  <a:pt x="13840" y="58935"/>
                </a:moveTo>
                <a:lnTo>
                  <a:pt x="0" y="58935"/>
                </a:lnTo>
                <a:lnTo>
                  <a:pt x="22175" y="1785"/>
                </a:lnTo>
                <a:lnTo>
                  <a:pt x="37355" y="1785"/>
                </a:lnTo>
                <a:lnTo>
                  <a:pt x="42058" y="13989"/>
                </a:lnTo>
                <a:lnTo>
                  <a:pt x="29765" y="13989"/>
                </a:lnTo>
                <a:lnTo>
                  <a:pt x="20835" y="38545"/>
                </a:lnTo>
                <a:lnTo>
                  <a:pt x="51522" y="38545"/>
                </a:lnTo>
                <a:lnTo>
                  <a:pt x="55652" y="49261"/>
                </a:lnTo>
                <a:lnTo>
                  <a:pt x="17561" y="49261"/>
                </a:lnTo>
                <a:lnTo>
                  <a:pt x="13840" y="58935"/>
                </a:lnTo>
                <a:close/>
              </a:path>
              <a:path w="928370" h="60960">
                <a:moveTo>
                  <a:pt x="51522" y="38545"/>
                </a:moveTo>
                <a:lnTo>
                  <a:pt x="38695" y="38545"/>
                </a:lnTo>
                <a:lnTo>
                  <a:pt x="29765" y="13989"/>
                </a:lnTo>
                <a:lnTo>
                  <a:pt x="42058" y="13989"/>
                </a:lnTo>
                <a:lnTo>
                  <a:pt x="51522" y="38545"/>
                </a:lnTo>
                <a:close/>
              </a:path>
              <a:path w="928370" h="60960">
                <a:moveTo>
                  <a:pt x="59381" y="58935"/>
                </a:moveTo>
                <a:lnTo>
                  <a:pt x="45540" y="58935"/>
                </a:lnTo>
                <a:lnTo>
                  <a:pt x="41968" y="49261"/>
                </a:lnTo>
                <a:lnTo>
                  <a:pt x="55652" y="49261"/>
                </a:lnTo>
                <a:lnTo>
                  <a:pt x="59381" y="58935"/>
                </a:lnTo>
                <a:close/>
              </a:path>
              <a:path w="928370" h="60960">
                <a:moveTo>
                  <a:pt x="79079" y="58935"/>
                </a:moveTo>
                <a:lnTo>
                  <a:pt x="66874" y="58935"/>
                </a:lnTo>
                <a:lnTo>
                  <a:pt x="66874" y="1785"/>
                </a:lnTo>
                <a:lnTo>
                  <a:pt x="99418" y="1785"/>
                </a:lnTo>
                <a:lnTo>
                  <a:pt x="104031" y="3471"/>
                </a:lnTo>
                <a:lnTo>
                  <a:pt x="107504" y="6845"/>
                </a:lnTo>
                <a:lnTo>
                  <a:pt x="111076" y="10219"/>
                </a:lnTo>
                <a:lnTo>
                  <a:pt x="111989" y="12501"/>
                </a:lnTo>
                <a:lnTo>
                  <a:pt x="79079" y="12501"/>
                </a:lnTo>
                <a:lnTo>
                  <a:pt x="79079" y="27830"/>
                </a:lnTo>
                <a:lnTo>
                  <a:pt x="111959" y="27830"/>
                </a:lnTo>
                <a:lnTo>
                  <a:pt x="111076" y="30013"/>
                </a:lnTo>
                <a:lnTo>
                  <a:pt x="107504" y="33486"/>
                </a:lnTo>
                <a:lnTo>
                  <a:pt x="103932" y="36859"/>
                </a:lnTo>
                <a:lnTo>
                  <a:pt x="99319" y="38545"/>
                </a:lnTo>
                <a:lnTo>
                  <a:pt x="79079" y="38545"/>
                </a:lnTo>
                <a:lnTo>
                  <a:pt x="79079" y="58935"/>
                </a:lnTo>
                <a:close/>
              </a:path>
              <a:path w="928370" h="60960">
                <a:moveTo>
                  <a:pt x="111959" y="27830"/>
                </a:moveTo>
                <a:lnTo>
                  <a:pt x="94407" y="27830"/>
                </a:lnTo>
                <a:lnTo>
                  <a:pt x="96392" y="27185"/>
                </a:lnTo>
                <a:lnTo>
                  <a:pt x="97979" y="25895"/>
                </a:lnTo>
                <a:lnTo>
                  <a:pt x="99567" y="24506"/>
                </a:lnTo>
                <a:lnTo>
                  <a:pt x="100360" y="22621"/>
                </a:lnTo>
                <a:lnTo>
                  <a:pt x="100360" y="17759"/>
                </a:lnTo>
                <a:lnTo>
                  <a:pt x="99567" y="15874"/>
                </a:lnTo>
                <a:lnTo>
                  <a:pt x="97979" y="14584"/>
                </a:lnTo>
                <a:lnTo>
                  <a:pt x="96392" y="13195"/>
                </a:lnTo>
                <a:lnTo>
                  <a:pt x="94407" y="12501"/>
                </a:lnTo>
                <a:lnTo>
                  <a:pt x="111989" y="12501"/>
                </a:lnTo>
                <a:lnTo>
                  <a:pt x="112822" y="14584"/>
                </a:lnTo>
                <a:lnTo>
                  <a:pt x="112742" y="25895"/>
                </a:lnTo>
                <a:lnTo>
                  <a:pt x="111959" y="27830"/>
                </a:lnTo>
                <a:close/>
              </a:path>
              <a:path w="928370" h="60960">
                <a:moveTo>
                  <a:pt x="134521" y="58935"/>
                </a:moveTo>
                <a:lnTo>
                  <a:pt x="122317" y="58935"/>
                </a:lnTo>
                <a:lnTo>
                  <a:pt x="122317" y="1785"/>
                </a:lnTo>
                <a:lnTo>
                  <a:pt x="134521" y="1785"/>
                </a:lnTo>
                <a:lnTo>
                  <a:pt x="134521" y="58935"/>
                </a:lnTo>
                <a:close/>
              </a:path>
              <a:path w="928370" h="60960">
                <a:moveTo>
                  <a:pt x="148894" y="60721"/>
                </a:moveTo>
                <a:lnTo>
                  <a:pt x="141006" y="60721"/>
                </a:lnTo>
                <a:lnTo>
                  <a:pt x="161396" y="0"/>
                </a:lnTo>
                <a:lnTo>
                  <a:pt x="169284" y="0"/>
                </a:lnTo>
                <a:lnTo>
                  <a:pt x="148894" y="60721"/>
                </a:lnTo>
                <a:close/>
              </a:path>
              <a:path w="928370" h="60960">
                <a:moveTo>
                  <a:pt x="183633" y="58935"/>
                </a:moveTo>
                <a:lnTo>
                  <a:pt x="169792" y="58935"/>
                </a:lnTo>
                <a:lnTo>
                  <a:pt x="191967" y="1785"/>
                </a:lnTo>
                <a:lnTo>
                  <a:pt x="207148" y="1785"/>
                </a:lnTo>
                <a:lnTo>
                  <a:pt x="211851" y="13989"/>
                </a:lnTo>
                <a:lnTo>
                  <a:pt x="199557" y="13989"/>
                </a:lnTo>
                <a:lnTo>
                  <a:pt x="190628" y="38545"/>
                </a:lnTo>
                <a:lnTo>
                  <a:pt x="221316" y="38545"/>
                </a:lnTo>
                <a:lnTo>
                  <a:pt x="225446" y="49261"/>
                </a:lnTo>
                <a:lnTo>
                  <a:pt x="187354" y="49261"/>
                </a:lnTo>
                <a:lnTo>
                  <a:pt x="183633" y="58935"/>
                </a:lnTo>
                <a:close/>
              </a:path>
              <a:path w="928370" h="60960">
                <a:moveTo>
                  <a:pt x="221316" y="38545"/>
                </a:moveTo>
                <a:lnTo>
                  <a:pt x="208487" y="38545"/>
                </a:lnTo>
                <a:lnTo>
                  <a:pt x="199557" y="13989"/>
                </a:lnTo>
                <a:lnTo>
                  <a:pt x="211851" y="13989"/>
                </a:lnTo>
                <a:lnTo>
                  <a:pt x="221316" y="38545"/>
                </a:lnTo>
                <a:close/>
              </a:path>
              <a:path w="928370" h="60960">
                <a:moveTo>
                  <a:pt x="229174" y="58935"/>
                </a:moveTo>
                <a:lnTo>
                  <a:pt x="215334" y="58935"/>
                </a:lnTo>
                <a:lnTo>
                  <a:pt x="211762" y="49261"/>
                </a:lnTo>
                <a:lnTo>
                  <a:pt x="225446" y="49261"/>
                </a:lnTo>
                <a:lnTo>
                  <a:pt x="229174" y="58935"/>
                </a:lnTo>
                <a:close/>
              </a:path>
              <a:path w="928370" h="60960">
                <a:moveTo>
                  <a:pt x="270749" y="59976"/>
                </a:moveTo>
                <a:lnTo>
                  <a:pt x="254377" y="59976"/>
                </a:lnTo>
                <a:lnTo>
                  <a:pt x="248078" y="57893"/>
                </a:lnTo>
                <a:lnTo>
                  <a:pt x="238949" y="49559"/>
                </a:lnTo>
                <a:lnTo>
                  <a:pt x="236668" y="43705"/>
                </a:lnTo>
                <a:lnTo>
                  <a:pt x="236668" y="1785"/>
                </a:lnTo>
                <a:lnTo>
                  <a:pt x="249020" y="1785"/>
                </a:lnTo>
                <a:lnTo>
                  <a:pt x="249020" y="39686"/>
                </a:lnTo>
                <a:lnTo>
                  <a:pt x="250111" y="42911"/>
                </a:lnTo>
                <a:lnTo>
                  <a:pt x="252294" y="45392"/>
                </a:lnTo>
                <a:lnTo>
                  <a:pt x="254577" y="47872"/>
                </a:lnTo>
                <a:lnTo>
                  <a:pt x="257949" y="49112"/>
                </a:lnTo>
                <a:lnTo>
                  <a:pt x="286210" y="49112"/>
                </a:lnTo>
                <a:lnTo>
                  <a:pt x="286078" y="49460"/>
                </a:lnTo>
                <a:lnTo>
                  <a:pt x="281613" y="53726"/>
                </a:lnTo>
                <a:lnTo>
                  <a:pt x="277149" y="57893"/>
                </a:lnTo>
                <a:lnTo>
                  <a:pt x="270749" y="59976"/>
                </a:lnTo>
                <a:close/>
              </a:path>
              <a:path w="928370" h="60960">
                <a:moveTo>
                  <a:pt x="286210" y="49112"/>
                </a:moveTo>
                <a:lnTo>
                  <a:pt x="266879" y="49112"/>
                </a:lnTo>
                <a:lnTo>
                  <a:pt x="270203" y="47872"/>
                </a:lnTo>
                <a:lnTo>
                  <a:pt x="272386" y="45392"/>
                </a:lnTo>
                <a:lnTo>
                  <a:pt x="274668" y="42911"/>
                </a:lnTo>
                <a:lnTo>
                  <a:pt x="275809" y="39686"/>
                </a:lnTo>
                <a:lnTo>
                  <a:pt x="275809" y="1785"/>
                </a:lnTo>
                <a:lnTo>
                  <a:pt x="288310" y="1785"/>
                </a:lnTo>
                <a:lnTo>
                  <a:pt x="288254" y="43705"/>
                </a:lnTo>
                <a:lnTo>
                  <a:pt x="286210" y="49112"/>
                </a:lnTo>
                <a:close/>
              </a:path>
              <a:path w="928370" h="60960">
                <a:moveTo>
                  <a:pt x="343913" y="12501"/>
                </a:moveTo>
                <a:lnTo>
                  <a:pt x="298223" y="12501"/>
                </a:lnTo>
                <a:lnTo>
                  <a:pt x="298223" y="1785"/>
                </a:lnTo>
                <a:lnTo>
                  <a:pt x="343913" y="1785"/>
                </a:lnTo>
                <a:lnTo>
                  <a:pt x="343913" y="12501"/>
                </a:lnTo>
                <a:close/>
              </a:path>
              <a:path w="928370" h="60960">
                <a:moveTo>
                  <a:pt x="327245" y="58935"/>
                </a:moveTo>
                <a:lnTo>
                  <a:pt x="315040" y="58935"/>
                </a:lnTo>
                <a:lnTo>
                  <a:pt x="315040" y="12501"/>
                </a:lnTo>
                <a:lnTo>
                  <a:pt x="327245" y="12501"/>
                </a:lnTo>
                <a:lnTo>
                  <a:pt x="327245" y="58935"/>
                </a:lnTo>
                <a:close/>
              </a:path>
              <a:path w="928370" h="60960">
                <a:moveTo>
                  <a:pt x="365709" y="58935"/>
                </a:moveTo>
                <a:lnTo>
                  <a:pt x="353506" y="58935"/>
                </a:lnTo>
                <a:lnTo>
                  <a:pt x="353506" y="1785"/>
                </a:lnTo>
                <a:lnTo>
                  <a:pt x="365709" y="1785"/>
                </a:lnTo>
                <a:lnTo>
                  <a:pt x="365709" y="24258"/>
                </a:lnTo>
                <a:lnTo>
                  <a:pt x="405000" y="24258"/>
                </a:lnTo>
                <a:lnTo>
                  <a:pt x="405000" y="34973"/>
                </a:lnTo>
                <a:lnTo>
                  <a:pt x="365709" y="34973"/>
                </a:lnTo>
                <a:lnTo>
                  <a:pt x="365709" y="58935"/>
                </a:lnTo>
                <a:close/>
              </a:path>
              <a:path w="928370" h="60960">
                <a:moveTo>
                  <a:pt x="405000" y="24258"/>
                </a:moveTo>
                <a:lnTo>
                  <a:pt x="392647" y="24258"/>
                </a:lnTo>
                <a:lnTo>
                  <a:pt x="392647" y="1785"/>
                </a:lnTo>
                <a:lnTo>
                  <a:pt x="405000" y="1785"/>
                </a:lnTo>
                <a:lnTo>
                  <a:pt x="405000" y="24258"/>
                </a:lnTo>
                <a:close/>
              </a:path>
              <a:path w="928370" h="60960">
                <a:moveTo>
                  <a:pt x="405000" y="58935"/>
                </a:moveTo>
                <a:lnTo>
                  <a:pt x="392647" y="58935"/>
                </a:lnTo>
                <a:lnTo>
                  <a:pt x="392647" y="34973"/>
                </a:lnTo>
                <a:lnTo>
                  <a:pt x="405000" y="34973"/>
                </a:lnTo>
                <a:lnTo>
                  <a:pt x="405000" y="58935"/>
                </a:lnTo>
                <a:close/>
              </a:path>
              <a:path w="928370" h="60960">
                <a:moveTo>
                  <a:pt x="458936" y="58935"/>
                </a:moveTo>
                <a:lnTo>
                  <a:pt x="418455" y="58935"/>
                </a:lnTo>
                <a:lnTo>
                  <a:pt x="418455" y="1785"/>
                </a:lnTo>
                <a:lnTo>
                  <a:pt x="458936" y="1785"/>
                </a:lnTo>
                <a:lnTo>
                  <a:pt x="458936" y="12501"/>
                </a:lnTo>
                <a:lnTo>
                  <a:pt x="430659" y="12501"/>
                </a:lnTo>
                <a:lnTo>
                  <a:pt x="430659" y="24556"/>
                </a:lnTo>
                <a:lnTo>
                  <a:pt x="458341" y="24556"/>
                </a:lnTo>
                <a:lnTo>
                  <a:pt x="458341" y="35271"/>
                </a:lnTo>
                <a:lnTo>
                  <a:pt x="430659" y="35271"/>
                </a:lnTo>
                <a:lnTo>
                  <a:pt x="430659" y="48220"/>
                </a:lnTo>
                <a:lnTo>
                  <a:pt x="458936" y="48220"/>
                </a:lnTo>
                <a:lnTo>
                  <a:pt x="458936" y="58935"/>
                </a:lnTo>
                <a:close/>
              </a:path>
              <a:path w="928370" h="60960">
                <a:moveTo>
                  <a:pt x="482459" y="58935"/>
                </a:moveTo>
                <a:lnTo>
                  <a:pt x="470254" y="58935"/>
                </a:lnTo>
                <a:lnTo>
                  <a:pt x="470254" y="1785"/>
                </a:lnTo>
                <a:lnTo>
                  <a:pt x="482756" y="1785"/>
                </a:lnTo>
                <a:lnTo>
                  <a:pt x="497376" y="21579"/>
                </a:lnTo>
                <a:lnTo>
                  <a:pt x="482459" y="21579"/>
                </a:lnTo>
                <a:lnTo>
                  <a:pt x="482459" y="58935"/>
                </a:lnTo>
                <a:close/>
              </a:path>
              <a:path w="928370" h="60960">
                <a:moveTo>
                  <a:pt x="521451" y="37653"/>
                </a:moveTo>
                <a:lnTo>
                  <a:pt x="509248" y="37653"/>
                </a:lnTo>
                <a:lnTo>
                  <a:pt x="509248" y="1785"/>
                </a:lnTo>
                <a:lnTo>
                  <a:pt x="521451" y="1785"/>
                </a:lnTo>
                <a:lnTo>
                  <a:pt x="521451" y="37653"/>
                </a:lnTo>
                <a:close/>
              </a:path>
              <a:path w="928370" h="60960">
                <a:moveTo>
                  <a:pt x="521451" y="58935"/>
                </a:moveTo>
                <a:lnTo>
                  <a:pt x="509694" y="58935"/>
                </a:lnTo>
                <a:lnTo>
                  <a:pt x="482459" y="21579"/>
                </a:lnTo>
                <a:lnTo>
                  <a:pt x="497376" y="21579"/>
                </a:lnTo>
                <a:lnTo>
                  <a:pt x="509248" y="37653"/>
                </a:lnTo>
                <a:lnTo>
                  <a:pt x="521451" y="37653"/>
                </a:lnTo>
                <a:lnTo>
                  <a:pt x="521451" y="58935"/>
                </a:lnTo>
                <a:close/>
              </a:path>
              <a:path w="928370" h="60960">
                <a:moveTo>
                  <a:pt x="577145" y="12501"/>
                </a:moveTo>
                <a:lnTo>
                  <a:pt x="531454" y="12501"/>
                </a:lnTo>
                <a:lnTo>
                  <a:pt x="531454" y="1785"/>
                </a:lnTo>
                <a:lnTo>
                  <a:pt x="577145" y="1785"/>
                </a:lnTo>
                <a:lnTo>
                  <a:pt x="577145" y="12501"/>
                </a:lnTo>
                <a:close/>
              </a:path>
              <a:path w="928370" h="60960">
                <a:moveTo>
                  <a:pt x="560476" y="58935"/>
                </a:moveTo>
                <a:lnTo>
                  <a:pt x="548272" y="58935"/>
                </a:lnTo>
                <a:lnTo>
                  <a:pt x="548272" y="12501"/>
                </a:lnTo>
                <a:lnTo>
                  <a:pt x="560476" y="12501"/>
                </a:lnTo>
                <a:lnTo>
                  <a:pt x="560476" y="58935"/>
                </a:lnTo>
                <a:close/>
              </a:path>
              <a:path w="928370" h="60960">
                <a:moveTo>
                  <a:pt x="598941" y="58935"/>
                </a:moveTo>
                <a:lnTo>
                  <a:pt x="586737" y="58935"/>
                </a:lnTo>
                <a:lnTo>
                  <a:pt x="586737" y="1785"/>
                </a:lnTo>
                <a:lnTo>
                  <a:pt x="598941" y="1785"/>
                </a:lnTo>
                <a:lnTo>
                  <a:pt x="598941" y="58935"/>
                </a:lnTo>
                <a:close/>
              </a:path>
              <a:path w="928370" h="60960">
                <a:moveTo>
                  <a:pt x="638764" y="59976"/>
                </a:moveTo>
                <a:lnTo>
                  <a:pt x="629934" y="59976"/>
                </a:lnTo>
                <a:lnTo>
                  <a:pt x="622641" y="57149"/>
                </a:lnTo>
                <a:lnTo>
                  <a:pt x="616887" y="51493"/>
                </a:lnTo>
                <a:lnTo>
                  <a:pt x="611231" y="45838"/>
                </a:lnTo>
                <a:lnTo>
                  <a:pt x="608403" y="38794"/>
                </a:lnTo>
                <a:lnTo>
                  <a:pt x="608403" y="24804"/>
                </a:lnTo>
                <a:lnTo>
                  <a:pt x="633208" y="743"/>
                </a:lnTo>
                <a:lnTo>
                  <a:pt x="638764" y="743"/>
                </a:lnTo>
                <a:lnTo>
                  <a:pt x="646177" y="1618"/>
                </a:lnTo>
                <a:lnTo>
                  <a:pt x="652642" y="4241"/>
                </a:lnTo>
                <a:lnTo>
                  <a:pt x="658158" y="8613"/>
                </a:lnTo>
                <a:lnTo>
                  <a:pt x="660393" y="11608"/>
                </a:lnTo>
                <a:lnTo>
                  <a:pt x="633605" y="11608"/>
                </a:lnTo>
                <a:lnTo>
                  <a:pt x="629339" y="13394"/>
                </a:lnTo>
                <a:lnTo>
                  <a:pt x="622591" y="20537"/>
                </a:lnTo>
                <a:lnTo>
                  <a:pt x="620980" y="24804"/>
                </a:lnTo>
                <a:lnTo>
                  <a:pt x="620904" y="35916"/>
                </a:lnTo>
                <a:lnTo>
                  <a:pt x="622591" y="40431"/>
                </a:lnTo>
                <a:lnTo>
                  <a:pt x="625965" y="43903"/>
                </a:lnTo>
                <a:lnTo>
                  <a:pt x="629438" y="47376"/>
                </a:lnTo>
                <a:lnTo>
                  <a:pt x="633704" y="49112"/>
                </a:lnTo>
                <a:lnTo>
                  <a:pt x="660308" y="49112"/>
                </a:lnTo>
                <a:lnTo>
                  <a:pt x="658159" y="52024"/>
                </a:lnTo>
                <a:lnTo>
                  <a:pt x="652643" y="56442"/>
                </a:lnTo>
                <a:lnTo>
                  <a:pt x="646178" y="59093"/>
                </a:lnTo>
                <a:lnTo>
                  <a:pt x="638764" y="59976"/>
                </a:lnTo>
                <a:close/>
              </a:path>
              <a:path w="928370" h="60960">
                <a:moveTo>
                  <a:pt x="652159" y="19942"/>
                </a:moveTo>
                <a:lnTo>
                  <a:pt x="650968" y="17561"/>
                </a:lnTo>
                <a:lnTo>
                  <a:pt x="649182" y="15577"/>
                </a:lnTo>
                <a:lnTo>
                  <a:pt x="644420" y="12401"/>
                </a:lnTo>
                <a:lnTo>
                  <a:pt x="641740" y="11608"/>
                </a:lnTo>
                <a:lnTo>
                  <a:pt x="660393" y="11608"/>
                </a:lnTo>
                <a:lnTo>
                  <a:pt x="662726" y="14733"/>
                </a:lnTo>
                <a:lnTo>
                  <a:pt x="652159" y="19942"/>
                </a:lnTo>
                <a:close/>
              </a:path>
              <a:path w="928370" h="60960">
                <a:moveTo>
                  <a:pt x="660308" y="49112"/>
                </a:moveTo>
                <a:lnTo>
                  <a:pt x="641740" y="49112"/>
                </a:lnTo>
                <a:lnTo>
                  <a:pt x="644420" y="48368"/>
                </a:lnTo>
                <a:lnTo>
                  <a:pt x="646801" y="46880"/>
                </a:lnTo>
                <a:lnTo>
                  <a:pt x="649182" y="45293"/>
                </a:lnTo>
                <a:lnTo>
                  <a:pt x="650968" y="43258"/>
                </a:lnTo>
                <a:lnTo>
                  <a:pt x="652159" y="40778"/>
                </a:lnTo>
                <a:lnTo>
                  <a:pt x="662726" y="45838"/>
                </a:lnTo>
                <a:lnTo>
                  <a:pt x="660308" y="49112"/>
                </a:lnTo>
                <a:close/>
              </a:path>
              <a:path w="928370" h="60960">
                <a:moveTo>
                  <a:pt x="679861" y="58935"/>
                </a:moveTo>
                <a:lnTo>
                  <a:pt x="666020" y="58935"/>
                </a:lnTo>
                <a:lnTo>
                  <a:pt x="688196" y="1785"/>
                </a:lnTo>
                <a:lnTo>
                  <a:pt x="703376" y="1785"/>
                </a:lnTo>
                <a:lnTo>
                  <a:pt x="708080" y="13989"/>
                </a:lnTo>
                <a:lnTo>
                  <a:pt x="695786" y="13989"/>
                </a:lnTo>
                <a:lnTo>
                  <a:pt x="686856" y="38545"/>
                </a:lnTo>
                <a:lnTo>
                  <a:pt x="717544" y="38545"/>
                </a:lnTo>
                <a:lnTo>
                  <a:pt x="721674" y="49261"/>
                </a:lnTo>
                <a:lnTo>
                  <a:pt x="683582" y="49261"/>
                </a:lnTo>
                <a:lnTo>
                  <a:pt x="679861" y="58935"/>
                </a:lnTo>
                <a:close/>
              </a:path>
              <a:path w="928370" h="60960">
                <a:moveTo>
                  <a:pt x="717544" y="38545"/>
                </a:moveTo>
                <a:lnTo>
                  <a:pt x="704716" y="38545"/>
                </a:lnTo>
                <a:lnTo>
                  <a:pt x="695786" y="13989"/>
                </a:lnTo>
                <a:lnTo>
                  <a:pt x="708080" y="13989"/>
                </a:lnTo>
                <a:lnTo>
                  <a:pt x="717544" y="38545"/>
                </a:lnTo>
                <a:close/>
              </a:path>
              <a:path w="928370" h="60960">
                <a:moveTo>
                  <a:pt x="725403" y="58935"/>
                </a:moveTo>
                <a:lnTo>
                  <a:pt x="711561" y="58935"/>
                </a:lnTo>
                <a:lnTo>
                  <a:pt x="707989" y="49261"/>
                </a:lnTo>
                <a:lnTo>
                  <a:pt x="721674" y="49261"/>
                </a:lnTo>
                <a:lnTo>
                  <a:pt x="725403" y="58935"/>
                </a:lnTo>
                <a:close/>
              </a:path>
              <a:path w="928370" h="60960">
                <a:moveTo>
                  <a:pt x="775014" y="12501"/>
                </a:moveTo>
                <a:lnTo>
                  <a:pt x="729323" y="12501"/>
                </a:lnTo>
                <a:lnTo>
                  <a:pt x="729323" y="1785"/>
                </a:lnTo>
                <a:lnTo>
                  <a:pt x="775014" y="1785"/>
                </a:lnTo>
                <a:lnTo>
                  <a:pt x="775014" y="12501"/>
                </a:lnTo>
                <a:close/>
              </a:path>
              <a:path w="928370" h="60960">
                <a:moveTo>
                  <a:pt x="758345" y="58935"/>
                </a:moveTo>
                <a:lnTo>
                  <a:pt x="746142" y="58935"/>
                </a:lnTo>
                <a:lnTo>
                  <a:pt x="746142" y="12501"/>
                </a:lnTo>
                <a:lnTo>
                  <a:pt x="758345" y="12501"/>
                </a:lnTo>
                <a:lnTo>
                  <a:pt x="758345" y="58935"/>
                </a:lnTo>
                <a:close/>
              </a:path>
              <a:path w="928370" h="60960">
                <a:moveTo>
                  <a:pt x="796811" y="58935"/>
                </a:moveTo>
                <a:lnTo>
                  <a:pt x="784606" y="58935"/>
                </a:lnTo>
                <a:lnTo>
                  <a:pt x="784606" y="1785"/>
                </a:lnTo>
                <a:lnTo>
                  <a:pt x="796811" y="1785"/>
                </a:lnTo>
                <a:lnTo>
                  <a:pt x="796811" y="58935"/>
                </a:lnTo>
                <a:close/>
              </a:path>
              <a:path w="928370" h="60960">
                <a:moveTo>
                  <a:pt x="844765" y="59976"/>
                </a:moveTo>
                <a:lnTo>
                  <a:pt x="827306" y="59976"/>
                </a:lnTo>
                <a:lnTo>
                  <a:pt x="820163" y="57199"/>
                </a:lnTo>
                <a:lnTo>
                  <a:pt x="809050" y="46086"/>
                </a:lnTo>
                <a:lnTo>
                  <a:pt x="806273" y="38992"/>
                </a:lnTo>
                <a:lnTo>
                  <a:pt x="806273" y="21827"/>
                </a:lnTo>
                <a:lnTo>
                  <a:pt x="809050" y="14782"/>
                </a:lnTo>
                <a:lnTo>
                  <a:pt x="814607" y="9226"/>
                </a:lnTo>
                <a:lnTo>
                  <a:pt x="820163" y="3571"/>
                </a:lnTo>
                <a:lnTo>
                  <a:pt x="827306" y="743"/>
                </a:lnTo>
                <a:lnTo>
                  <a:pt x="844765" y="743"/>
                </a:lnTo>
                <a:lnTo>
                  <a:pt x="851909" y="3571"/>
                </a:lnTo>
                <a:lnTo>
                  <a:pt x="857472" y="9226"/>
                </a:lnTo>
                <a:lnTo>
                  <a:pt x="859897" y="11608"/>
                </a:lnTo>
                <a:lnTo>
                  <a:pt x="830783" y="11608"/>
                </a:lnTo>
                <a:lnTo>
                  <a:pt x="826563" y="13394"/>
                </a:lnTo>
                <a:lnTo>
                  <a:pt x="820312" y="20438"/>
                </a:lnTo>
                <a:lnTo>
                  <a:pt x="818775" y="24903"/>
                </a:lnTo>
                <a:lnTo>
                  <a:pt x="818844" y="36015"/>
                </a:lnTo>
                <a:lnTo>
                  <a:pt x="820361" y="40331"/>
                </a:lnTo>
                <a:lnTo>
                  <a:pt x="823534" y="43903"/>
                </a:lnTo>
                <a:lnTo>
                  <a:pt x="826715" y="47376"/>
                </a:lnTo>
                <a:lnTo>
                  <a:pt x="830878" y="49112"/>
                </a:lnTo>
                <a:lnTo>
                  <a:pt x="860048" y="49112"/>
                </a:lnTo>
                <a:lnTo>
                  <a:pt x="857472" y="51642"/>
                </a:lnTo>
                <a:lnTo>
                  <a:pt x="851909" y="57199"/>
                </a:lnTo>
                <a:lnTo>
                  <a:pt x="844765" y="59976"/>
                </a:lnTo>
                <a:close/>
              </a:path>
              <a:path w="928370" h="60960">
                <a:moveTo>
                  <a:pt x="860048" y="49112"/>
                </a:moveTo>
                <a:lnTo>
                  <a:pt x="841098" y="49112"/>
                </a:lnTo>
                <a:lnTo>
                  <a:pt x="845270" y="47425"/>
                </a:lnTo>
                <a:lnTo>
                  <a:pt x="848537" y="44053"/>
                </a:lnTo>
                <a:lnTo>
                  <a:pt x="851814" y="40580"/>
                </a:lnTo>
                <a:lnTo>
                  <a:pt x="853452" y="36015"/>
                </a:lnTo>
                <a:lnTo>
                  <a:pt x="853452" y="24903"/>
                </a:lnTo>
                <a:lnTo>
                  <a:pt x="851861" y="20438"/>
                </a:lnTo>
                <a:lnTo>
                  <a:pt x="848690" y="16965"/>
                </a:lnTo>
                <a:lnTo>
                  <a:pt x="845518" y="13394"/>
                </a:lnTo>
                <a:lnTo>
                  <a:pt x="841298" y="11608"/>
                </a:lnTo>
                <a:lnTo>
                  <a:pt x="859897" y="11608"/>
                </a:lnTo>
                <a:lnTo>
                  <a:pt x="863129" y="14782"/>
                </a:lnTo>
                <a:lnTo>
                  <a:pt x="865949" y="21827"/>
                </a:lnTo>
                <a:lnTo>
                  <a:pt x="865949" y="38992"/>
                </a:lnTo>
                <a:lnTo>
                  <a:pt x="863129" y="46086"/>
                </a:lnTo>
                <a:lnTo>
                  <a:pt x="860048" y="49112"/>
                </a:lnTo>
                <a:close/>
              </a:path>
              <a:path w="928370" h="60960">
                <a:moveTo>
                  <a:pt x="889123" y="58935"/>
                </a:moveTo>
                <a:lnTo>
                  <a:pt x="876922" y="58935"/>
                </a:lnTo>
                <a:lnTo>
                  <a:pt x="876922" y="1785"/>
                </a:lnTo>
                <a:lnTo>
                  <a:pt x="889428" y="1785"/>
                </a:lnTo>
                <a:lnTo>
                  <a:pt x="904046" y="21579"/>
                </a:lnTo>
                <a:lnTo>
                  <a:pt x="889123" y="21579"/>
                </a:lnTo>
                <a:lnTo>
                  <a:pt x="889123" y="58935"/>
                </a:lnTo>
                <a:close/>
              </a:path>
              <a:path w="928370" h="60960">
                <a:moveTo>
                  <a:pt x="928118" y="37653"/>
                </a:moveTo>
                <a:lnTo>
                  <a:pt x="915917" y="37653"/>
                </a:lnTo>
                <a:lnTo>
                  <a:pt x="915917" y="1785"/>
                </a:lnTo>
                <a:lnTo>
                  <a:pt x="928118" y="1785"/>
                </a:lnTo>
                <a:lnTo>
                  <a:pt x="928118" y="37653"/>
                </a:lnTo>
                <a:close/>
              </a:path>
              <a:path w="928370" h="60960">
                <a:moveTo>
                  <a:pt x="928118" y="58935"/>
                </a:moveTo>
                <a:lnTo>
                  <a:pt x="916365" y="58935"/>
                </a:lnTo>
                <a:lnTo>
                  <a:pt x="889123" y="21579"/>
                </a:lnTo>
                <a:lnTo>
                  <a:pt x="904046" y="21579"/>
                </a:lnTo>
                <a:lnTo>
                  <a:pt x="915917" y="37653"/>
                </a:lnTo>
                <a:lnTo>
                  <a:pt x="928118" y="37653"/>
                </a:lnTo>
                <a:lnTo>
                  <a:pt x="928118" y="58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347182" y="2569144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679728" y="2680259"/>
            <a:ext cx="530860" cy="59690"/>
          </a:xfrm>
          <a:custGeom>
            <a:avLst/>
            <a:gdLst/>
            <a:ahLst/>
            <a:cxnLst/>
            <a:rect l="l" t="t" r="r" b="b"/>
            <a:pathLst>
              <a:path w="530860" h="59689">
                <a:moveTo>
                  <a:pt x="31650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1650" y="1042"/>
                </a:lnTo>
                <a:lnTo>
                  <a:pt x="38942" y="3670"/>
                </a:lnTo>
                <a:lnTo>
                  <a:pt x="47487" y="11757"/>
                </a:lnTo>
                <a:lnTo>
                  <a:pt x="12203" y="11757"/>
                </a:lnTo>
                <a:lnTo>
                  <a:pt x="12203" y="47476"/>
                </a:lnTo>
                <a:lnTo>
                  <a:pt x="47487" y="47476"/>
                </a:lnTo>
                <a:lnTo>
                  <a:pt x="38942" y="55562"/>
                </a:lnTo>
                <a:lnTo>
                  <a:pt x="31650" y="58191"/>
                </a:lnTo>
                <a:close/>
              </a:path>
              <a:path w="530860" h="59689">
                <a:moveTo>
                  <a:pt x="47487" y="47476"/>
                </a:moveTo>
                <a:lnTo>
                  <a:pt x="27879" y="47476"/>
                </a:lnTo>
                <a:lnTo>
                  <a:pt x="32146" y="45838"/>
                </a:lnTo>
                <a:lnTo>
                  <a:pt x="38794" y="39191"/>
                </a:lnTo>
                <a:lnTo>
                  <a:pt x="40481" y="34874"/>
                </a:lnTo>
                <a:lnTo>
                  <a:pt x="40481" y="24159"/>
                </a:lnTo>
                <a:lnTo>
                  <a:pt x="38893" y="19843"/>
                </a:lnTo>
                <a:lnTo>
                  <a:pt x="35718" y="16668"/>
                </a:lnTo>
                <a:lnTo>
                  <a:pt x="32543" y="13394"/>
                </a:lnTo>
                <a:lnTo>
                  <a:pt x="28177" y="11757"/>
                </a:lnTo>
                <a:lnTo>
                  <a:pt x="47487" y="11757"/>
                </a:lnTo>
                <a:lnTo>
                  <a:pt x="50055" y="14188"/>
                </a:lnTo>
                <a:lnTo>
                  <a:pt x="52833" y="21083"/>
                </a:lnTo>
                <a:lnTo>
                  <a:pt x="52833" y="38149"/>
                </a:lnTo>
                <a:lnTo>
                  <a:pt x="50055" y="45045"/>
                </a:lnTo>
                <a:lnTo>
                  <a:pt x="47487" y="47476"/>
                </a:lnTo>
                <a:close/>
              </a:path>
              <a:path w="530860" h="59689">
                <a:moveTo>
                  <a:pt x="71533" y="58191"/>
                </a:moveTo>
                <a:lnTo>
                  <a:pt x="57691" y="58191"/>
                </a:lnTo>
                <a:lnTo>
                  <a:pt x="79867" y="1042"/>
                </a:lnTo>
                <a:lnTo>
                  <a:pt x="95047" y="1042"/>
                </a:lnTo>
                <a:lnTo>
                  <a:pt x="99751" y="13245"/>
                </a:lnTo>
                <a:lnTo>
                  <a:pt x="87457" y="13245"/>
                </a:lnTo>
                <a:lnTo>
                  <a:pt x="78527" y="37801"/>
                </a:lnTo>
                <a:lnTo>
                  <a:pt x="109215" y="37801"/>
                </a:lnTo>
                <a:lnTo>
                  <a:pt x="113345" y="48517"/>
                </a:lnTo>
                <a:lnTo>
                  <a:pt x="75254" y="48517"/>
                </a:lnTo>
                <a:lnTo>
                  <a:pt x="71533" y="58191"/>
                </a:lnTo>
                <a:close/>
              </a:path>
              <a:path w="530860" h="59689">
                <a:moveTo>
                  <a:pt x="109215" y="37801"/>
                </a:moveTo>
                <a:lnTo>
                  <a:pt x="96387" y="37801"/>
                </a:lnTo>
                <a:lnTo>
                  <a:pt x="87457" y="13245"/>
                </a:lnTo>
                <a:lnTo>
                  <a:pt x="99751" y="13245"/>
                </a:lnTo>
                <a:lnTo>
                  <a:pt x="109215" y="37801"/>
                </a:lnTo>
                <a:close/>
              </a:path>
              <a:path w="530860" h="59689">
                <a:moveTo>
                  <a:pt x="117074" y="58191"/>
                </a:moveTo>
                <a:lnTo>
                  <a:pt x="103233" y="58191"/>
                </a:lnTo>
                <a:lnTo>
                  <a:pt x="99661" y="48517"/>
                </a:lnTo>
                <a:lnTo>
                  <a:pt x="113345" y="48517"/>
                </a:lnTo>
                <a:lnTo>
                  <a:pt x="117074" y="58191"/>
                </a:lnTo>
                <a:close/>
              </a:path>
              <a:path w="530860" h="59689">
                <a:moveTo>
                  <a:pt x="166686" y="11757"/>
                </a:moveTo>
                <a:lnTo>
                  <a:pt x="120995" y="11757"/>
                </a:lnTo>
                <a:lnTo>
                  <a:pt x="120995" y="1042"/>
                </a:lnTo>
                <a:lnTo>
                  <a:pt x="166686" y="1042"/>
                </a:lnTo>
                <a:lnTo>
                  <a:pt x="166686" y="11757"/>
                </a:lnTo>
                <a:close/>
              </a:path>
              <a:path w="530860" h="59689">
                <a:moveTo>
                  <a:pt x="150017" y="58191"/>
                </a:moveTo>
                <a:lnTo>
                  <a:pt x="137813" y="58191"/>
                </a:lnTo>
                <a:lnTo>
                  <a:pt x="137813" y="11757"/>
                </a:lnTo>
                <a:lnTo>
                  <a:pt x="150017" y="11757"/>
                </a:lnTo>
                <a:lnTo>
                  <a:pt x="150017" y="58191"/>
                </a:lnTo>
                <a:close/>
              </a:path>
              <a:path w="530860" h="59689">
                <a:moveTo>
                  <a:pt x="184017" y="58191"/>
                </a:moveTo>
                <a:lnTo>
                  <a:pt x="170176" y="58191"/>
                </a:lnTo>
                <a:lnTo>
                  <a:pt x="192352" y="1042"/>
                </a:lnTo>
                <a:lnTo>
                  <a:pt x="207532" y="1042"/>
                </a:lnTo>
                <a:lnTo>
                  <a:pt x="212235" y="13245"/>
                </a:lnTo>
                <a:lnTo>
                  <a:pt x="199941" y="13245"/>
                </a:lnTo>
                <a:lnTo>
                  <a:pt x="191012" y="37801"/>
                </a:lnTo>
                <a:lnTo>
                  <a:pt x="221700" y="37801"/>
                </a:lnTo>
                <a:lnTo>
                  <a:pt x="225829" y="48517"/>
                </a:lnTo>
                <a:lnTo>
                  <a:pt x="187738" y="48517"/>
                </a:lnTo>
                <a:lnTo>
                  <a:pt x="184017" y="58191"/>
                </a:lnTo>
                <a:close/>
              </a:path>
              <a:path w="530860" h="59689">
                <a:moveTo>
                  <a:pt x="221700" y="37801"/>
                </a:moveTo>
                <a:lnTo>
                  <a:pt x="208871" y="37801"/>
                </a:lnTo>
                <a:lnTo>
                  <a:pt x="199941" y="13245"/>
                </a:lnTo>
                <a:lnTo>
                  <a:pt x="212235" y="13245"/>
                </a:lnTo>
                <a:lnTo>
                  <a:pt x="221700" y="37801"/>
                </a:lnTo>
                <a:close/>
              </a:path>
              <a:path w="530860" h="59689">
                <a:moveTo>
                  <a:pt x="229558" y="58191"/>
                </a:moveTo>
                <a:lnTo>
                  <a:pt x="215717" y="58191"/>
                </a:lnTo>
                <a:lnTo>
                  <a:pt x="212146" y="48517"/>
                </a:lnTo>
                <a:lnTo>
                  <a:pt x="225829" y="48517"/>
                </a:lnTo>
                <a:lnTo>
                  <a:pt x="229558" y="58191"/>
                </a:lnTo>
                <a:close/>
              </a:path>
              <a:path w="530860" h="59689">
                <a:moveTo>
                  <a:pt x="302076" y="48517"/>
                </a:moveTo>
                <a:lnTo>
                  <a:pt x="284155" y="48517"/>
                </a:lnTo>
                <a:lnTo>
                  <a:pt x="286636" y="47922"/>
                </a:lnTo>
                <a:lnTo>
                  <a:pt x="288224" y="46731"/>
                </a:lnTo>
                <a:lnTo>
                  <a:pt x="289810" y="45441"/>
                </a:lnTo>
                <a:lnTo>
                  <a:pt x="290605" y="43953"/>
                </a:lnTo>
                <a:lnTo>
                  <a:pt x="290605" y="40580"/>
                </a:lnTo>
                <a:lnTo>
                  <a:pt x="289662" y="39241"/>
                </a:lnTo>
                <a:lnTo>
                  <a:pt x="285892" y="37256"/>
                </a:lnTo>
                <a:lnTo>
                  <a:pt x="281377" y="35916"/>
                </a:lnTo>
                <a:lnTo>
                  <a:pt x="263220" y="31551"/>
                </a:lnTo>
                <a:lnTo>
                  <a:pt x="257714" y="25995"/>
                </a:lnTo>
                <a:lnTo>
                  <a:pt x="257714" y="12600"/>
                </a:lnTo>
                <a:lnTo>
                  <a:pt x="259698" y="8482"/>
                </a:lnTo>
                <a:lnTo>
                  <a:pt x="263667" y="5209"/>
                </a:lnTo>
                <a:lnTo>
                  <a:pt x="267635" y="1835"/>
                </a:lnTo>
                <a:lnTo>
                  <a:pt x="272894" y="148"/>
                </a:lnTo>
                <a:lnTo>
                  <a:pt x="288570" y="148"/>
                </a:lnTo>
                <a:lnTo>
                  <a:pt x="296012" y="2827"/>
                </a:lnTo>
                <a:lnTo>
                  <a:pt x="301767" y="8185"/>
                </a:lnTo>
                <a:lnTo>
                  <a:pt x="299827" y="10715"/>
                </a:lnTo>
                <a:lnTo>
                  <a:pt x="275672" y="10715"/>
                </a:lnTo>
                <a:lnTo>
                  <a:pt x="273687" y="11261"/>
                </a:lnTo>
                <a:lnTo>
                  <a:pt x="270910" y="13443"/>
                </a:lnTo>
                <a:lnTo>
                  <a:pt x="270216" y="14833"/>
                </a:lnTo>
                <a:lnTo>
                  <a:pt x="270216" y="18007"/>
                </a:lnTo>
                <a:lnTo>
                  <a:pt x="297500" y="26888"/>
                </a:lnTo>
                <a:lnTo>
                  <a:pt x="302958" y="32493"/>
                </a:lnTo>
                <a:lnTo>
                  <a:pt x="302890" y="46731"/>
                </a:lnTo>
                <a:lnTo>
                  <a:pt x="302076" y="48517"/>
                </a:lnTo>
                <a:close/>
              </a:path>
              <a:path w="530860" h="59689">
                <a:moveTo>
                  <a:pt x="294921" y="17115"/>
                </a:moveTo>
                <a:lnTo>
                  <a:pt x="290456" y="12848"/>
                </a:lnTo>
                <a:lnTo>
                  <a:pt x="284899" y="10715"/>
                </a:lnTo>
                <a:lnTo>
                  <a:pt x="299827" y="10715"/>
                </a:lnTo>
                <a:lnTo>
                  <a:pt x="294921" y="17115"/>
                </a:lnTo>
                <a:close/>
              </a:path>
              <a:path w="530860" h="59689">
                <a:moveTo>
                  <a:pt x="287330" y="59233"/>
                </a:moveTo>
                <a:lnTo>
                  <a:pt x="280186" y="59233"/>
                </a:lnTo>
                <a:lnTo>
                  <a:pt x="272922" y="58665"/>
                </a:lnTo>
                <a:lnTo>
                  <a:pt x="266457" y="56963"/>
                </a:lnTo>
                <a:lnTo>
                  <a:pt x="260792" y="54126"/>
                </a:lnTo>
                <a:lnTo>
                  <a:pt x="255927" y="50154"/>
                </a:lnTo>
                <a:lnTo>
                  <a:pt x="262477" y="40927"/>
                </a:lnTo>
                <a:lnTo>
                  <a:pt x="264560" y="43011"/>
                </a:lnTo>
                <a:lnTo>
                  <a:pt x="267139" y="44796"/>
                </a:lnTo>
                <a:lnTo>
                  <a:pt x="273291" y="47773"/>
                </a:lnTo>
                <a:lnTo>
                  <a:pt x="276814" y="48517"/>
                </a:lnTo>
                <a:lnTo>
                  <a:pt x="302076" y="48517"/>
                </a:lnTo>
                <a:lnTo>
                  <a:pt x="300923" y="51048"/>
                </a:lnTo>
                <a:lnTo>
                  <a:pt x="296855" y="54321"/>
                </a:lnTo>
                <a:lnTo>
                  <a:pt x="292887" y="57596"/>
                </a:lnTo>
                <a:lnTo>
                  <a:pt x="287330" y="59233"/>
                </a:lnTo>
                <a:close/>
              </a:path>
              <a:path w="530860" h="59689">
                <a:moveTo>
                  <a:pt x="355226" y="11757"/>
                </a:moveTo>
                <a:lnTo>
                  <a:pt x="309536" y="11757"/>
                </a:lnTo>
                <a:lnTo>
                  <a:pt x="309536" y="1042"/>
                </a:lnTo>
                <a:lnTo>
                  <a:pt x="355226" y="1042"/>
                </a:lnTo>
                <a:lnTo>
                  <a:pt x="355226" y="11757"/>
                </a:lnTo>
                <a:close/>
              </a:path>
              <a:path w="530860" h="59689">
                <a:moveTo>
                  <a:pt x="338557" y="58191"/>
                </a:moveTo>
                <a:lnTo>
                  <a:pt x="326353" y="58191"/>
                </a:lnTo>
                <a:lnTo>
                  <a:pt x="326353" y="11757"/>
                </a:lnTo>
                <a:lnTo>
                  <a:pt x="338557" y="11757"/>
                </a:lnTo>
                <a:lnTo>
                  <a:pt x="338557" y="58191"/>
                </a:lnTo>
                <a:close/>
              </a:path>
              <a:path w="530860" h="59689">
                <a:moveTo>
                  <a:pt x="400636" y="59233"/>
                </a:moveTo>
                <a:lnTo>
                  <a:pt x="383173" y="59233"/>
                </a:lnTo>
                <a:lnTo>
                  <a:pt x="376030" y="56455"/>
                </a:lnTo>
                <a:lnTo>
                  <a:pt x="364918" y="45342"/>
                </a:lnTo>
                <a:lnTo>
                  <a:pt x="362139" y="38248"/>
                </a:lnTo>
                <a:lnTo>
                  <a:pt x="362139" y="21083"/>
                </a:lnTo>
                <a:lnTo>
                  <a:pt x="364918" y="14038"/>
                </a:lnTo>
                <a:lnTo>
                  <a:pt x="370474" y="8482"/>
                </a:lnTo>
                <a:lnTo>
                  <a:pt x="376030" y="2827"/>
                </a:lnTo>
                <a:lnTo>
                  <a:pt x="383173" y="0"/>
                </a:lnTo>
                <a:lnTo>
                  <a:pt x="400636" y="0"/>
                </a:lnTo>
                <a:lnTo>
                  <a:pt x="407780" y="2827"/>
                </a:lnTo>
                <a:lnTo>
                  <a:pt x="413336" y="8482"/>
                </a:lnTo>
                <a:lnTo>
                  <a:pt x="415760" y="10864"/>
                </a:lnTo>
                <a:lnTo>
                  <a:pt x="386646" y="10864"/>
                </a:lnTo>
                <a:lnTo>
                  <a:pt x="382429" y="12650"/>
                </a:lnTo>
                <a:lnTo>
                  <a:pt x="376179" y="19694"/>
                </a:lnTo>
                <a:lnTo>
                  <a:pt x="374641" y="24159"/>
                </a:lnTo>
                <a:lnTo>
                  <a:pt x="374711" y="35271"/>
                </a:lnTo>
                <a:lnTo>
                  <a:pt x="376229" y="39587"/>
                </a:lnTo>
                <a:lnTo>
                  <a:pt x="379403" y="43159"/>
                </a:lnTo>
                <a:lnTo>
                  <a:pt x="382578" y="46632"/>
                </a:lnTo>
                <a:lnTo>
                  <a:pt x="386745" y="48368"/>
                </a:lnTo>
                <a:lnTo>
                  <a:pt x="415911" y="48368"/>
                </a:lnTo>
                <a:lnTo>
                  <a:pt x="413336" y="50898"/>
                </a:lnTo>
                <a:lnTo>
                  <a:pt x="407780" y="56455"/>
                </a:lnTo>
                <a:lnTo>
                  <a:pt x="400636" y="59233"/>
                </a:lnTo>
                <a:close/>
              </a:path>
              <a:path w="530860" h="59689">
                <a:moveTo>
                  <a:pt x="415911" y="48368"/>
                </a:moveTo>
                <a:lnTo>
                  <a:pt x="396965" y="48368"/>
                </a:lnTo>
                <a:lnTo>
                  <a:pt x="401133" y="46681"/>
                </a:lnTo>
                <a:lnTo>
                  <a:pt x="404406" y="43309"/>
                </a:lnTo>
                <a:lnTo>
                  <a:pt x="407681" y="39836"/>
                </a:lnTo>
                <a:lnTo>
                  <a:pt x="409317" y="35271"/>
                </a:lnTo>
                <a:lnTo>
                  <a:pt x="409317" y="24159"/>
                </a:lnTo>
                <a:lnTo>
                  <a:pt x="407731" y="19694"/>
                </a:lnTo>
                <a:lnTo>
                  <a:pt x="404555" y="16221"/>
                </a:lnTo>
                <a:lnTo>
                  <a:pt x="401380" y="12650"/>
                </a:lnTo>
                <a:lnTo>
                  <a:pt x="397164" y="10864"/>
                </a:lnTo>
                <a:lnTo>
                  <a:pt x="415760" y="10864"/>
                </a:lnTo>
                <a:lnTo>
                  <a:pt x="418992" y="14038"/>
                </a:lnTo>
                <a:lnTo>
                  <a:pt x="421819" y="21083"/>
                </a:lnTo>
                <a:lnTo>
                  <a:pt x="421819" y="38248"/>
                </a:lnTo>
                <a:lnTo>
                  <a:pt x="418992" y="45342"/>
                </a:lnTo>
                <a:lnTo>
                  <a:pt x="415911" y="48368"/>
                </a:lnTo>
                <a:close/>
              </a:path>
              <a:path w="530860" h="59689">
                <a:moveTo>
                  <a:pt x="444992" y="58191"/>
                </a:moveTo>
                <a:lnTo>
                  <a:pt x="432789" y="58191"/>
                </a:lnTo>
                <a:lnTo>
                  <a:pt x="432789" y="1042"/>
                </a:lnTo>
                <a:lnTo>
                  <a:pt x="465332" y="1042"/>
                </a:lnTo>
                <a:lnTo>
                  <a:pt x="469946" y="2778"/>
                </a:lnTo>
                <a:lnTo>
                  <a:pt x="473419" y="6250"/>
                </a:lnTo>
                <a:lnTo>
                  <a:pt x="476991" y="9723"/>
                </a:lnTo>
                <a:lnTo>
                  <a:pt x="477813" y="11757"/>
                </a:lnTo>
                <a:lnTo>
                  <a:pt x="444992" y="11757"/>
                </a:lnTo>
                <a:lnTo>
                  <a:pt x="444992" y="27086"/>
                </a:lnTo>
                <a:lnTo>
                  <a:pt x="477790" y="27086"/>
                </a:lnTo>
                <a:lnTo>
                  <a:pt x="477586" y="27731"/>
                </a:lnTo>
                <a:lnTo>
                  <a:pt x="475205" y="30807"/>
                </a:lnTo>
                <a:lnTo>
                  <a:pt x="472823" y="33784"/>
                </a:lnTo>
                <a:lnTo>
                  <a:pt x="469847" y="35669"/>
                </a:lnTo>
                <a:lnTo>
                  <a:pt x="466275" y="36462"/>
                </a:lnTo>
                <a:lnTo>
                  <a:pt x="467064" y="37801"/>
                </a:lnTo>
                <a:lnTo>
                  <a:pt x="444992" y="37801"/>
                </a:lnTo>
                <a:lnTo>
                  <a:pt x="444992" y="58191"/>
                </a:lnTo>
                <a:close/>
              </a:path>
              <a:path w="530860" h="59689">
                <a:moveTo>
                  <a:pt x="477790" y="27086"/>
                </a:moveTo>
                <a:lnTo>
                  <a:pt x="460173" y="27086"/>
                </a:lnTo>
                <a:lnTo>
                  <a:pt x="462157" y="26441"/>
                </a:lnTo>
                <a:lnTo>
                  <a:pt x="465432" y="23762"/>
                </a:lnTo>
                <a:lnTo>
                  <a:pt x="466275" y="21877"/>
                </a:lnTo>
                <a:lnTo>
                  <a:pt x="466275" y="17015"/>
                </a:lnTo>
                <a:lnTo>
                  <a:pt x="465432" y="15130"/>
                </a:lnTo>
                <a:lnTo>
                  <a:pt x="463745" y="13840"/>
                </a:lnTo>
                <a:lnTo>
                  <a:pt x="462157" y="12452"/>
                </a:lnTo>
                <a:lnTo>
                  <a:pt x="460173" y="11757"/>
                </a:lnTo>
                <a:lnTo>
                  <a:pt x="477813" y="11757"/>
                </a:lnTo>
                <a:lnTo>
                  <a:pt x="478656" y="13840"/>
                </a:lnTo>
                <a:lnTo>
                  <a:pt x="478776" y="23961"/>
                </a:lnTo>
                <a:lnTo>
                  <a:pt x="477790" y="27086"/>
                </a:lnTo>
                <a:close/>
              </a:path>
              <a:path w="530860" h="59689">
                <a:moveTo>
                  <a:pt x="479074" y="58191"/>
                </a:moveTo>
                <a:lnTo>
                  <a:pt x="465084" y="58191"/>
                </a:lnTo>
                <a:lnTo>
                  <a:pt x="453922" y="37801"/>
                </a:lnTo>
                <a:lnTo>
                  <a:pt x="467064" y="37801"/>
                </a:lnTo>
                <a:lnTo>
                  <a:pt x="479074" y="58191"/>
                </a:lnTo>
                <a:close/>
              </a:path>
              <a:path w="530860" h="59689">
                <a:moveTo>
                  <a:pt x="530401" y="58191"/>
                </a:moveTo>
                <a:lnTo>
                  <a:pt x="489919" y="58191"/>
                </a:lnTo>
                <a:lnTo>
                  <a:pt x="489919" y="1042"/>
                </a:lnTo>
                <a:lnTo>
                  <a:pt x="530401" y="1042"/>
                </a:lnTo>
                <a:lnTo>
                  <a:pt x="530401" y="11757"/>
                </a:lnTo>
                <a:lnTo>
                  <a:pt x="502123" y="11757"/>
                </a:lnTo>
                <a:lnTo>
                  <a:pt x="502123" y="23812"/>
                </a:lnTo>
                <a:lnTo>
                  <a:pt x="529806" y="23812"/>
                </a:lnTo>
                <a:lnTo>
                  <a:pt x="529806" y="34528"/>
                </a:lnTo>
                <a:lnTo>
                  <a:pt x="502123" y="34528"/>
                </a:lnTo>
                <a:lnTo>
                  <a:pt x="502123" y="47476"/>
                </a:lnTo>
                <a:lnTo>
                  <a:pt x="530401" y="47476"/>
                </a:lnTo>
                <a:lnTo>
                  <a:pt x="530401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347182" y="2889519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689008" y="3000641"/>
            <a:ext cx="508634" cy="59690"/>
          </a:xfrm>
          <a:custGeom>
            <a:avLst/>
            <a:gdLst/>
            <a:ahLst/>
            <a:cxnLst/>
            <a:rect l="l" t="t" r="r" b="b"/>
            <a:pathLst>
              <a:path w="508635" h="59689">
                <a:moveTo>
                  <a:pt x="46148" y="48517"/>
                </a:moveTo>
                <a:lnTo>
                  <a:pt x="28227" y="48517"/>
                </a:lnTo>
                <a:lnTo>
                  <a:pt x="30707" y="47922"/>
                </a:lnTo>
                <a:lnTo>
                  <a:pt x="32295" y="46731"/>
                </a:lnTo>
                <a:lnTo>
                  <a:pt x="33883" y="45441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3" y="39241"/>
                </a:lnTo>
                <a:lnTo>
                  <a:pt x="29963" y="37256"/>
                </a:lnTo>
                <a:lnTo>
                  <a:pt x="25448" y="35916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69" y="8482"/>
                </a:lnTo>
                <a:lnTo>
                  <a:pt x="7739" y="5209"/>
                </a:lnTo>
                <a:lnTo>
                  <a:pt x="11707" y="1835"/>
                </a:lnTo>
                <a:lnTo>
                  <a:pt x="16965" y="148"/>
                </a:lnTo>
                <a:lnTo>
                  <a:pt x="32642" y="148"/>
                </a:lnTo>
                <a:lnTo>
                  <a:pt x="40083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1" y="26888"/>
                </a:lnTo>
                <a:lnTo>
                  <a:pt x="47029" y="32493"/>
                </a:lnTo>
                <a:lnTo>
                  <a:pt x="46961" y="46731"/>
                </a:lnTo>
                <a:lnTo>
                  <a:pt x="46148" y="48517"/>
                </a:lnTo>
                <a:close/>
              </a:path>
              <a:path w="508635" h="59689">
                <a:moveTo>
                  <a:pt x="38992" y="17115"/>
                </a:moveTo>
                <a:lnTo>
                  <a:pt x="34528" y="12848"/>
                </a:lnTo>
                <a:lnTo>
                  <a:pt x="28971" y="10715"/>
                </a:lnTo>
                <a:lnTo>
                  <a:pt x="43899" y="10715"/>
                </a:lnTo>
                <a:lnTo>
                  <a:pt x="38992" y="17115"/>
                </a:lnTo>
                <a:close/>
              </a:path>
              <a:path w="508635" h="59689">
                <a:moveTo>
                  <a:pt x="31401" y="59233"/>
                </a:moveTo>
                <a:lnTo>
                  <a:pt x="24258" y="59233"/>
                </a:lnTo>
                <a:lnTo>
                  <a:pt x="16993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8" y="40927"/>
                </a:lnTo>
                <a:lnTo>
                  <a:pt x="8631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7"/>
                </a:lnTo>
                <a:lnTo>
                  <a:pt x="46148" y="48517"/>
                </a:lnTo>
                <a:lnTo>
                  <a:pt x="44995" y="51048"/>
                </a:lnTo>
                <a:lnTo>
                  <a:pt x="40926" y="54321"/>
                </a:lnTo>
                <a:lnTo>
                  <a:pt x="36958" y="57596"/>
                </a:lnTo>
                <a:lnTo>
                  <a:pt x="31401" y="59233"/>
                </a:lnTo>
                <a:close/>
              </a:path>
              <a:path w="508635" h="59689">
                <a:moveTo>
                  <a:pt x="84860" y="59233"/>
                </a:moveTo>
                <a:lnTo>
                  <a:pt x="76031" y="59233"/>
                </a:lnTo>
                <a:lnTo>
                  <a:pt x="68737" y="56405"/>
                </a:lnTo>
                <a:lnTo>
                  <a:pt x="62983" y="50750"/>
                </a:lnTo>
                <a:lnTo>
                  <a:pt x="57328" y="45095"/>
                </a:lnTo>
                <a:lnTo>
                  <a:pt x="54500" y="38050"/>
                </a:lnTo>
                <a:lnTo>
                  <a:pt x="54500" y="24060"/>
                </a:lnTo>
                <a:lnTo>
                  <a:pt x="79304" y="0"/>
                </a:lnTo>
                <a:lnTo>
                  <a:pt x="84860" y="0"/>
                </a:lnTo>
                <a:lnTo>
                  <a:pt x="92274" y="874"/>
                </a:lnTo>
                <a:lnTo>
                  <a:pt x="98739" y="3497"/>
                </a:lnTo>
                <a:lnTo>
                  <a:pt x="104255" y="7869"/>
                </a:lnTo>
                <a:lnTo>
                  <a:pt x="106490" y="10864"/>
                </a:lnTo>
                <a:lnTo>
                  <a:pt x="79702" y="10864"/>
                </a:lnTo>
                <a:lnTo>
                  <a:pt x="75435" y="12650"/>
                </a:lnTo>
                <a:lnTo>
                  <a:pt x="68688" y="19793"/>
                </a:lnTo>
                <a:lnTo>
                  <a:pt x="67076" y="24060"/>
                </a:lnTo>
                <a:lnTo>
                  <a:pt x="67001" y="35172"/>
                </a:lnTo>
                <a:lnTo>
                  <a:pt x="68688" y="39687"/>
                </a:lnTo>
                <a:lnTo>
                  <a:pt x="72062" y="43159"/>
                </a:lnTo>
                <a:lnTo>
                  <a:pt x="75535" y="46632"/>
                </a:lnTo>
                <a:lnTo>
                  <a:pt x="79801" y="48368"/>
                </a:lnTo>
                <a:lnTo>
                  <a:pt x="106405" y="48368"/>
                </a:lnTo>
                <a:lnTo>
                  <a:pt x="104255" y="51280"/>
                </a:lnTo>
                <a:lnTo>
                  <a:pt x="98739" y="55698"/>
                </a:lnTo>
                <a:lnTo>
                  <a:pt x="92274" y="58349"/>
                </a:lnTo>
                <a:lnTo>
                  <a:pt x="84860" y="59233"/>
                </a:lnTo>
                <a:close/>
              </a:path>
              <a:path w="508635" h="59689">
                <a:moveTo>
                  <a:pt x="98255" y="19198"/>
                </a:moveTo>
                <a:lnTo>
                  <a:pt x="97065" y="16817"/>
                </a:lnTo>
                <a:lnTo>
                  <a:pt x="95279" y="14833"/>
                </a:lnTo>
                <a:lnTo>
                  <a:pt x="90516" y="11657"/>
                </a:lnTo>
                <a:lnTo>
                  <a:pt x="87837" y="10864"/>
                </a:lnTo>
                <a:lnTo>
                  <a:pt x="106490" y="10864"/>
                </a:lnTo>
                <a:lnTo>
                  <a:pt x="108822" y="13989"/>
                </a:lnTo>
                <a:lnTo>
                  <a:pt x="98255" y="19198"/>
                </a:lnTo>
                <a:close/>
              </a:path>
              <a:path w="508635" h="59689">
                <a:moveTo>
                  <a:pt x="106405" y="48368"/>
                </a:moveTo>
                <a:lnTo>
                  <a:pt x="87837" y="48368"/>
                </a:lnTo>
                <a:lnTo>
                  <a:pt x="90516" y="47624"/>
                </a:lnTo>
                <a:lnTo>
                  <a:pt x="92898" y="46136"/>
                </a:lnTo>
                <a:lnTo>
                  <a:pt x="95279" y="44549"/>
                </a:lnTo>
                <a:lnTo>
                  <a:pt x="97065" y="42514"/>
                </a:lnTo>
                <a:lnTo>
                  <a:pt x="98255" y="40034"/>
                </a:lnTo>
                <a:lnTo>
                  <a:pt x="108822" y="45095"/>
                </a:lnTo>
                <a:lnTo>
                  <a:pt x="106405" y="48368"/>
                </a:lnTo>
                <a:close/>
              </a:path>
              <a:path w="508635" h="59689">
                <a:moveTo>
                  <a:pt x="130423" y="58191"/>
                </a:moveTo>
                <a:lnTo>
                  <a:pt x="118219" y="58191"/>
                </a:lnTo>
                <a:lnTo>
                  <a:pt x="118219" y="1042"/>
                </a:lnTo>
                <a:lnTo>
                  <a:pt x="130423" y="1042"/>
                </a:lnTo>
                <a:lnTo>
                  <a:pt x="130423" y="23514"/>
                </a:lnTo>
                <a:lnTo>
                  <a:pt x="169714" y="23514"/>
                </a:lnTo>
                <a:lnTo>
                  <a:pt x="169714" y="34229"/>
                </a:lnTo>
                <a:lnTo>
                  <a:pt x="130423" y="34229"/>
                </a:lnTo>
                <a:lnTo>
                  <a:pt x="130423" y="58191"/>
                </a:lnTo>
                <a:close/>
              </a:path>
              <a:path w="508635" h="59689">
                <a:moveTo>
                  <a:pt x="169714" y="23514"/>
                </a:moveTo>
                <a:lnTo>
                  <a:pt x="157361" y="23514"/>
                </a:lnTo>
                <a:lnTo>
                  <a:pt x="157361" y="1042"/>
                </a:lnTo>
                <a:lnTo>
                  <a:pt x="169714" y="1042"/>
                </a:lnTo>
                <a:lnTo>
                  <a:pt x="169714" y="23514"/>
                </a:lnTo>
                <a:close/>
              </a:path>
              <a:path w="508635" h="59689">
                <a:moveTo>
                  <a:pt x="169714" y="58191"/>
                </a:moveTo>
                <a:lnTo>
                  <a:pt x="157361" y="58191"/>
                </a:lnTo>
                <a:lnTo>
                  <a:pt x="157361" y="34229"/>
                </a:lnTo>
                <a:lnTo>
                  <a:pt x="169714" y="34229"/>
                </a:lnTo>
                <a:lnTo>
                  <a:pt x="169714" y="58191"/>
                </a:lnTo>
                <a:close/>
              </a:path>
              <a:path w="508635" h="59689">
                <a:moveTo>
                  <a:pt x="223650" y="58191"/>
                </a:moveTo>
                <a:lnTo>
                  <a:pt x="183169" y="58191"/>
                </a:lnTo>
                <a:lnTo>
                  <a:pt x="183169" y="1042"/>
                </a:lnTo>
                <a:lnTo>
                  <a:pt x="223650" y="1042"/>
                </a:lnTo>
                <a:lnTo>
                  <a:pt x="223650" y="11757"/>
                </a:lnTo>
                <a:lnTo>
                  <a:pt x="195372" y="11757"/>
                </a:lnTo>
                <a:lnTo>
                  <a:pt x="195372" y="23812"/>
                </a:lnTo>
                <a:lnTo>
                  <a:pt x="223055" y="23812"/>
                </a:lnTo>
                <a:lnTo>
                  <a:pt x="223055" y="34528"/>
                </a:lnTo>
                <a:lnTo>
                  <a:pt x="195372" y="34528"/>
                </a:lnTo>
                <a:lnTo>
                  <a:pt x="195372" y="47476"/>
                </a:lnTo>
                <a:lnTo>
                  <a:pt x="223650" y="47476"/>
                </a:lnTo>
                <a:lnTo>
                  <a:pt x="223650" y="58191"/>
                </a:lnTo>
                <a:close/>
              </a:path>
              <a:path w="508635" h="59689">
                <a:moveTo>
                  <a:pt x="266619" y="58191"/>
                </a:moveTo>
                <a:lnTo>
                  <a:pt x="234968" y="58191"/>
                </a:lnTo>
                <a:lnTo>
                  <a:pt x="234968" y="1042"/>
                </a:lnTo>
                <a:lnTo>
                  <a:pt x="266619" y="1042"/>
                </a:lnTo>
                <a:lnTo>
                  <a:pt x="273911" y="3670"/>
                </a:lnTo>
                <a:lnTo>
                  <a:pt x="282456" y="11757"/>
                </a:lnTo>
                <a:lnTo>
                  <a:pt x="247172" y="11757"/>
                </a:lnTo>
                <a:lnTo>
                  <a:pt x="247172" y="47476"/>
                </a:lnTo>
                <a:lnTo>
                  <a:pt x="282455" y="47476"/>
                </a:lnTo>
                <a:lnTo>
                  <a:pt x="273911" y="55562"/>
                </a:lnTo>
                <a:lnTo>
                  <a:pt x="266619" y="58191"/>
                </a:lnTo>
                <a:close/>
              </a:path>
              <a:path w="508635" h="59689">
                <a:moveTo>
                  <a:pt x="282455" y="47476"/>
                </a:moveTo>
                <a:lnTo>
                  <a:pt x="262849" y="47476"/>
                </a:lnTo>
                <a:lnTo>
                  <a:pt x="267115" y="45838"/>
                </a:lnTo>
                <a:lnTo>
                  <a:pt x="273763" y="39191"/>
                </a:lnTo>
                <a:lnTo>
                  <a:pt x="275450" y="34874"/>
                </a:lnTo>
                <a:lnTo>
                  <a:pt x="275450" y="24159"/>
                </a:lnTo>
                <a:lnTo>
                  <a:pt x="273862" y="19843"/>
                </a:lnTo>
                <a:lnTo>
                  <a:pt x="270687" y="16668"/>
                </a:lnTo>
                <a:lnTo>
                  <a:pt x="267511" y="13394"/>
                </a:lnTo>
                <a:lnTo>
                  <a:pt x="263146" y="11757"/>
                </a:lnTo>
                <a:lnTo>
                  <a:pt x="282456" y="11757"/>
                </a:lnTo>
                <a:lnTo>
                  <a:pt x="285024" y="14188"/>
                </a:lnTo>
                <a:lnTo>
                  <a:pt x="287802" y="21083"/>
                </a:lnTo>
                <a:lnTo>
                  <a:pt x="287802" y="38149"/>
                </a:lnTo>
                <a:lnTo>
                  <a:pt x="285024" y="45045"/>
                </a:lnTo>
                <a:lnTo>
                  <a:pt x="282455" y="47476"/>
                </a:lnTo>
                <a:close/>
              </a:path>
              <a:path w="508635" h="59689">
                <a:moveTo>
                  <a:pt x="332844" y="59233"/>
                </a:moveTo>
                <a:lnTo>
                  <a:pt x="316473" y="59233"/>
                </a:lnTo>
                <a:lnTo>
                  <a:pt x="310173" y="57149"/>
                </a:lnTo>
                <a:lnTo>
                  <a:pt x="301045" y="48815"/>
                </a:lnTo>
                <a:lnTo>
                  <a:pt x="298763" y="42961"/>
                </a:lnTo>
                <a:lnTo>
                  <a:pt x="298763" y="1042"/>
                </a:lnTo>
                <a:lnTo>
                  <a:pt x="311115" y="1042"/>
                </a:lnTo>
                <a:lnTo>
                  <a:pt x="311115" y="38942"/>
                </a:lnTo>
                <a:lnTo>
                  <a:pt x="312206" y="42168"/>
                </a:lnTo>
                <a:lnTo>
                  <a:pt x="314390" y="44648"/>
                </a:lnTo>
                <a:lnTo>
                  <a:pt x="316672" y="47128"/>
                </a:lnTo>
                <a:lnTo>
                  <a:pt x="320046" y="48368"/>
                </a:lnTo>
                <a:lnTo>
                  <a:pt x="348305" y="48368"/>
                </a:lnTo>
                <a:lnTo>
                  <a:pt x="348174" y="48716"/>
                </a:lnTo>
                <a:lnTo>
                  <a:pt x="343708" y="52982"/>
                </a:lnTo>
                <a:lnTo>
                  <a:pt x="339244" y="57149"/>
                </a:lnTo>
                <a:lnTo>
                  <a:pt x="332844" y="59233"/>
                </a:lnTo>
                <a:close/>
              </a:path>
              <a:path w="508635" h="59689">
                <a:moveTo>
                  <a:pt x="348305" y="48368"/>
                </a:moveTo>
                <a:lnTo>
                  <a:pt x="328974" y="48368"/>
                </a:lnTo>
                <a:lnTo>
                  <a:pt x="332298" y="47128"/>
                </a:lnTo>
                <a:lnTo>
                  <a:pt x="334482" y="44648"/>
                </a:lnTo>
                <a:lnTo>
                  <a:pt x="336764" y="42168"/>
                </a:lnTo>
                <a:lnTo>
                  <a:pt x="337904" y="38942"/>
                </a:lnTo>
                <a:lnTo>
                  <a:pt x="337904" y="1042"/>
                </a:lnTo>
                <a:lnTo>
                  <a:pt x="350405" y="1042"/>
                </a:lnTo>
                <a:lnTo>
                  <a:pt x="350349" y="42961"/>
                </a:lnTo>
                <a:lnTo>
                  <a:pt x="348305" y="48368"/>
                </a:lnTo>
                <a:close/>
              </a:path>
              <a:path w="508635" h="59689">
                <a:moveTo>
                  <a:pt x="400204" y="58191"/>
                </a:moveTo>
                <a:lnTo>
                  <a:pt x="363890" y="58191"/>
                </a:lnTo>
                <a:lnTo>
                  <a:pt x="363890" y="1042"/>
                </a:lnTo>
                <a:lnTo>
                  <a:pt x="376093" y="1042"/>
                </a:lnTo>
                <a:lnTo>
                  <a:pt x="376093" y="47476"/>
                </a:lnTo>
                <a:lnTo>
                  <a:pt x="400204" y="47476"/>
                </a:lnTo>
                <a:lnTo>
                  <a:pt x="400204" y="58191"/>
                </a:lnTo>
                <a:close/>
              </a:path>
              <a:path w="508635" h="59689">
                <a:moveTo>
                  <a:pt x="450840" y="58191"/>
                </a:moveTo>
                <a:lnTo>
                  <a:pt x="410359" y="58191"/>
                </a:lnTo>
                <a:lnTo>
                  <a:pt x="410359" y="1042"/>
                </a:lnTo>
                <a:lnTo>
                  <a:pt x="450840" y="1042"/>
                </a:lnTo>
                <a:lnTo>
                  <a:pt x="450840" y="11757"/>
                </a:lnTo>
                <a:lnTo>
                  <a:pt x="422563" y="11757"/>
                </a:lnTo>
                <a:lnTo>
                  <a:pt x="422563" y="23812"/>
                </a:lnTo>
                <a:lnTo>
                  <a:pt x="450244" y="23812"/>
                </a:lnTo>
                <a:lnTo>
                  <a:pt x="450244" y="34528"/>
                </a:lnTo>
                <a:lnTo>
                  <a:pt x="422563" y="34528"/>
                </a:lnTo>
                <a:lnTo>
                  <a:pt x="422563" y="47476"/>
                </a:lnTo>
                <a:lnTo>
                  <a:pt x="450840" y="47476"/>
                </a:lnTo>
                <a:lnTo>
                  <a:pt x="450840" y="58191"/>
                </a:lnTo>
                <a:close/>
              </a:path>
              <a:path w="508635" h="59689">
                <a:moveTo>
                  <a:pt x="474363" y="58191"/>
                </a:moveTo>
                <a:lnTo>
                  <a:pt x="462158" y="58191"/>
                </a:lnTo>
                <a:lnTo>
                  <a:pt x="462158" y="1042"/>
                </a:lnTo>
                <a:lnTo>
                  <a:pt x="494702" y="1042"/>
                </a:lnTo>
                <a:lnTo>
                  <a:pt x="499315" y="2778"/>
                </a:lnTo>
                <a:lnTo>
                  <a:pt x="502788" y="6250"/>
                </a:lnTo>
                <a:lnTo>
                  <a:pt x="506360" y="9723"/>
                </a:lnTo>
                <a:lnTo>
                  <a:pt x="507183" y="11757"/>
                </a:lnTo>
                <a:lnTo>
                  <a:pt x="474363" y="11757"/>
                </a:lnTo>
                <a:lnTo>
                  <a:pt x="474363" y="27086"/>
                </a:lnTo>
                <a:lnTo>
                  <a:pt x="507159" y="27086"/>
                </a:lnTo>
                <a:lnTo>
                  <a:pt x="506955" y="27731"/>
                </a:lnTo>
                <a:lnTo>
                  <a:pt x="504574" y="30807"/>
                </a:lnTo>
                <a:lnTo>
                  <a:pt x="502193" y="33784"/>
                </a:lnTo>
                <a:lnTo>
                  <a:pt x="499216" y="35669"/>
                </a:lnTo>
                <a:lnTo>
                  <a:pt x="495644" y="36462"/>
                </a:lnTo>
                <a:lnTo>
                  <a:pt x="496433" y="37801"/>
                </a:lnTo>
                <a:lnTo>
                  <a:pt x="474363" y="37801"/>
                </a:lnTo>
                <a:lnTo>
                  <a:pt x="474363" y="58191"/>
                </a:lnTo>
                <a:close/>
              </a:path>
              <a:path w="508635" h="59689">
                <a:moveTo>
                  <a:pt x="507159" y="27086"/>
                </a:moveTo>
                <a:lnTo>
                  <a:pt x="489543" y="27086"/>
                </a:lnTo>
                <a:lnTo>
                  <a:pt x="491527" y="26441"/>
                </a:lnTo>
                <a:lnTo>
                  <a:pt x="494801" y="23762"/>
                </a:lnTo>
                <a:lnTo>
                  <a:pt x="495644" y="21877"/>
                </a:lnTo>
                <a:lnTo>
                  <a:pt x="495644" y="17015"/>
                </a:lnTo>
                <a:lnTo>
                  <a:pt x="494801" y="15130"/>
                </a:lnTo>
                <a:lnTo>
                  <a:pt x="493114" y="13840"/>
                </a:lnTo>
                <a:lnTo>
                  <a:pt x="491527" y="12452"/>
                </a:lnTo>
                <a:lnTo>
                  <a:pt x="489543" y="11757"/>
                </a:lnTo>
                <a:lnTo>
                  <a:pt x="507183" y="11757"/>
                </a:lnTo>
                <a:lnTo>
                  <a:pt x="508025" y="13840"/>
                </a:lnTo>
                <a:lnTo>
                  <a:pt x="508146" y="23961"/>
                </a:lnTo>
                <a:lnTo>
                  <a:pt x="507159" y="27086"/>
                </a:lnTo>
                <a:close/>
              </a:path>
              <a:path w="508635" h="59689">
                <a:moveTo>
                  <a:pt x="508444" y="58191"/>
                </a:moveTo>
                <a:lnTo>
                  <a:pt x="494454" y="58191"/>
                </a:lnTo>
                <a:lnTo>
                  <a:pt x="483292" y="37801"/>
                </a:lnTo>
                <a:lnTo>
                  <a:pt x="496433" y="37801"/>
                </a:lnTo>
                <a:lnTo>
                  <a:pt x="508444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347182" y="3209918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00B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578305" y="3320289"/>
            <a:ext cx="732790" cy="60960"/>
          </a:xfrm>
          <a:custGeom>
            <a:avLst/>
            <a:gdLst/>
            <a:ahLst/>
            <a:cxnLst/>
            <a:rect l="l" t="t" r="r" b="b"/>
            <a:pathLst>
              <a:path w="732789" h="60960">
                <a:moveTo>
                  <a:pt x="12204" y="58935"/>
                </a:moveTo>
                <a:lnTo>
                  <a:pt x="0" y="58935"/>
                </a:lnTo>
                <a:lnTo>
                  <a:pt x="0" y="1785"/>
                </a:lnTo>
                <a:lnTo>
                  <a:pt x="12204" y="1785"/>
                </a:lnTo>
                <a:lnTo>
                  <a:pt x="12204" y="24258"/>
                </a:lnTo>
                <a:lnTo>
                  <a:pt x="51494" y="24258"/>
                </a:lnTo>
                <a:lnTo>
                  <a:pt x="51494" y="34973"/>
                </a:lnTo>
                <a:lnTo>
                  <a:pt x="12204" y="34973"/>
                </a:lnTo>
                <a:lnTo>
                  <a:pt x="12204" y="58935"/>
                </a:lnTo>
                <a:close/>
              </a:path>
              <a:path w="732789" h="60960">
                <a:moveTo>
                  <a:pt x="51494" y="24258"/>
                </a:moveTo>
                <a:lnTo>
                  <a:pt x="39141" y="24258"/>
                </a:lnTo>
                <a:lnTo>
                  <a:pt x="39141" y="1785"/>
                </a:lnTo>
                <a:lnTo>
                  <a:pt x="51494" y="1785"/>
                </a:lnTo>
                <a:lnTo>
                  <a:pt x="51494" y="24258"/>
                </a:lnTo>
                <a:close/>
              </a:path>
              <a:path w="732789" h="60960">
                <a:moveTo>
                  <a:pt x="51494" y="58935"/>
                </a:moveTo>
                <a:lnTo>
                  <a:pt x="39141" y="58935"/>
                </a:lnTo>
                <a:lnTo>
                  <a:pt x="39141" y="34973"/>
                </a:lnTo>
                <a:lnTo>
                  <a:pt x="51494" y="34973"/>
                </a:lnTo>
                <a:lnTo>
                  <a:pt x="51494" y="58935"/>
                </a:lnTo>
                <a:close/>
              </a:path>
              <a:path w="732789" h="60960">
                <a:moveTo>
                  <a:pt x="105431" y="58935"/>
                </a:moveTo>
                <a:lnTo>
                  <a:pt x="64949" y="58935"/>
                </a:lnTo>
                <a:lnTo>
                  <a:pt x="64949" y="1785"/>
                </a:lnTo>
                <a:lnTo>
                  <a:pt x="105431" y="1785"/>
                </a:lnTo>
                <a:lnTo>
                  <a:pt x="105431" y="12501"/>
                </a:lnTo>
                <a:lnTo>
                  <a:pt x="77153" y="12501"/>
                </a:lnTo>
                <a:lnTo>
                  <a:pt x="77153" y="24556"/>
                </a:lnTo>
                <a:lnTo>
                  <a:pt x="104835" y="24556"/>
                </a:lnTo>
                <a:lnTo>
                  <a:pt x="104835" y="35271"/>
                </a:lnTo>
                <a:lnTo>
                  <a:pt x="77153" y="35271"/>
                </a:lnTo>
                <a:lnTo>
                  <a:pt x="77153" y="48220"/>
                </a:lnTo>
                <a:lnTo>
                  <a:pt x="105431" y="48220"/>
                </a:lnTo>
                <a:lnTo>
                  <a:pt x="105431" y="58935"/>
                </a:lnTo>
                <a:close/>
              </a:path>
              <a:path w="732789" h="60960">
                <a:moveTo>
                  <a:pt x="124488" y="58935"/>
                </a:moveTo>
                <a:lnTo>
                  <a:pt x="110646" y="58935"/>
                </a:lnTo>
                <a:lnTo>
                  <a:pt x="132823" y="1785"/>
                </a:lnTo>
                <a:lnTo>
                  <a:pt x="148002" y="1785"/>
                </a:lnTo>
                <a:lnTo>
                  <a:pt x="152706" y="13989"/>
                </a:lnTo>
                <a:lnTo>
                  <a:pt x="140412" y="13989"/>
                </a:lnTo>
                <a:lnTo>
                  <a:pt x="131482" y="38545"/>
                </a:lnTo>
                <a:lnTo>
                  <a:pt x="162170" y="38545"/>
                </a:lnTo>
                <a:lnTo>
                  <a:pt x="166300" y="49261"/>
                </a:lnTo>
                <a:lnTo>
                  <a:pt x="128209" y="49261"/>
                </a:lnTo>
                <a:lnTo>
                  <a:pt x="124488" y="58935"/>
                </a:lnTo>
                <a:close/>
              </a:path>
              <a:path w="732789" h="60960">
                <a:moveTo>
                  <a:pt x="162170" y="38545"/>
                </a:moveTo>
                <a:lnTo>
                  <a:pt x="149342" y="38545"/>
                </a:lnTo>
                <a:lnTo>
                  <a:pt x="140412" y="13989"/>
                </a:lnTo>
                <a:lnTo>
                  <a:pt x="152706" y="13989"/>
                </a:lnTo>
                <a:lnTo>
                  <a:pt x="162170" y="38545"/>
                </a:lnTo>
                <a:close/>
              </a:path>
              <a:path w="732789" h="60960">
                <a:moveTo>
                  <a:pt x="170029" y="58935"/>
                </a:moveTo>
                <a:lnTo>
                  <a:pt x="156188" y="58935"/>
                </a:lnTo>
                <a:lnTo>
                  <a:pt x="152616" y="49261"/>
                </a:lnTo>
                <a:lnTo>
                  <a:pt x="166300" y="49261"/>
                </a:lnTo>
                <a:lnTo>
                  <a:pt x="170029" y="58935"/>
                </a:lnTo>
                <a:close/>
              </a:path>
              <a:path w="732789" h="60960">
                <a:moveTo>
                  <a:pt x="213836" y="58935"/>
                </a:moveTo>
                <a:lnTo>
                  <a:pt x="177522" y="58935"/>
                </a:lnTo>
                <a:lnTo>
                  <a:pt x="177522" y="1785"/>
                </a:lnTo>
                <a:lnTo>
                  <a:pt x="189726" y="1785"/>
                </a:lnTo>
                <a:lnTo>
                  <a:pt x="189726" y="48220"/>
                </a:lnTo>
                <a:lnTo>
                  <a:pt x="213836" y="48220"/>
                </a:lnTo>
                <a:lnTo>
                  <a:pt x="213836" y="58935"/>
                </a:lnTo>
                <a:close/>
              </a:path>
              <a:path w="732789" h="60960">
                <a:moveTo>
                  <a:pt x="266109" y="12501"/>
                </a:moveTo>
                <a:lnTo>
                  <a:pt x="220419" y="12501"/>
                </a:lnTo>
                <a:lnTo>
                  <a:pt x="220419" y="1785"/>
                </a:lnTo>
                <a:lnTo>
                  <a:pt x="266109" y="1785"/>
                </a:lnTo>
                <a:lnTo>
                  <a:pt x="266109" y="12501"/>
                </a:lnTo>
                <a:close/>
              </a:path>
              <a:path w="732789" h="60960">
                <a:moveTo>
                  <a:pt x="249441" y="58935"/>
                </a:moveTo>
                <a:lnTo>
                  <a:pt x="237236" y="58935"/>
                </a:lnTo>
                <a:lnTo>
                  <a:pt x="237236" y="12501"/>
                </a:lnTo>
                <a:lnTo>
                  <a:pt x="249441" y="12501"/>
                </a:lnTo>
                <a:lnTo>
                  <a:pt x="249441" y="58935"/>
                </a:lnTo>
                <a:close/>
              </a:path>
              <a:path w="732789" h="60960">
                <a:moveTo>
                  <a:pt x="287905" y="58935"/>
                </a:moveTo>
                <a:lnTo>
                  <a:pt x="275702" y="58935"/>
                </a:lnTo>
                <a:lnTo>
                  <a:pt x="275702" y="1785"/>
                </a:lnTo>
                <a:lnTo>
                  <a:pt x="287905" y="1785"/>
                </a:lnTo>
                <a:lnTo>
                  <a:pt x="287905" y="24258"/>
                </a:lnTo>
                <a:lnTo>
                  <a:pt x="327196" y="24258"/>
                </a:lnTo>
                <a:lnTo>
                  <a:pt x="327196" y="34973"/>
                </a:lnTo>
                <a:lnTo>
                  <a:pt x="287905" y="34973"/>
                </a:lnTo>
                <a:lnTo>
                  <a:pt x="287905" y="58935"/>
                </a:lnTo>
                <a:close/>
              </a:path>
              <a:path w="732789" h="60960">
                <a:moveTo>
                  <a:pt x="327196" y="24258"/>
                </a:moveTo>
                <a:lnTo>
                  <a:pt x="314844" y="24258"/>
                </a:lnTo>
                <a:lnTo>
                  <a:pt x="314844" y="1785"/>
                </a:lnTo>
                <a:lnTo>
                  <a:pt x="327196" y="1785"/>
                </a:lnTo>
                <a:lnTo>
                  <a:pt x="327196" y="24258"/>
                </a:lnTo>
                <a:close/>
              </a:path>
              <a:path w="732789" h="60960">
                <a:moveTo>
                  <a:pt x="327196" y="58935"/>
                </a:moveTo>
                <a:lnTo>
                  <a:pt x="314844" y="58935"/>
                </a:lnTo>
                <a:lnTo>
                  <a:pt x="314844" y="34973"/>
                </a:lnTo>
                <a:lnTo>
                  <a:pt x="327196" y="34973"/>
                </a:lnTo>
                <a:lnTo>
                  <a:pt x="327196" y="58935"/>
                </a:lnTo>
                <a:close/>
              </a:path>
              <a:path w="732789" h="60960">
                <a:moveTo>
                  <a:pt x="342884" y="60721"/>
                </a:moveTo>
                <a:lnTo>
                  <a:pt x="334996" y="60721"/>
                </a:lnTo>
                <a:lnTo>
                  <a:pt x="355385" y="0"/>
                </a:lnTo>
                <a:lnTo>
                  <a:pt x="363273" y="0"/>
                </a:lnTo>
                <a:lnTo>
                  <a:pt x="342884" y="60721"/>
                </a:lnTo>
                <a:close/>
              </a:path>
              <a:path w="732789" h="60960">
                <a:moveTo>
                  <a:pt x="412162" y="49261"/>
                </a:moveTo>
                <a:lnTo>
                  <a:pt x="394241" y="49261"/>
                </a:lnTo>
                <a:lnTo>
                  <a:pt x="396722" y="48665"/>
                </a:lnTo>
                <a:lnTo>
                  <a:pt x="398309" y="47475"/>
                </a:lnTo>
                <a:lnTo>
                  <a:pt x="399896" y="46185"/>
                </a:lnTo>
                <a:lnTo>
                  <a:pt x="400691" y="44697"/>
                </a:lnTo>
                <a:lnTo>
                  <a:pt x="400691" y="41324"/>
                </a:lnTo>
                <a:lnTo>
                  <a:pt x="399748" y="39984"/>
                </a:lnTo>
                <a:lnTo>
                  <a:pt x="395978" y="37999"/>
                </a:lnTo>
                <a:lnTo>
                  <a:pt x="391463" y="36660"/>
                </a:lnTo>
                <a:lnTo>
                  <a:pt x="373306" y="32295"/>
                </a:lnTo>
                <a:lnTo>
                  <a:pt x="367800" y="26739"/>
                </a:lnTo>
                <a:lnTo>
                  <a:pt x="367800" y="13344"/>
                </a:lnTo>
                <a:lnTo>
                  <a:pt x="369784" y="9226"/>
                </a:lnTo>
                <a:lnTo>
                  <a:pt x="373753" y="5953"/>
                </a:lnTo>
                <a:lnTo>
                  <a:pt x="377721" y="2579"/>
                </a:lnTo>
                <a:lnTo>
                  <a:pt x="382980" y="892"/>
                </a:lnTo>
                <a:lnTo>
                  <a:pt x="398656" y="892"/>
                </a:lnTo>
                <a:lnTo>
                  <a:pt x="406098" y="3571"/>
                </a:lnTo>
                <a:lnTo>
                  <a:pt x="411853" y="8929"/>
                </a:lnTo>
                <a:lnTo>
                  <a:pt x="409913" y="11459"/>
                </a:lnTo>
                <a:lnTo>
                  <a:pt x="385758" y="11459"/>
                </a:lnTo>
                <a:lnTo>
                  <a:pt x="383773" y="12005"/>
                </a:lnTo>
                <a:lnTo>
                  <a:pt x="380996" y="14187"/>
                </a:lnTo>
                <a:lnTo>
                  <a:pt x="380302" y="15577"/>
                </a:lnTo>
                <a:lnTo>
                  <a:pt x="380302" y="18751"/>
                </a:lnTo>
                <a:lnTo>
                  <a:pt x="407586" y="27631"/>
                </a:lnTo>
                <a:lnTo>
                  <a:pt x="413043" y="33237"/>
                </a:lnTo>
                <a:lnTo>
                  <a:pt x="412975" y="47475"/>
                </a:lnTo>
                <a:lnTo>
                  <a:pt x="412162" y="49261"/>
                </a:lnTo>
                <a:close/>
              </a:path>
              <a:path w="732789" h="60960">
                <a:moveTo>
                  <a:pt x="405006" y="17859"/>
                </a:moveTo>
                <a:lnTo>
                  <a:pt x="400542" y="13592"/>
                </a:lnTo>
                <a:lnTo>
                  <a:pt x="394985" y="11459"/>
                </a:lnTo>
                <a:lnTo>
                  <a:pt x="409913" y="11459"/>
                </a:lnTo>
                <a:lnTo>
                  <a:pt x="405006" y="17859"/>
                </a:lnTo>
                <a:close/>
              </a:path>
              <a:path w="732789" h="60960">
                <a:moveTo>
                  <a:pt x="397416" y="59976"/>
                </a:moveTo>
                <a:lnTo>
                  <a:pt x="390272" y="59976"/>
                </a:lnTo>
                <a:lnTo>
                  <a:pt x="383008" y="59409"/>
                </a:lnTo>
                <a:lnTo>
                  <a:pt x="376543" y="57707"/>
                </a:lnTo>
                <a:lnTo>
                  <a:pt x="370879" y="54870"/>
                </a:lnTo>
                <a:lnTo>
                  <a:pt x="366014" y="50898"/>
                </a:lnTo>
                <a:lnTo>
                  <a:pt x="372562" y="41671"/>
                </a:lnTo>
                <a:lnTo>
                  <a:pt x="374646" y="43754"/>
                </a:lnTo>
                <a:lnTo>
                  <a:pt x="377225" y="45540"/>
                </a:lnTo>
                <a:lnTo>
                  <a:pt x="383377" y="48517"/>
                </a:lnTo>
                <a:lnTo>
                  <a:pt x="386899" y="49261"/>
                </a:lnTo>
                <a:lnTo>
                  <a:pt x="412162" y="49261"/>
                </a:lnTo>
                <a:lnTo>
                  <a:pt x="411009" y="51792"/>
                </a:lnTo>
                <a:lnTo>
                  <a:pt x="406941" y="55065"/>
                </a:lnTo>
                <a:lnTo>
                  <a:pt x="402973" y="58340"/>
                </a:lnTo>
                <a:lnTo>
                  <a:pt x="397416" y="59976"/>
                </a:lnTo>
                <a:close/>
              </a:path>
              <a:path w="732789" h="60960">
                <a:moveTo>
                  <a:pt x="450875" y="59976"/>
                </a:moveTo>
                <a:lnTo>
                  <a:pt x="442044" y="59976"/>
                </a:lnTo>
                <a:lnTo>
                  <a:pt x="434752" y="57149"/>
                </a:lnTo>
                <a:lnTo>
                  <a:pt x="428998" y="51493"/>
                </a:lnTo>
                <a:lnTo>
                  <a:pt x="423342" y="45838"/>
                </a:lnTo>
                <a:lnTo>
                  <a:pt x="420514" y="38794"/>
                </a:lnTo>
                <a:lnTo>
                  <a:pt x="420514" y="24804"/>
                </a:lnTo>
                <a:lnTo>
                  <a:pt x="445319" y="743"/>
                </a:lnTo>
                <a:lnTo>
                  <a:pt x="450875" y="743"/>
                </a:lnTo>
                <a:lnTo>
                  <a:pt x="458289" y="1618"/>
                </a:lnTo>
                <a:lnTo>
                  <a:pt x="464753" y="4241"/>
                </a:lnTo>
                <a:lnTo>
                  <a:pt x="470269" y="8613"/>
                </a:lnTo>
                <a:lnTo>
                  <a:pt x="472505" y="11608"/>
                </a:lnTo>
                <a:lnTo>
                  <a:pt x="445716" y="11608"/>
                </a:lnTo>
                <a:lnTo>
                  <a:pt x="441449" y="13394"/>
                </a:lnTo>
                <a:lnTo>
                  <a:pt x="434702" y="20537"/>
                </a:lnTo>
                <a:lnTo>
                  <a:pt x="433091" y="24804"/>
                </a:lnTo>
                <a:lnTo>
                  <a:pt x="433016" y="35916"/>
                </a:lnTo>
                <a:lnTo>
                  <a:pt x="434702" y="40431"/>
                </a:lnTo>
                <a:lnTo>
                  <a:pt x="438076" y="43903"/>
                </a:lnTo>
                <a:lnTo>
                  <a:pt x="441549" y="47376"/>
                </a:lnTo>
                <a:lnTo>
                  <a:pt x="445815" y="49112"/>
                </a:lnTo>
                <a:lnTo>
                  <a:pt x="472419" y="49112"/>
                </a:lnTo>
                <a:lnTo>
                  <a:pt x="470269" y="52024"/>
                </a:lnTo>
                <a:lnTo>
                  <a:pt x="464753" y="56442"/>
                </a:lnTo>
                <a:lnTo>
                  <a:pt x="458289" y="59093"/>
                </a:lnTo>
                <a:lnTo>
                  <a:pt x="450875" y="59976"/>
                </a:lnTo>
                <a:close/>
              </a:path>
              <a:path w="732789" h="60960">
                <a:moveTo>
                  <a:pt x="464270" y="19942"/>
                </a:moveTo>
                <a:lnTo>
                  <a:pt x="463079" y="17561"/>
                </a:lnTo>
                <a:lnTo>
                  <a:pt x="461293" y="15577"/>
                </a:lnTo>
                <a:lnTo>
                  <a:pt x="456531" y="12401"/>
                </a:lnTo>
                <a:lnTo>
                  <a:pt x="453852" y="11608"/>
                </a:lnTo>
                <a:lnTo>
                  <a:pt x="472505" y="11608"/>
                </a:lnTo>
                <a:lnTo>
                  <a:pt x="474837" y="14733"/>
                </a:lnTo>
                <a:lnTo>
                  <a:pt x="464270" y="19942"/>
                </a:lnTo>
                <a:close/>
              </a:path>
              <a:path w="732789" h="60960">
                <a:moveTo>
                  <a:pt x="472419" y="49112"/>
                </a:moveTo>
                <a:lnTo>
                  <a:pt x="453852" y="49112"/>
                </a:lnTo>
                <a:lnTo>
                  <a:pt x="456531" y="48368"/>
                </a:lnTo>
                <a:lnTo>
                  <a:pt x="458912" y="46880"/>
                </a:lnTo>
                <a:lnTo>
                  <a:pt x="461293" y="45293"/>
                </a:lnTo>
                <a:lnTo>
                  <a:pt x="463079" y="43258"/>
                </a:lnTo>
                <a:lnTo>
                  <a:pt x="464270" y="40778"/>
                </a:lnTo>
                <a:lnTo>
                  <a:pt x="474837" y="45838"/>
                </a:lnTo>
                <a:lnTo>
                  <a:pt x="472419" y="49112"/>
                </a:lnTo>
                <a:close/>
              </a:path>
              <a:path w="732789" h="60960">
                <a:moveTo>
                  <a:pt x="491972" y="58935"/>
                </a:moveTo>
                <a:lnTo>
                  <a:pt x="478132" y="58935"/>
                </a:lnTo>
                <a:lnTo>
                  <a:pt x="500307" y="1785"/>
                </a:lnTo>
                <a:lnTo>
                  <a:pt x="515487" y="1785"/>
                </a:lnTo>
                <a:lnTo>
                  <a:pt x="520190" y="13989"/>
                </a:lnTo>
                <a:lnTo>
                  <a:pt x="507897" y="13989"/>
                </a:lnTo>
                <a:lnTo>
                  <a:pt x="498968" y="38545"/>
                </a:lnTo>
                <a:lnTo>
                  <a:pt x="529655" y="38545"/>
                </a:lnTo>
                <a:lnTo>
                  <a:pt x="533785" y="49261"/>
                </a:lnTo>
                <a:lnTo>
                  <a:pt x="495693" y="49261"/>
                </a:lnTo>
                <a:lnTo>
                  <a:pt x="491972" y="58935"/>
                </a:lnTo>
                <a:close/>
              </a:path>
              <a:path w="732789" h="60960">
                <a:moveTo>
                  <a:pt x="529655" y="38545"/>
                </a:moveTo>
                <a:lnTo>
                  <a:pt x="516827" y="38545"/>
                </a:lnTo>
                <a:lnTo>
                  <a:pt x="507897" y="13989"/>
                </a:lnTo>
                <a:lnTo>
                  <a:pt x="520190" y="13989"/>
                </a:lnTo>
                <a:lnTo>
                  <a:pt x="529655" y="38545"/>
                </a:lnTo>
                <a:close/>
              </a:path>
              <a:path w="732789" h="60960">
                <a:moveTo>
                  <a:pt x="537513" y="58935"/>
                </a:moveTo>
                <a:lnTo>
                  <a:pt x="523672" y="58935"/>
                </a:lnTo>
                <a:lnTo>
                  <a:pt x="520101" y="49261"/>
                </a:lnTo>
                <a:lnTo>
                  <a:pt x="533785" y="49261"/>
                </a:lnTo>
                <a:lnTo>
                  <a:pt x="537513" y="58935"/>
                </a:lnTo>
                <a:close/>
              </a:path>
              <a:path w="732789" h="60960">
                <a:moveTo>
                  <a:pt x="581321" y="58935"/>
                </a:moveTo>
                <a:lnTo>
                  <a:pt x="545007" y="58935"/>
                </a:lnTo>
                <a:lnTo>
                  <a:pt x="545007" y="1785"/>
                </a:lnTo>
                <a:lnTo>
                  <a:pt x="557211" y="1785"/>
                </a:lnTo>
                <a:lnTo>
                  <a:pt x="557211" y="48220"/>
                </a:lnTo>
                <a:lnTo>
                  <a:pt x="581321" y="48220"/>
                </a:lnTo>
                <a:lnTo>
                  <a:pt x="581321" y="58935"/>
                </a:lnTo>
                <a:close/>
              </a:path>
              <a:path w="732789" h="60960">
                <a:moveTo>
                  <a:pt x="603679" y="58935"/>
                </a:moveTo>
                <a:lnTo>
                  <a:pt x="591475" y="58935"/>
                </a:lnTo>
                <a:lnTo>
                  <a:pt x="591475" y="1785"/>
                </a:lnTo>
                <a:lnTo>
                  <a:pt x="603679" y="1785"/>
                </a:lnTo>
                <a:lnTo>
                  <a:pt x="603679" y="58935"/>
                </a:lnTo>
                <a:close/>
              </a:path>
              <a:path w="732789" h="60960">
                <a:moveTo>
                  <a:pt x="628024" y="58935"/>
                </a:moveTo>
                <a:lnTo>
                  <a:pt x="615821" y="58935"/>
                </a:lnTo>
                <a:lnTo>
                  <a:pt x="615821" y="1785"/>
                </a:lnTo>
                <a:lnTo>
                  <a:pt x="628323" y="1785"/>
                </a:lnTo>
                <a:lnTo>
                  <a:pt x="642942" y="21579"/>
                </a:lnTo>
                <a:lnTo>
                  <a:pt x="628024" y="21579"/>
                </a:lnTo>
                <a:lnTo>
                  <a:pt x="628024" y="58935"/>
                </a:lnTo>
                <a:close/>
              </a:path>
              <a:path w="732789" h="60960">
                <a:moveTo>
                  <a:pt x="667018" y="37653"/>
                </a:moveTo>
                <a:lnTo>
                  <a:pt x="654813" y="37653"/>
                </a:lnTo>
                <a:lnTo>
                  <a:pt x="654813" y="1785"/>
                </a:lnTo>
                <a:lnTo>
                  <a:pt x="667018" y="1785"/>
                </a:lnTo>
                <a:lnTo>
                  <a:pt x="667018" y="37653"/>
                </a:lnTo>
                <a:close/>
              </a:path>
              <a:path w="732789" h="60960">
                <a:moveTo>
                  <a:pt x="667018" y="58935"/>
                </a:moveTo>
                <a:lnTo>
                  <a:pt x="655260" y="58935"/>
                </a:lnTo>
                <a:lnTo>
                  <a:pt x="628024" y="21579"/>
                </a:lnTo>
                <a:lnTo>
                  <a:pt x="642942" y="21579"/>
                </a:lnTo>
                <a:lnTo>
                  <a:pt x="654813" y="37653"/>
                </a:lnTo>
                <a:lnTo>
                  <a:pt x="667018" y="37653"/>
                </a:lnTo>
                <a:lnTo>
                  <a:pt x="667018" y="58935"/>
                </a:lnTo>
                <a:close/>
              </a:path>
              <a:path w="732789" h="60960">
                <a:moveTo>
                  <a:pt x="708274" y="59976"/>
                </a:moveTo>
                <a:lnTo>
                  <a:pt x="699643" y="59976"/>
                </a:lnTo>
                <a:lnTo>
                  <a:pt x="692399" y="57248"/>
                </a:lnTo>
                <a:lnTo>
                  <a:pt x="686546" y="51792"/>
                </a:lnTo>
                <a:lnTo>
                  <a:pt x="680791" y="46235"/>
                </a:lnTo>
                <a:lnTo>
                  <a:pt x="677913" y="39091"/>
                </a:lnTo>
                <a:lnTo>
                  <a:pt x="677913" y="21728"/>
                </a:lnTo>
                <a:lnTo>
                  <a:pt x="680741" y="14634"/>
                </a:lnTo>
                <a:lnTo>
                  <a:pt x="686396" y="9078"/>
                </a:lnTo>
                <a:lnTo>
                  <a:pt x="692151" y="3522"/>
                </a:lnTo>
                <a:lnTo>
                  <a:pt x="699444" y="743"/>
                </a:lnTo>
                <a:lnTo>
                  <a:pt x="708274" y="743"/>
                </a:lnTo>
                <a:lnTo>
                  <a:pt x="715613" y="1543"/>
                </a:lnTo>
                <a:lnTo>
                  <a:pt x="722003" y="3943"/>
                </a:lnTo>
                <a:lnTo>
                  <a:pt x="727444" y="7943"/>
                </a:lnTo>
                <a:lnTo>
                  <a:pt x="730386" y="11608"/>
                </a:lnTo>
                <a:lnTo>
                  <a:pt x="703115" y="11608"/>
                </a:lnTo>
                <a:lnTo>
                  <a:pt x="698848" y="13394"/>
                </a:lnTo>
                <a:lnTo>
                  <a:pt x="692102" y="20537"/>
                </a:lnTo>
                <a:lnTo>
                  <a:pt x="690415" y="25003"/>
                </a:lnTo>
                <a:lnTo>
                  <a:pt x="690415" y="35916"/>
                </a:lnTo>
                <a:lnTo>
                  <a:pt x="692102" y="40431"/>
                </a:lnTo>
                <a:lnTo>
                  <a:pt x="695476" y="43903"/>
                </a:lnTo>
                <a:lnTo>
                  <a:pt x="698947" y="47376"/>
                </a:lnTo>
                <a:lnTo>
                  <a:pt x="703215" y="49112"/>
                </a:lnTo>
                <a:lnTo>
                  <a:pt x="732682" y="49112"/>
                </a:lnTo>
                <a:lnTo>
                  <a:pt x="732682" y="49261"/>
                </a:lnTo>
                <a:lnTo>
                  <a:pt x="727529" y="53949"/>
                </a:lnTo>
                <a:lnTo>
                  <a:pt x="721744" y="57298"/>
                </a:lnTo>
                <a:lnTo>
                  <a:pt x="715325" y="59307"/>
                </a:lnTo>
                <a:lnTo>
                  <a:pt x="708274" y="59976"/>
                </a:lnTo>
                <a:close/>
              </a:path>
              <a:path w="732789" h="60960">
                <a:moveTo>
                  <a:pt x="721814" y="19049"/>
                </a:moveTo>
                <a:lnTo>
                  <a:pt x="720528" y="17064"/>
                </a:lnTo>
                <a:lnTo>
                  <a:pt x="718693" y="15328"/>
                </a:lnTo>
                <a:lnTo>
                  <a:pt x="716311" y="13840"/>
                </a:lnTo>
                <a:lnTo>
                  <a:pt x="714029" y="12351"/>
                </a:lnTo>
                <a:lnTo>
                  <a:pt x="711350" y="11608"/>
                </a:lnTo>
                <a:lnTo>
                  <a:pt x="730386" y="11608"/>
                </a:lnTo>
                <a:lnTo>
                  <a:pt x="731939" y="13542"/>
                </a:lnTo>
                <a:lnTo>
                  <a:pt x="721814" y="19049"/>
                </a:lnTo>
                <a:close/>
              </a:path>
              <a:path w="732789" h="60960">
                <a:moveTo>
                  <a:pt x="732682" y="49112"/>
                </a:moveTo>
                <a:lnTo>
                  <a:pt x="710854" y="49112"/>
                </a:lnTo>
                <a:lnTo>
                  <a:pt x="713235" y="48665"/>
                </a:lnTo>
                <a:lnTo>
                  <a:pt x="717601" y="46880"/>
                </a:lnTo>
                <a:lnTo>
                  <a:pt x="719288" y="45888"/>
                </a:lnTo>
                <a:lnTo>
                  <a:pt x="720479" y="44796"/>
                </a:lnTo>
                <a:lnTo>
                  <a:pt x="720479" y="37950"/>
                </a:lnTo>
                <a:lnTo>
                  <a:pt x="705298" y="37950"/>
                </a:lnTo>
                <a:lnTo>
                  <a:pt x="705298" y="27234"/>
                </a:lnTo>
                <a:lnTo>
                  <a:pt x="732682" y="27234"/>
                </a:lnTo>
                <a:lnTo>
                  <a:pt x="732682" y="49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222983" y="4065366"/>
            <a:ext cx="4668520" cy="509270"/>
          </a:xfrm>
          <a:custGeom>
            <a:avLst/>
            <a:gdLst/>
            <a:ahLst/>
            <a:cxnLst/>
            <a:rect l="l" t="t" r="r" b="b"/>
            <a:pathLst>
              <a:path w="4668520" h="509270">
                <a:moveTo>
                  <a:pt x="0" y="0"/>
                </a:moveTo>
                <a:lnTo>
                  <a:pt x="4667978" y="0"/>
                </a:lnTo>
                <a:lnTo>
                  <a:pt x="4667978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16043" y="4201991"/>
            <a:ext cx="278274" cy="111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398091" y="4153191"/>
            <a:ext cx="301269" cy="2086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41889" y="4153191"/>
            <a:ext cx="301269" cy="2086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85688" y="4153191"/>
            <a:ext cx="301269" cy="2086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736867" y="4181791"/>
            <a:ext cx="318696" cy="15147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058546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20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20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20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20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20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20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20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20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20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20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20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20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20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20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20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20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20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20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720139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75250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49137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688417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15863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82890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2654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4701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16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3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477" y="293325"/>
            <a:ext cx="4639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OPENSHIFT</a:t>
            </a:r>
            <a:r>
              <a:rPr spc="-170" dirty="0"/>
              <a:t> </a:t>
            </a:r>
            <a:r>
              <a:rPr spc="-114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97259" y="3058918"/>
            <a:ext cx="594461" cy="699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720" y="3221956"/>
            <a:ext cx="1333927" cy="373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304" y="2083853"/>
            <a:ext cx="524368" cy="719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5685" y="2021370"/>
            <a:ext cx="852169" cy="320675"/>
          </a:xfrm>
          <a:custGeom>
            <a:avLst/>
            <a:gdLst/>
            <a:ahLst/>
            <a:cxnLst/>
            <a:rect l="l" t="t" r="r" b="b"/>
            <a:pathLst>
              <a:path w="852169" h="320675">
                <a:moveTo>
                  <a:pt x="0" y="53349"/>
                </a:moveTo>
                <a:lnTo>
                  <a:pt x="4192" y="32583"/>
                </a:lnTo>
                <a:lnTo>
                  <a:pt x="15625" y="15625"/>
                </a:lnTo>
                <a:lnTo>
                  <a:pt x="32583" y="4192"/>
                </a:lnTo>
                <a:lnTo>
                  <a:pt x="53349" y="0"/>
                </a:lnTo>
                <a:lnTo>
                  <a:pt x="798645" y="0"/>
                </a:lnTo>
                <a:lnTo>
                  <a:pt x="836370" y="15624"/>
                </a:lnTo>
                <a:lnTo>
                  <a:pt x="851998" y="53349"/>
                </a:lnTo>
                <a:lnTo>
                  <a:pt x="851998" y="266746"/>
                </a:lnTo>
                <a:lnTo>
                  <a:pt x="847805" y="287513"/>
                </a:lnTo>
                <a:lnTo>
                  <a:pt x="836371" y="304472"/>
                </a:lnTo>
                <a:lnTo>
                  <a:pt x="819412" y="315906"/>
                </a:lnTo>
                <a:lnTo>
                  <a:pt x="798645" y="320099"/>
                </a:lnTo>
                <a:lnTo>
                  <a:pt x="53349" y="320099"/>
                </a:lnTo>
                <a:lnTo>
                  <a:pt x="32583" y="315906"/>
                </a:lnTo>
                <a:lnTo>
                  <a:pt x="15625" y="304472"/>
                </a:lnTo>
                <a:lnTo>
                  <a:pt x="4192" y="287513"/>
                </a:lnTo>
                <a:lnTo>
                  <a:pt x="0" y="266746"/>
                </a:lnTo>
                <a:lnTo>
                  <a:pt x="0" y="53349"/>
                </a:lnTo>
                <a:close/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715" y="2107675"/>
            <a:ext cx="156845" cy="52705"/>
          </a:xfrm>
          <a:custGeom>
            <a:avLst/>
            <a:gdLst/>
            <a:ahLst/>
            <a:cxnLst/>
            <a:rect l="l" t="t" r="r" b="b"/>
            <a:pathLst>
              <a:path w="156844" h="52705">
                <a:moveTo>
                  <a:pt x="40948" y="43160"/>
                </a:moveTo>
                <a:lnTo>
                  <a:pt x="25003" y="43160"/>
                </a:lnTo>
                <a:lnTo>
                  <a:pt x="27185" y="42614"/>
                </a:lnTo>
                <a:lnTo>
                  <a:pt x="30062" y="40332"/>
                </a:lnTo>
                <a:lnTo>
                  <a:pt x="30807" y="38992"/>
                </a:lnTo>
                <a:lnTo>
                  <a:pt x="30807" y="35917"/>
                </a:lnTo>
                <a:lnTo>
                  <a:pt x="29963" y="34726"/>
                </a:lnTo>
                <a:lnTo>
                  <a:pt x="28276" y="33933"/>
                </a:lnTo>
                <a:lnTo>
                  <a:pt x="26589" y="33039"/>
                </a:lnTo>
                <a:lnTo>
                  <a:pt x="22572" y="31849"/>
                </a:lnTo>
                <a:lnTo>
                  <a:pt x="16221" y="30360"/>
                </a:lnTo>
                <a:lnTo>
                  <a:pt x="6498" y="27980"/>
                </a:lnTo>
                <a:lnTo>
                  <a:pt x="1636" y="23018"/>
                </a:lnTo>
                <a:lnTo>
                  <a:pt x="1636" y="11112"/>
                </a:lnTo>
                <a:lnTo>
                  <a:pt x="3372" y="7441"/>
                </a:lnTo>
                <a:lnTo>
                  <a:pt x="6845" y="4464"/>
                </a:lnTo>
                <a:lnTo>
                  <a:pt x="10417" y="1488"/>
                </a:lnTo>
                <a:lnTo>
                  <a:pt x="15080" y="0"/>
                </a:lnTo>
                <a:lnTo>
                  <a:pt x="28872" y="0"/>
                </a:lnTo>
                <a:lnTo>
                  <a:pt x="35470" y="2381"/>
                </a:lnTo>
                <a:lnTo>
                  <a:pt x="40629" y="7143"/>
                </a:lnTo>
                <a:lnTo>
                  <a:pt x="38832" y="9524"/>
                </a:lnTo>
                <a:lnTo>
                  <a:pt x="17511" y="9524"/>
                </a:lnTo>
                <a:lnTo>
                  <a:pt x="15725" y="10021"/>
                </a:lnTo>
                <a:lnTo>
                  <a:pt x="13245" y="11906"/>
                </a:lnTo>
                <a:lnTo>
                  <a:pt x="12650" y="13096"/>
                </a:lnTo>
                <a:lnTo>
                  <a:pt x="12650" y="15875"/>
                </a:lnTo>
                <a:lnTo>
                  <a:pt x="20240" y="19496"/>
                </a:lnTo>
                <a:lnTo>
                  <a:pt x="36958" y="23762"/>
                </a:lnTo>
                <a:lnTo>
                  <a:pt x="41820" y="28773"/>
                </a:lnTo>
                <a:lnTo>
                  <a:pt x="41820" y="41275"/>
                </a:lnTo>
                <a:lnTo>
                  <a:pt x="40948" y="43160"/>
                </a:lnTo>
                <a:close/>
              </a:path>
              <a:path w="156844" h="52705">
                <a:moveTo>
                  <a:pt x="34676" y="15031"/>
                </a:moveTo>
                <a:lnTo>
                  <a:pt x="30608" y="11360"/>
                </a:lnTo>
                <a:lnTo>
                  <a:pt x="25647" y="9524"/>
                </a:lnTo>
                <a:lnTo>
                  <a:pt x="38832" y="9524"/>
                </a:lnTo>
                <a:lnTo>
                  <a:pt x="34676" y="15031"/>
                </a:lnTo>
                <a:close/>
              </a:path>
              <a:path w="156844" h="52705">
                <a:moveTo>
                  <a:pt x="27780" y="52536"/>
                </a:moveTo>
                <a:lnTo>
                  <a:pt x="12402" y="52536"/>
                </a:lnTo>
                <a:lnTo>
                  <a:pt x="5258" y="49857"/>
                </a:lnTo>
                <a:lnTo>
                  <a:pt x="0" y="44499"/>
                </a:lnTo>
                <a:lnTo>
                  <a:pt x="5804" y="36313"/>
                </a:lnTo>
                <a:lnTo>
                  <a:pt x="7589" y="38199"/>
                </a:lnTo>
                <a:lnTo>
                  <a:pt x="9822" y="39835"/>
                </a:lnTo>
                <a:lnTo>
                  <a:pt x="12608" y="41275"/>
                </a:lnTo>
                <a:lnTo>
                  <a:pt x="15279" y="42515"/>
                </a:lnTo>
                <a:lnTo>
                  <a:pt x="18454" y="43160"/>
                </a:lnTo>
                <a:lnTo>
                  <a:pt x="40948" y="43160"/>
                </a:lnTo>
                <a:lnTo>
                  <a:pt x="39984" y="45243"/>
                </a:lnTo>
                <a:lnTo>
                  <a:pt x="32742" y="51097"/>
                </a:lnTo>
                <a:lnTo>
                  <a:pt x="27780" y="52536"/>
                </a:lnTo>
                <a:close/>
              </a:path>
              <a:path w="156844" h="52705">
                <a:moveTo>
                  <a:pt x="83025" y="52536"/>
                </a:moveTo>
                <a:lnTo>
                  <a:pt x="65860" y="52536"/>
                </a:lnTo>
                <a:lnTo>
                  <a:pt x="59361" y="50056"/>
                </a:lnTo>
                <a:lnTo>
                  <a:pt x="54201" y="45094"/>
                </a:lnTo>
                <a:lnTo>
                  <a:pt x="49142" y="40034"/>
                </a:lnTo>
                <a:lnTo>
                  <a:pt x="46612" y="33783"/>
                </a:lnTo>
                <a:lnTo>
                  <a:pt x="46612" y="21282"/>
                </a:lnTo>
                <a:lnTo>
                  <a:pt x="68737" y="0"/>
                </a:lnTo>
                <a:lnTo>
                  <a:pt x="83025" y="0"/>
                </a:lnTo>
                <a:lnTo>
                  <a:pt x="90119" y="4117"/>
                </a:lnTo>
                <a:lnTo>
                  <a:pt x="93311" y="9524"/>
                </a:lnTo>
                <a:lnTo>
                  <a:pt x="69134" y="9524"/>
                </a:lnTo>
                <a:lnTo>
                  <a:pt x="65314" y="11112"/>
                </a:lnTo>
                <a:lnTo>
                  <a:pt x="62239" y="14287"/>
                </a:lnTo>
                <a:lnTo>
                  <a:pt x="59262" y="17462"/>
                </a:lnTo>
                <a:lnTo>
                  <a:pt x="57847" y="21282"/>
                </a:lnTo>
                <a:lnTo>
                  <a:pt x="57773" y="31204"/>
                </a:lnTo>
                <a:lnTo>
                  <a:pt x="59312" y="35222"/>
                </a:lnTo>
                <a:lnTo>
                  <a:pt x="62387" y="38397"/>
                </a:lnTo>
                <a:lnTo>
                  <a:pt x="65463" y="41473"/>
                </a:lnTo>
                <a:lnTo>
                  <a:pt x="69234" y="43011"/>
                </a:lnTo>
                <a:lnTo>
                  <a:pt x="93244" y="43011"/>
                </a:lnTo>
                <a:lnTo>
                  <a:pt x="90119" y="48369"/>
                </a:lnTo>
                <a:lnTo>
                  <a:pt x="83025" y="52536"/>
                </a:lnTo>
                <a:close/>
              </a:path>
              <a:path w="156844" h="52705">
                <a:moveTo>
                  <a:pt x="85753" y="16966"/>
                </a:moveTo>
                <a:lnTo>
                  <a:pt x="84662" y="14882"/>
                </a:lnTo>
                <a:lnTo>
                  <a:pt x="83025" y="13146"/>
                </a:lnTo>
                <a:lnTo>
                  <a:pt x="80842" y="11757"/>
                </a:lnTo>
                <a:lnTo>
                  <a:pt x="78759" y="10269"/>
                </a:lnTo>
                <a:lnTo>
                  <a:pt x="76377" y="9524"/>
                </a:lnTo>
                <a:lnTo>
                  <a:pt x="93311" y="9524"/>
                </a:lnTo>
                <a:lnTo>
                  <a:pt x="94981" y="12352"/>
                </a:lnTo>
                <a:lnTo>
                  <a:pt x="85753" y="16966"/>
                </a:lnTo>
                <a:close/>
              </a:path>
              <a:path w="156844" h="52705">
                <a:moveTo>
                  <a:pt x="93244" y="43011"/>
                </a:moveTo>
                <a:lnTo>
                  <a:pt x="76377" y="43011"/>
                </a:lnTo>
                <a:lnTo>
                  <a:pt x="78759" y="42317"/>
                </a:lnTo>
                <a:lnTo>
                  <a:pt x="80842" y="40927"/>
                </a:lnTo>
                <a:lnTo>
                  <a:pt x="83025" y="39439"/>
                </a:lnTo>
                <a:lnTo>
                  <a:pt x="84662" y="37653"/>
                </a:lnTo>
                <a:lnTo>
                  <a:pt x="85753" y="35569"/>
                </a:lnTo>
                <a:lnTo>
                  <a:pt x="94981" y="40034"/>
                </a:lnTo>
                <a:lnTo>
                  <a:pt x="93244" y="43011"/>
                </a:lnTo>
                <a:close/>
              </a:path>
              <a:path w="156844" h="52705">
                <a:moveTo>
                  <a:pt x="112206" y="51643"/>
                </a:moveTo>
                <a:lnTo>
                  <a:pt x="101490" y="51643"/>
                </a:lnTo>
                <a:lnTo>
                  <a:pt x="101490" y="892"/>
                </a:lnTo>
                <a:lnTo>
                  <a:pt x="116671" y="892"/>
                </a:lnTo>
                <a:lnTo>
                  <a:pt x="122787" y="16073"/>
                </a:lnTo>
                <a:lnTo>
                  <a:pt x="112206" y="16073"/>
                </a:lnTo>
                <a:lnTo>
                  <a:pt x="112206" y="51643"/>
                </a:lnTo>
                <a:close/>
              </a:path>
              <a:path w="156844" h="52705">
                <a:moveTo>
                  <a:pt x="139410" y="31551"/>
                </a:moveTo>
                <a:lnTo>
                  <a:pt x="129023" y="31551"/>
                </a:lnTo>
                <a:lnTo>
                  <a:pt x="141376" y="892"/>
                </a:lnTo>
                <a:lnTo>
                  <a:pt x="156557" y="892"/>
                </a:lnTo>
                <a:lnTo>
                  <a:pt x="156557" y="16073"/>
                </a:lnTo>
                <a:lnTo>
                  <a:pt x="145692" y="16073"/>
                </a:lnTo>
                <a:lnTo>
                  <a:pt x="139410" y="31551"/>
                </a:lnTo>
                <a:close/>
              </a:path>
              <a:path w="156844" h="52705">
                <a:moveTo>
                  <a:pt x="131256" y="51643"/>
                </a:moveTo>
                <a:lnTo>
                  <a:pt x="126642" y="51643"/>
                </a:lnTo>
                <a:lnTo>
                  <a:pt x="112206" y="16073"/>
                </a:lnTo>
                <a:lnTo>
                  <a:pt x="122787" y="16073"/>
                </a:lnTo>
                <a:lnTo>
                  <a:pt x="129023" y="31551"/>
                </a:lnTo>
                <a:lnTo>
                  <a:pt x="139410" y="31551"/>
                </a:lnTo>
                <a:lnTo>
                  <a:pt x="131256" y="51643"/>
                </a:lnTo>
                <a:close/>
              </a:path>
              <a:path w="156844" h="52705">
                <a:moveTo>
                  <a:pt x="156557" y="51643"/>
                </a:moveTo>
                <a:lnTo>
                  <a:pt x="145692" y="51643"/>
                </a:lnTo>
                <a:lnTo>
                  <a:pt x="145692" y="16073"/>
                </a:lnTo>
                <a:lnTo>
                  <a:pt x="156557" y="16073"/>
                </a:lnTo>
                <a:lnTo>
                  <a:pt x="156557" y="5164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2136" y="2202330"/>
            <a:ext cx="159240" cy="6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5685" y="2550844"/>
            <a:ext cx="852169" cy="320675"/>
          </a:xfrm>
          <a:custGeom>
            <a:avLst/>
            <a:gdLst/>
            <a:ahLst/>
            <a:cxnLst/>
            <a:rect l="l" t="t" r="r" b="b"/>
            <a:pathLst>
              <a:path w="852169" h="320675">
                <a:moveTo>
                  <a:pt x="0" y="53349"/>
                </a:moveTo>
                <a:lnTo>
                  <a:pt x="4192" y="32579"/>
                </a:lnTo>
                <a:lnTo>
                  <a:pt x="15625" y="15621"/>
                </a:lnTo>
                <a:lnTo>
                  <a:pt x="32583" y="4191"/>
                </a:lnTo>
                <a:lnTo>
                  <a:pt x="53349" y="0"/>
                </a:lnTo>
                <a:lnTo>
                  <a:pt x="798645" y="0"/>
                </a:lnTo>
                <a:lnTo>
                  <a:pt x="836370" y="15624"/>
                </a:lnTo>
                <a:lnTo>
                  <a:pt x="851998" y="53349"/>
                </a:lnTo>
                <a:lnTo>
                  <a:pt x="851998" y="266749"/>
                </a:lnTo>
                <a:lnTo>
                  <a:pt x="847805" y="287509"/>
                </a:lnTo>
                <a:lnTo>
                  <a:pt x="836371" y="304468"/>
                </a:lnTo>
                <a:lnTo>
                  <a:pt x="819412" y="315904"/>
                </a:lnTo>
                <a:lnTo>
                  <a:pt x="798645" y="320099"/>
                </a:lnTo>
                <a:lnTo>
                  <a:pt x="53349" y="320099"/>
                </a:lnTo>
                <a:lnTo>
                  <a:pt x="32583" y="315904"/>
                </a:lnTo>
                <a:lnTo>
                  <a:pt x="15625" y="304468"/>
                </a:lnTo>
                <a:lnTo>
                  <a:pt x="4192" y="287509"/>
                </a:lnTo>
                <a:lnTo>
                  <a:pt x="0" y="266749"/>
                </a:lnTo>
                <a:lnTo>
                  <a:pt x="0" y="53349"/>
                </a:lnTo>
                <a:close/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1539" y="2684031"/>
            <a:ext cx="200660" cy="53975"/>
          </a:xfrm>
          <a:custGeom>
            <a:avLst/>
            <a:gdLst/>
            <a:ahLst/>
            <a:cxnLst/>
            <a:rect l="l" t="t" r="r" b="b"/>
            <a:pathLst>
              <a:path w="200660" h="53975">
                <a:moveTo>
                  <a:pt x="36414" y="53280"/>
                </a:moveTo>
                <a:lnTo>
                  <a:pt x="19249" y="53280"/>
                </a:lnTo>
                <a:lnTo>
                  <a:pt x="12750" y="50800"/>
                </a:lnTo>
                <a:lnTo>
                  <a:pt x="7590" y="45838"/>
                </a:lnTo>
                <a:lnTo>
                  <a:pt x="2530" y="40779"/>
                </a:lnTo>
                <a:lnTo>
                  <a:pt x="0" y="34528"/>
                </a:lnTo>
                <a:lnTo>
                  <a:pt x="0" y="22026"/>
                </a:lnTo>
                <a:lnTo>
                  <a:pt x="22126" y="744"/>
                </a:lnTo>
                <a:lnTo>
                  <a:pt x="36414" y="744"/>
                </a:lnTo>
                <a:lnTo>
                  <a:pt x="43508" y="4861"/>
                </a:lnTo>
                <a:lnTo>
                  <a:pt x="46700" y="10268"/>
                </a:lnTo>
                <a:lnTo>
                  <a:pt x="22522" y="10268"/>
                </a:lnTo>
                <a:lnTo>
                  <a:pt x="18703" y="11856"/>
                </a:lnTo>
                <a:lnTo>
                  <a:pt x="15627" y="15031"/>
                </a:lnTo>
                <a:lnTo>
                  <a:pt x="12651" y="18207"/>
                </a:lnTo>
                <a:lnTo>
                  <a:pt x="11236" y="22026"/>
                </a:lnTo>
                <a:lnTo>
                  <a:pt x="11162" y="31948"/>
                </a:lnTo>
                <a:lnTo>
                  <a:pt x="12700" y="35967"/>
                </a:lnTo>
                <a:lnTo>
                  <a:pt x="15776" y="39141"/>
                </a:lnTo>
                <a:lnTo>
                  <a:pt x="18851" y="42217"/>
                </a:lnTo>
                <a:lnTo>
                  <a:pt x="22621" y="43755"/>
                </a:lnTo>
                <a:lnTo>
                  <a:pt x="46633" y="43755"/>
                </a:lnTo>
                <a:lnTo>
                  <a:pt x="43508" y="49113"/>
                </a:lnTo>
                <a:lnTo>
                  <a:pt x="36414" y="53280"/>
                </a:lnTo>
                <a:close/>
              </a:path>
              <a:path w="200660" h="53975">
                <a:moveTo>
                  <a:pt x="39141" y="17710"/>
                </a:moveTo>
                <a:lnTo>
                  <a:pt x="38050" y="15627"/>
                </a:lnTo>
                <a:lnTo>
                  <a:pt x="36414" y="13891"/>
                </a:lnTo>
                <a:lnTo>
                  <a:pt x="34230" y="12501"/>
                </a:lnTo>
                <a:lnTo>
                  <a:pt x="32146" y="11013"/>
                </a:lnTo>
                <a:lnTo>
                  <a:pt x="29765" y="10268"/>
                </a:lnTo>
                <a:lnTo>
                  <a:pt x="46700" y="10268"/>
                </a:lnTo>
                <a:lnTo>
                  <a:pt x="48369" y="13096"/>
                </a:lnTo>
                <a:lnTo>
                  <a:pt x="39141" y="17710"/>
                </a:lnTo>
                <a:close/>
              </a:path>
              <a:path w="200660" h="53975">
                <a:moveTo>
                  <a:pt x="46633" y="43755"/>
                </a:moveTo>
                <a:lnTo>
                  <a:pt x="29765" y="43755"/>
                </a:lnTo>
                <a:lnTo>
                  <a:pt x="32146" y="43061"/>
                </a:lnTo>
                <a:lnTo>
                  <a:pt x="34230" y="41671"/>
                </a:lnTo>
                <a:lnTo>
                  <a:pt x="36414" y="40183"/>
                </a:lnTo>
                <a:lnTo>
                  <a:pt x="38050" y="38398"/>
                </a:lnTo>
                <a:lnTo>
                  <a:pt x="39141" y="36313"/>
                </a:lnTo>
                <a:lnTo>
                  <a:pt x="48369" y="40779"/>
                </a:lnTo>
                <a:lnTo>
                  <a:pt x="46633" y="43755"/>
                </a:lnTo>
                <a:close/>
              </a:path>
              <a:path w="200660" h="53975">
                <a:moveTo>
                  <a:pt x="65594" y="52387"/>
                </a:moveTo>
                <a:lnTo>
                  <a:pt x="54879" y="52387"/>
                </a:lnTo>
                <a:lnTo>
                  <a:pt x="54879" y="1637"/>
                </a:lnTo>
                <a:lnTo>
                  <a:pt x="65594" y="1637"/>
                </a:lnTo>
                <a:lnTo>
                  <a:pt x="65594" y="52387"/>
                </a:lnTo>
                <a:close/>
              </a:path>
              <a:path w="200660" h="53975">
                <a:moveTo>
                  <a:pt x="77692" y="53876"/>
                </a:moveTo>
                <a:lnTo>
                  <a:pt x="70697" y="53876"/>
                </a:lnTo>
                <a:lnTo>
                  <a:pt x="88705" y="0"/>
                </a:lnTo>
                <a:lnTo>
                  <a:pt x="95700" y="0"/>
                </a:lnTo>
                <a:lnTo>
                  <a:pt x="77692" y="53876"/>
                </a:lnTo>
                <a:close/>
              </a:path>
              <a:path w="200660" h="53975">
                <a:moveTo>
                  <a:pt x="134709" y="53280"/>
                </a:moveTo>
                <a:lnTo>
                  <a:pt x="117544" y="53280"/>
                </a:lnTo>
                <a:lnTo>
                  <a:pt x="111046" y="50800"/>
                </a:lnTo>
                <a:lnTo>
                  <a:pt x="105887" y="45838"/>
                </a:lnTo>
                <a:lnTo>
                  <a:pt x="100826" y="40779"/>
                </a:lnTo>
                <a:lnTo>
                  <a:pt x="98296" y="34528"/>
                </a:lnTo>
                <a:lnTo>
                  <a:pt x="98296" y="22026"/>
                </a:lnTo>
                <a:lnTo>
                  <a:pt x="120422" y="744"/>
                </a:lnTo>
                <a:lnTo>
                  <a:pt x="134709" y="744"/>
                </a:lnTo>
                <a:lnTo>
                  <a:pt x="141804" y="4861"/>
                </a:lnTo>
                <a:lnTo>
                  <a:pt x="144996" y="10268"/>
                </a:lnTo>
                <a:lnTo>
                  <a:pt x="120819" y="10268"/>
                </a:lnTo>
                <a:lnTo>
                  <a:pt x="117000" y="11856"/>
                </a:lnTo>
                <a:lnTo>
                  <a:pt x="113923" y="15031"/>
                </a:lnTo>
                <a:lnTo>
                  <a:pt x="110946" y="18207"/>
                </a:lnTo>
                <a:lnTo>
                  <a:pt x="109532" y="22026"/>
                </a:lnTo>
                <a:lnTo>
                  <a:pt x="109459" y="31948"/>
                </a:lnTo>
                <a:lnTo>
                  <a:pt x="110997" y="35967"/>
                </a:lnTo>
                <a:lnTo>
                  <a:pt x="114073" y="39141"/>
                </a:lnTo>
                <a:lnTo>
                  <a:pt x="117148" y="42217"/>
                </a:lnTo>
                <a:lnTo>
                  <a:pt x="120918" y="43755"/>
                </a:lnTo>
                <a:lnTo>
                  <a:pt x="144929" y="43755"/>
                </a:lnTo>
                <a:lnTo>
                  <a:pt x="141804" y="49113"/>
                </a:lnTo>
                <a:lnTo>
                  <a:pt x="134709" y="53280"/>
                </a:lnTo>
                <a:close/>
              </a:path>
              <a:path w="200660" h="53975">
                <a:moveTo>
                  <a:pt x="137438" y="17710"/>
                </a:moveTo>
                <a:lnTo>
                  <a:pt x="136347" y="15627"/>
                </a:lnTo>
                <a:lnTo>
                  <a:pt x="134709" y="13891"/>
                </a:lnTo>
                <a:lnTo>
                  <a:pt x="132527" y="12501"/>
                </a:lnTo>
                <a:lnTo>
                  <a:pt x="130443" y="11013"/>
                </a:lnTo>
                <a:lnTo>
                  <a:pt x="128062" y="10268"/>
                </a:lnTo>
                <a:lnTo>
                  <a:pt x="144996" y="10268"/>
                </a:lnTo>
                <a:lnTo>
                  <a:pt x="146665" y="13096"/>
                </a:lnTo>
                <a:lnTo>
                  <a:pt x="137438" y="17710"/>
                </a:lnTo>
                <a:close/>
              </a:path>
              <a:path w="200660" h="53975">
                <a:moveTo>
                  <a:pt x="144929" y="43755"/>
                </a:moveTo>
                <a:lnTo>
                  <a:pt x="128062" y="43755"/>
                </a:lnTo>
                <a:lnTo>
                  <a:pt x="130443" y="43061"/>
                </a:lnTo>
                <a:lnTo>
                  <a:pt x="132527" y="41671"/>
                </a:lnTo>
                <a:lnTo>
                  <a:pt x="134709" y="40183"/>
                </a:lnTo>
                <a:lnTo>
                  <a:pt x="136347" y="38398"/>
                </a:lnTo>
                <a:lnTo>
                  <a:pt x="137438" y="36313"/>
                </a:lnTo>
                <a:lnTo>
                  <a:pt x="146665" y="40779"/>
                </a:lnTo>
                <a:lnTo>
                  <a:pt x="144929" y="43755"/>
                </a:lnTo>
                <a:close/>
              </a:path>
              <a:path w="200660" h="53975">
                <a:moveTo>
                  <a:pt x="181155" y="52387"/>
                </a:moveTo>
                <a:lnTo>
                  <a:pt x="153175" y="52387"/>
                </a:lnTo>
                <a:lnTo>
                  <a:pt x="153175" y="1637"/>
                </a:lnTo>
                <a:lnTo>
                  <a:pt x="181155" y="1637"/>
                </a:lnTo>
                <a:lnTo>
                  <a:pt x="187654" y="3969"/>
                </a:lnTo>
                <a:lnTo>
                  <a:pt x="192615" y="8632"/>
                </a:lnTo>
                <a:lnTo>
                  <a:pt x="195198" y="11013"/>
                </a:lnTo>
                <a:lnTo>
                  <a:pt x="163891" y="11013"/>
                </a:lnTo>
                <a:lnTo>
                  <a:pt x="163891" y="42862"/>
                </a:lnTo>
                <a:lnTo>
                  <a:pt x="195360" y="42862"/>
                </a:lnTo>
                <a:lnTo>
                  <a:pt x="192615" y="45393"/>
                </a:lnTo>
                <a:lnTo>
                  <a:pt x="187654" y="50055"/>
                </a:lnTo>
                <a:lnTo>
                  <a:pt x="181155" y="52387"/>
                </a:lnTo>
                <a:close/>
              </a:path>
              <a:path w="200660" h="53975">
                <a:moveTo>
                  <a:pt x="195360" y="42862"/>
                </a:moveTo>
                <a:lnTo>
                  <a:pt x="177880" y="42862"/>
                </a:lnTo>
                <a:lnTo>
                  <a:pt x="181701" y="41374"/>
                </a:lnTo>
                <a:lnTo>
                  <a:pt x="184577" y="38398"/>
                </a:lnTo>
                <a:lnTo>
                  <a:pt x="187554" y="35421"/>
                </a:lnTo>
                <a:lnTo>
                  <a:pt x="189043" y="31650"/>
                </a:lnTo>
                <a:lnTo>
                  <a:pt x="189043" y="22225"/>
                </a:lnTo>
                <a:lnTo>
                  <a:pt x="187654" y="18355"/>
                </a:lnTo>
                <a:lnTo>
                  <a:pt x="184876" y="15478"/>
                </a:lnTo>
                <a:lnTo>
                  <a:pt x="182097" y="12501"/>
                </a:lnTo>
                <a:lnTo>
                  <a:pt x="178179" y="11013"/>
                </a:lnTo>
                <a:lnTo>
                  <a:pt x="195198" y="11013"/>
                </a:lnTo>
                <a:lnTo>
                  <a:pt x="197674" y="13295"/>
                </a:lnTo>
                <a:lnTo>
                  <a:pt x="200205" y="19447"/>
                </a:lnTo>
                <a:lnTo>
                  <a:pt x="200205" y="34627"/>
                </a:lnTo>
                <a:lnTo>
                  <a:pt x="197674" y="40729"/>
                </a:lnTo>
                <a:lnTo>
                  <a:pt x="195360" y="4286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1684" y="234147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2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5949" y="249372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4" y="43224"/>
                </a:moveTo>
                <a:lnTo>
                  <a:pt x="0" y="0"/>
                </a:lnTo>
                <a:lnTo>
                  <a:pt x="31467" y="0"/>
                </a:lnTo>
                <a:lnTo>
                  <a:pt x="1573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5949" y="249372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4" y="43224"/>
                </a:lnTo>
                <a:lnTo>
                  <a:pt x="3146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2775" y="2181343"/>
            <a:ext cx="253365" cy="262890"/>
          </a:xfrm>
          <a:custGeom>
            <a:avLst/>
            <a:gdLst/>
            <a:ahLst/>
            <a:cxnLst/>
            <a:rect l="l" t="t" r="r" b="b"/>
            <a:pathLst>
              <a:path w="253365" h="262889">
                <a:moveTo>
                  <a:pt x="0" y="262499"/>
                </a:moveTo>
                <a:lnTo>
                  <a:pt x="108404" y="262499"/>
                </a:lnTo>
                <a:lnTo>
                  <a:pt x="108404" y="0"/>
                </a:lnTo>
                <a:lnTo>
                  <a:pt x="2527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1438" y="242817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7"/>
                </a:moveTo>
                <a:lnTo>
                  <a:pt x="7014" y="31337"/>
                </a:lnTo>
                <a:lnTo>
                  <a:pt x="0" y="24322"/>
                </a:lnTo>
                <a:lnTo>
                  <a:pt x="0" y="7014"/>
                </a:lnTo>
                <a:lnTo>
                  <a:pt x="7014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24322"/>
                </a:lnTo>
                <a:lnTo>
                  <a:pt x="24322" y="313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1438" y="242817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15669"/>
                </a:moveTo>
                <a:lnTo>
                  <a:pt x="0" y="7014"/>
                </a:lnTo>
                <a:lnTo>
                  <a:pt x="7014" y="0"/>
                </a:lnTo>
                <a:lnTo>
                  <a:pt x="15667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15669"/>
                </a:lnTo>
                <a:lnTo>
                  <a:pt x="31337" y="24322"/>
                </a:lnTo>
                <a:lnTo>
                  <a:pt x="24322" y="31337"/>
                </a:lnTo>
                <a:lnTo>
                  <a:pt x="15667" y="31337"/>
                </a:lnTo>
                <a:lnTo>
                  <a:pt x="7014" y="31337"/>
                </a:lnTo>
                <a:lnTo>
                  <a:pt x="0" y="24322"/>
                </a:lnTo>
                <a:lnTo>
                  <a:pt x="0" y="1566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2775" y="2443842"/>
            <a:ext cx="253365" cy="267335"/>
          </a:xfrm>
          <a:custGeom>
            <a:avLst/>
            <a:gdLst/>
            <a:ahLst/>
            <a:cxnLst/>
            <a:rect l="l" t="t" r="r" b="b"/>
            <a:pathLst>
              <a:path w="253365" h="267335">
                <a:moveTo>
                  <a:pt x="0" y="0"/>
                </a:moveTo>
                <a:lnTo>
                  <a:pt x="108404" y="0"/>
                </a:lnTo>
                <a:lnTo>
                  <a:pt x="108404" y="267001"/>
                </a:lnTo>
                <a:lnTo>
                  <a:pt x="252799" y="2670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438" y="242817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7"/>
                </a:moveTo>
                <a:lnTo>
                  <a:pt x="7014" y="31337"/>
                </a:lnTo>
                <a:lnTo>
                  <a:pt x="0" y="24322"/>
                </a:lnTo>
                <a:lnTo>
                  <a:pt x="0" y="7014"/>
                </a:lnTo>
                <a:lnTo>
                  <a:pt x="7014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24322"/>
                </a:lnTo>
                <a:lnTo>
                  <a:pt x="24322" y="313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438" y="242817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15669"/>
                </a:moveTo>
                <a:lnTo>
                  <a:pt x="0" y="7014"/>
                </a:lnTo>
                <a:lnTo>
                  <a:pt x="7014" y="0"/>
                </a:lnTo>
                <a:lnTo>
                  <a:pt x="15667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15669"/>
                </a:lnTo>
                <a:lnTo>
                  <a:pt x="31337" y="24322"/>
                </a:lnTo>
                <a:lnTo>
                  <a:pt x="24322" y="31337"/>
                </a:lnTo>
                <a:lnTo>
                  <a:pt x="15667" y="31337"/>
                </a:lnTo>
                <a:lnTo>
                  <a:pt x="7014" y="31337"/>
                </a:lnTo>
                <a:lnTo>
                  <a:pt x="0" y="24322"/>
                </a:lnTo>
                <a:lnTo>
                  <a:pt x="0" y="1566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6451" y="2181395"/>
            <a:ext cx="229235" cy="635"/>
          </a:xfrm>
          <a:custGeom>
            <a:avLst/>
            <a:gdLst/>
            <a:ahLst/>
            <a:cxnLst/>
            <a:rect l="l" t="t" r="r" b="b"/>
            <a:pathLst>
              <a:path w="229235" h="635">
                <a:moveTo>
                  <a:pt x="0" y="0"/>
                </a:moveTo>
                <a:lnTo>
                  <a:pt x="114599" y="0"/>
                </a:lnTo>
                <a:lnTo>
                  <a:pt x="114599" y="599"/>
                </a:lnTo>
                <a:lnTo>
                  <a:pt x="229199" y="5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1688" y="2711169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4">
                <a:moveTo>
                  <a:pt x="0" y="0"/>
                </a:moveTo>
                <a:lnTo>
                  <a:pt x="232819" y="0"/>
                </a:lnTo>
              </a:path>
            </a:pathLst>
          </a:custGeom>
          <a:ln w="101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22995" y="1482347"/>
            <a:ext cx="4668520" cy="320675"/>
          </a:xfrm>
          <a:custGeom>
            <a:avLst/>
            <a:gdLst/>
            <a:ahLst/>
            <a:cxnLst/>
            <a:rect l="l" t="t" r="r" b="b"/>
            <a:pathLst>
              <a:path w="4668520" h="320675">
                <a:moveTo>
                  <a:pt x="0" y="0"/>
                </a:moveTo>
                <a:lnTo>
                  <a:pt x="4667990" y="0"/>
                </a:lnTo>
                <a:lnTo>
                  <a:pt x="4667990" y="320099"/>
                </a:lnTo>
                <a:lnTo>
                  <a:pt x="0" y="320099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0568" y="1617158"/>
            <a:ext cx="649605" cy="59690"/>
          </a:xfrm>
          <a:custGeom>
            <a:avLst/>
            <a:gdLst/>
            <a:ahLst/>
            <a:cxnLst/>
            <a:rect l="l" t="t" r="r" b="b"/>
            <a:pathLst>
              <a:path w="649604" h="59689">
                <a:moveTo>
                  <a:pt x="46145" y="48517"/>
                </a:moveTo>
                <a:lnTo>
                  <a:pt x="28222" y="48517"/>
                </a:lnTo>
                <a:lnTo>
                  <a:pt x="30708" y="47922"/>
                </a:lnTo>
                <a:lnTo>
                  <a:pt x="32289" y="46731"/>
                </a:lnTo>
                <a:lnTo>
                  <a:pt x="33880" y="45441"/>
                </a:lnTo>
                <a:lnTo>
                  <a:pt x="34670" y="43953"/>
                </a:lnTo>
                <a:lnTo>
                  <a:pt x="34670" y="40580"/>
                </a:lnTo>
                <a:lnTo>
                  <a:pt x="33727" y="39241"/>
                </a:lnTo>
                <a:lnTo>
                  <a:pt x="29965" y="37256"/>
                </a:lnTo>
                <a:lnTo>
                  <a:pt x="25450" y="35916"/>
                </a:lnTo>
                <a:lnTo>
                  <a:pt x="7286" y="31551"/>
                </a:lnTo>
                <a:lnTo>
                  <a:pt x="1781" y="25994"/>
                </a:lnTo>
                <a:lnTo>
                  <a:pt x="1781" y="12600"/>
                </a:lnTo>
                <a:lnTo>
                  <a:pt x="3771" y="8482"/>
                </a:lnTo>
                <a:lnTo>
                  <a:pt x="7734" y="5208"/>
                </a:lnTo>
                <a:lnTo>
                  <a:pt x="11706" y="1835"/>
                </a:lnTo>
                <a:lnTo>
                  <a:pt x="16963" y="148"/>
                </a:lnTo>
                <a:lnTo>
                  <a:pt x="32642" y="148"/>
                </a:lnTo>
                <a:lnTo>
                  <a:pt x="40081" y="2827"/>
                </a:lnTo>
                <a:lnTo>
                  <a:pt x="45834" y="8184"/>
                </a:lnTo>
                <a:lnTo>
                  <a:pt x="43895" y="10715"/>
                </a:lnTo>
                <a:lnTo>
                  <a:pt x="19745" y="10715"/>
                </a:lnTo>
                <a:lnTo>
                  <a:pt x="17754" y="11261"/>
                </a:lnTo>
                <a:lnTo>
                  <a:pt x="14982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67" y="26888"/>
                </a:lnTo>
                <a:lnTo>
                  <a:pt x="47024" y="32493"/>
                </a:lnTo>
                <a:lnTo>
                  <a:pt x="46957" y="46731"/>
                </a:lnTo>
                <a:lnTo>
                  <a:pt x="46145" y="48517"/>
                </a:lnTo>
                <a:close/>
              </a:path>
              <a:path w="649604" h="59689">
                <a:moveTo>
                  <a:pt x="38995" y="17114"/>
                </a:moveTo>
                <a:lnTo>
                  <a:pt x="34528" y="12848"/>
                </a:lnTo>
                <a:lnTo>
                  <a:pt x="28965" y="10715"/>
                </a:lnTo>
                <a:lnTo>
                  <a:pt x="43895" y="10715"/>
                </a:lnTo>
                <a:lnTo>
                  <a:pt x="38995" y="17114"/>
                </a:lnTo>
                <a:close/>
              </a:path>
              <a:path w="649604" h="59689">
                <a:moveTo>
                  <a:pt x="31403" y="59233"/>
                </a:moveTo>
                <a:lnTo>
                  <a:pt x="24260" y="59233"/>
                </a:lnTo>
                <a:lnTo>
                  <a:pt x="16994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3" y="40926"/>
                </a:lnTo>
                <a:lnTo>
                  <a:pt x="8629" y="43011"/>
                </a:lnTo>
                <a:lnTo>
                  <a:pt x="11210" y="44796"/>
                </a:lnTo>
                <a:lnTo>
                  <a:pt x="17364" y="47773"/>
                </a:lnTo>
                <a:lnTo>
                  <a:pt x="20878" y="48517"/>
                </a:lnTo>
                <a:lnTo>
                  <a:pt x="46145" y="48517"/>
                </a:lnTo>
                <a:lnTo>
                  <a:pt x="44996" y="51048"/>
                </a:lnTo>
                <a:lnTo>
                  <a:pt x="40928" y="54321"/>
                </a:lnTo>
                <a:lnTo>
                  <a:pt x="36956" y="57595"/>
                </a:lnTo>
                <a:lnTo>
                  <a:pt x="31403" y="59233"/>
                </a:lnTo>
                <a:close/>
              </a:path>
              <a:path w="649604" h="59689">
                <a:moveTo>
                  <a:pt x="97659" y="58190"/>
                </a:moveTo>
                <a:lnTo>
                  <a:pt x="57178" y="58190"/>
                </a:lnTo>
                <a:lnTo>
                  <a:pt x="57178" y="1041"/>
                </a:lnTo>
                <a:lnTo>
                  <a:pt x="97659" y="1041"/>
                </a:lnTo>
                <a:lnTo>
                  <a:pt x="97659" y="11756"/>
                </a:lnTo>
                <a:lnTo>
                  <a:pt x="69379" y="11756"/>
                </a:lnTo>
                <a:lnTo>
                  <a:pt x="69379" y="23812"/>
                </a:lnTo>
                <a:lnTo>
                  <a:pt x="97059" y="23812"/>
                </a:lnTo>
                <a:lnTo>
                  <a:pt x="97059" y="34528"/>
                </a:lnTo>
                <a:lnTo>
                  <a:pt x="69379" y="34528"/>
                </a:lnTo>
                <a:lnTo>
                  <a:pt x="69379" y="47476"/>
                </a:lnTo>
                <a:lnTo>
                  <a:pt x="97659" y="47476"/>
                </a:lnTo>
                <a:lnTo>
                  <a:pt x="97659" y="58190"/>
                </a:lnTo>
                <a:close/>
              </a:path>
              <a:path w="649604" h="59689">
                <a:moveTo>
                  <a:pt x="121176" y="58190"/>
                </a:moveTo>
                <a:lnTo>
                  <a:pt x="108975" y="58190"/>
                </a:lnTo>
                <a:lnTo>
                  <a:pt x="108975" y="1041"/>
                </a:lnTo>
                <a:lnTo>
                  <a:pt x="141522" y="1041"/>
                </a:lnTo>
                <a:lnTo>
                  <a:pt x="146132" y="2777"/>
                </a:lnTo>
                <a:lnTo>
                  <a:pt x="149608" y="6250"/>
                </a:lnTo>
                <a:lnTo>
                  <a:pt x="153180" y="9723"/>
                </a:lnTo>
                <a:lnTo>
                  <a:pt x="154001" y="11756"/>
                </a:lnTo>
                <a:lnTo>
                  <a:pt x="121176" y="11756"/>
                </a:lnTo>
                <a:lnTo>
                  <a:pt x="121176" y="27086"/>
                </a:lnTo>
                <a:lnTo>
                  <a:pt x="153974" y="27086"/>
                </a:lnTo>
                <a:lnTo>
                  <a:pt x="153771" y="27731"/>
                </a:lnTo>
                <a:lnTo>
                  <a:pt x="151390" y="30807"/>
                </a:lnTo>
                <a:lnTo>
                  <a:pt x="149008" y="33784"/>
                </a:lnTo>
                <a:lnTo>
                  <a:pt x="146037" y="35669"/>
                </a:lnTo>
                <a:lnTo>
                  <a:pt x="142465" y="36462"/>
                </a:lnTo>
                <a:lnTo>
                  <a:pt x="143254" y="37801"/>
                </a:lnTo>
                <a:lnTo>
                  <a:pt x="121176" y="37801"/>
                </a:lnTo>
                <a:lnTo>
                  <a:pt x="121176" y="58190"/>
                </a:lnTo>
                <a:close/>
              </a:path>
              <a:path w="649604" h="59689">
                <a:moveTo>
                  <a:pt x="153974" y="27086"/>
                </a:moveTo>
                <a:lnTo>
                  <a:pt x="136359" y="27086"/>
                </a:lnTo>
                <a:lnTo>
                  <a:pt x="138350" y="26441"/>
                </a:lnTo>
                <a:lnTo>
                  <a:pt x="141617" y="23762"/>
                </a:lnTo>
                <a:lnTo>
                  <a:pt x="142465" y="21877"/>
                </a:lnTo>
                <a:lnTo>
                  <a:pt x="142465" y="17015"/>
                </a:lnTo>
                <a:lnTo>
                  <a:pt x="141617" y="15130"/>
                </a:lnTo>
                <a:lnTo>
                  <a:pt x="139931" y="13840"/>
                </a:lnTo>
                <a:lnTo>
                  <a:pt x="138350" y="12452"/>
                </a:lnTo>
                <a:lnTo>
                  <a:pt x="136359" y="11756"/>
                </a:lnTo>
                <a:lnTo>
                  <a:pt x="154001" y="11756"/>
                </a:lnTo>
                <a:lnTo>
                  <a:pt x="154842" y="13840"/>
                </a:lnTo>
                <a:lnTo>
                  <a:pt x="154961" y="23961"/>
                </a:lnTo>
                <a:lnTo>
                  <a:pt x="153974" y="27086"/>
                </a:lnTo>
                <a:close/>
              </a:path>
              <a:path w="649604" h="59689">
                <a:moveTo>
                  <a:pt x="155266" y="58190"/>
                </a:moveTo>
                <a:lnTo>
                  <a:pt x="141274" y="58190"/>
                </a:lnTo>
                <a:lnTo>
                  <a:pt x="130111" y="37801"/>
                </a:lnTo>
                <a:lnTo>
                  <a:pt x="143254" y="37801"/>
                </a:lnTo>
                <a:lnTo>
                  <a:pt x="155266" y="58190"/>
                </a:lnTo>
                <a:close/>
              </a:path>
              <a:path w="649604" h="59689">
                <a:moveTo>
                  <a:pt x="197357" y="58190"/>
                </a:moveTo>
                <a:lnTo>
                  <a:pt x="182184" y="58190"/>
                </a:lnTo>
                <a:lnTo>
                  <a:pt x="160010" y="1041"/>
                </a:lnTo>
                <a:lnTo>
                  <a:pt x="173849" y="1041"/>
                </a:lnTo>
                <a:lnTo>
                  <a:pt x="189775" y="44945"/>
                </a:lnTo>
                <a:lnTo>
                  <a:pt x="202463" y="44945"/>
                </a:lnTo>
                <a:lnTo>
                  <a:pt x="197357" y="58190"/>
                </a:lnTo>
                <a:close/>
              </a:path>
              <a:path w="649604" h="59689">
                <a:moveTo>
                  <a:pt x="202463" y="44945"/>
                </a:moveTo>
                <a:lnTo>
                  <a:pt x="189775" y="44945"/>
                </a:lnTo>
                <a:lnTo>
                  <a:pt x="205549" y="1041"/>
                </a:lnTo>
                <a:lnTo>
                  <a:pt x="219388" y="1041"/>
                </a:lnTo>
                <a:lnTo>
                  <a:pt x="202463" y="44945"/>
                </a:lnTo>
                <a:close/>
              </a:path>
              <a:path w="649604" h="59689">
                <a:moveTo>
                  <a:pt x="239086" y="58190"/>
                </a:moveTo>
                <a:lnTo>
                  <a:pt x="226885" y="58190"/>
                </a:lnTo>
                <a:lnTo>
                  <a:pt x="226885" y="1041"/>
                </a:lnTo>
                <a:lnTo>
                  <a:pt x="239086" y="1041"/>
                </a:lnTo>
                <a:lnTo>
                  <a:pt x="239086" y="58190"/>
                </a:lnTo>
                <a:close/>
              </a:path>
              <a:path w="649604" h="59689">
                <a:moveTo>
                  <a:pt x="278910" y="59233"/>
                </a:moveTo>
                <a:lnTo>
                  <a:pt x="270080" y="59233"/>
                </a:lnTo>
                <a:lnTo>
                  <a:pt x="262784" y="56405"/>
                </a:lnTo>
                <a:lnTo>
                  <a:pt x="257031" y="50750"/>
                </a:lnTo>
                <a:lnTo>
                  <a:pt x="251373" y="45094"/>
                </a:lnTo>
                <a:lnTo>
                  <a:pt x="248544" y="38050"/>
                </a:lnTo>
                <a:lnTo>
                  <a:pt x="248544" y="24060"/>
                </a:lnTo>
                <a:lnTo>
                  <a:pt x="263432" y="3869"/>
                </a:lnTo>
                <a:lnTo>
                  <a:pt x="268194" y="1289"/>
                </a:lnTo>
                <a:lnTo>
                  <a:pt x="273347" y="0"/>
                </a:lnTo>
                <a:lnTo>
                  <a:pt x="278910" y="0"/>
                </a:lnTo>
                <a:lnTo>
                  <a:pt x="286322" y="874"/>
                </a:lnTo>
                <a:lnTo>
                  <a:pt x="292784" y="3497"/>
                </a:lnTo>
                <a:lnTo>
                  <a:pt x="298299" y="7869"/>
                </a:lnTo>
                <a:lnTo>
                  <a:pt x="300533" y="10864"/>
                </a:lnTo>
                <a:lnTo>
                  <a:pt x="273747" y="10864"/>
                </a:lnTo>
                <a:lnTo>
                  <a:pt x="269480" y="12650"/>
                </a:lnTo>
                <a:lnTo>
                  <a:pt x="262737" y="19793"/>
                </a:lnTo>
                <a:lnTo>
                  <a:pt x="261125" y="24060"/>
                </a:lnTo>
                <a:lnTo>
                  <a:pt x="261051" y="35172"/>
                </a:lnTo>
                <a:lnTo>
                  <a:pt x="262737" y="39686"/>
                </a:lnTo>
                <a:lnTo>
                  <a:pt x="266108" y="43159"/>
                </a:lnTo>
                <a:lnTo>
                  <a:pt x="269585" y="46632"/>
                </a:lnTo>
                <a:lnTo>
                  <a:pt x="273852" y="48368"/>
                </a:lnTo>
                <a:lnTo>
                  <a:pt x="300448" y="48368"/>
                </a:lnTo>
                <a:lnTo>
                  <a:pt x="298299" y="51279"/>
                </a:lnTo>
                <a:lnTo>
                  <a:pt x="292784" y="55698"/>
                </a:lnTo>
                <a:lnTo>
                  <a:pt x="286322" y="58349"/>
                </a:lnTo>
                <a:lnTo>
                  <a:pt x="278910" y="59233"/>
                </a:lnTo>
                <a:close/>
              </a:path>
              <a:path w="649604" h="59689">
                <a:moveTo>
                  <a:pt x="292302" y="19198"/>
                </a:moveTo>
                <a:lnTo>
                  <a:pt x="291111" y="16817"/>
                </a:lnTo>
                <a:lnTo>
                  <a:pt x="289330" y="14833"/>
                </a:lnTo>
                <a:lnTo>
                  <a:pt x="284568" y="11657"/>
                </a:lnTo>
                <a:lnTo>
                  <a:pt x="281882" y="10864"/>
                </a:lnTo>
                <a:lnTo>
                  <a:pt x="300533" y="10864"/>
                </a:lnTo>
                <a:lnTo>
                  <a:pt x="302865" y="13989"/>
                </a:lnTo>
                <a:lnTo>
                  <a:pt x="292302" y="19198"/>
                </a:lnTo>
                <a:close/>
              </a:path>
              <a:path w="649604" h="59689">
                <a:moveTo>
                  <a:pt x="300448" y="48368"/>
                </a:moveTo>
                <a:lnTo>
                  <a:pt x="281882" y="48368"/>
                </a:lnTo>
                <a:lnTo>
                  <a:pt x="284568" y="47624"/>
                </a:lnTo>
                <a:lnTo>
                  <a:pt x="286949" y="46136"/>
                </a:lnTo>
                <a:lnTo>
                  <a:pt x="289330" y="44549"/>
                </a:lnTo>
                <a:lnTo>
                  <a:pt x="291111" y="42514"/>
                </a:lnTo>
                <a:lnTo>
                  <a:pt x="292302" y="40034"/>
                </a:lnTo>
                <a:lnTo>
                  <a:pt x="302865" y="45094"/>
                </a:lnTo>
                <a:lnTo>
                  <a:pt x="300448" y="48368"/>
                </a:lnTo>
                <a:close/>
              </a:path>
              <a:path w="649604" h="59689">
                <a:moveTo>
                  <a:pt x="352748" y="58190"/>
                </a:moveTo>
                <a:lnTo>
                  <a:pt x="312266" y="58190"/>
                </a:lnTo>
                <a:lnTo>
                  <a:pt x="312266" y="1041"/>
                </a:lnTo>
                <a:lnTo>
                  <a:pt x="352748" y="1041"/>
                </a:lnTo>
                <a:lnTo>
                  <a:pt x="352748" y="11756"/>
                </a:lnTo>
                <a:lnTo>
                  <a:pt x="324468" y="11756"/>
                </a:lnTo>
                <a:lnTo>
                  <a:pt x="324468" y="23812"/>
                </a:lnTo>
                <a:lnTo>
                  <a:pt x="352148" y="23812"/>
                </a:lnTo>
                <a:lnTo>
                  <a:pt x="352148" y="34528"/>
                </a:lnTo>
                <a:lnTo>
                  <a:pt x="324468" y="34528"/>
                </a:lnTo>
                <a:lnTo>
                  <a:pt x="324468" y="47476"/>
                </a:lnTo>
                <a:lnTo>
                  <a:pt x="352748" y="47476"/>
                </a:lnTo>
                <a:lnTo>
                  <a:pt x="352748" y="58190"/>
                </a:lnTo>
                <a:close/>
              </a:path>
              <a:path w="649604" h="59689">
                <a:moveTo>
                  <a:pt x="423128" y="58190"/>
                </a:moveTo>
                <a:lnTo>
                  <a:pt x="386809" y="58190"/>
                </a:lnTo>
                <a:lnTo>
                  <a:pt x="386809" y="1041"/>
                </a:lnTo>
                <a:lnTo>
                  <a:pt x="399010" y="1041"/>
                </a:lnTo>
                <a:lnTo>
                  <a:pt x="399010" y="47476"/>
                </a:lnTo>
                <a:lnTo>
                  <a:pt x="423128" y="47476"/>
                </a:lnTo>
                <a:lnTo>
                  <a:pt x="423128" y="58190"/>
                </a:lnTo>
                <a:close/>
              </a:path>
              <a:path w="649604" h="59689">
                <a:moveTo>
                  <a:pt x="441016" y="58190"/>
                </a:moveTo>
                <a:lnTo>
                  <a:pt x="427176" y="58190"/>
                </a:lnTo>
                <a:lnTo>
                  <a:pt x="449350" y="1041"/>
                </a:lnTo>
                <a:lnTo>
                  <a:pt x="464533" y="1041"/>
                </a:lnTo>
                <a:lnTo>
                  <a:pt x="469238" y="13245"/>
                </a:lnTo>
                <a:lnTo>
                  <a:pt x="456941" y="13245"/>
                </a:lnTo>
                <a:lnTo>
                  <a:pt x="448017" y="37801"/>
                </a:lnTo>
                <a:lnTo>
                  <a:pt x="478704" y="37801"/>
                </a:lnTo>
                <a:lnTo>
                  <a:pt x="482835" y="48517"/>
                </a:lnTo>
                <a:lnTo>
                  <a:pt x="444740" y="48517"/>
                </a:lnTo>
                <a:lnTo>
                  <a:pt x="441016" y="58190"/>
                </a:lnTo>
                <a:close/>
              </a:path>
              <a:path w="649604" h="59689">
                <a:moveTo>
                  <a:pt x="478704" y="37801"/>
                </a:moveTo>
                <a:lnTo>
                  <a:pt x="465876" y="37801"/>
                </a:lnTo>
                <a:lnTo>
                  <a:pt x="456941" y="13245"/>
                </a:lnTo>
                <a:lnTo>
                  <a:pt x="469238" y="13245"/>
                </a:lnTo>
                <a:lnTo>
                  <a:pt x="478704" y="37801"/>
                </a:lnTo>
                <a:close/>
              </a:path>
              <a:path w="649604" h="59689">
                <a:moveTo>
                  <a:pt x="486564" y="58190"/>
                </a:moveTo>
                <a:lnTo>
                  <a:pt x="472715" y="58190"/>
                </a:lnTo>
                <a:lnTo>
                  <a:pt x="469143" y="48517"/>
                </a:lnTo>
                <a:lnTo>
                  <a:pt x="482835" y="48517"/>
                </a:lnTo>
                <a:lnTo>
                  <a:pt x="486564" y="58190"/>
                </a:lnTo>
                <a:close/>
              </a:path>
              <a:path w="649604" h="59689">
                <a:moveTo>
                  <a:pt x="522178" y="58190"/>
                </a:moveTo>
                <a:lnTo>
                  <a:pt x="509977" y="58190"/>
                </a:lnTo>
                <a:lnTo>
                  <a:pt x="509977" y="34825"/>
                </a:lnTo>
                <a:lnTo>
                  <a:pt x="487955" y="1041"/>
                </a:lnTo>
                <a:lnTo>
                  <a:pt x="501795" y="1041"/>
                </a:lnTo>
                <a:lnTo>
                  <a:pt x="516082" y="23961"/>
                </a:lnTo>
                <a:lnTo>
                  <a:pt x="529214" y="23961"/>
                </a:lnTo>
                <a:lnTo>
                  <a:pt x="522178" y="34825"/>
                </a:lnTo>
                <a:lnTo>
                  <a:pt x="522178" y="58190"/>
                </a:lnTo>
                <a:close/>
              </a:path>
              <a:path w="649604" h="59689">
                <a:moveTo>
                  <a:pt x="529214" y="23961"/>
                </a:moveTo>
                <a:lnTo>
                  <a:pt x="516082" y="23961"/>
                </a:lnTo>
                <a:lnTo>
                  <a:pt x="530217" y="1041"/>
                </a:lnTo>
                <a:lnTo>
                  <a:pt x="544057" y="1041"/>
                </a:lnTo>
                <a:lnTo>
                  <a:pt x="529214" y="23961"/>
                </a:lnTo>
                <a:close/>
              </a:path>
              <a:path w="649604" h="59689">
                <a:moveTo>
                  <a:pt x="591844" y="58190"/>
                </a:moveTo>
                <a:lnTo>
                  <a:pt x="551363" y="58190"/>
                </a:lnTo>
                <a:lnTo>
                  <a:pt x="551363" y="1041"/>
                </a:lnTo>
                <a:lnTo>
                  <a:pt x="591844" y="1041"/>
                </a:lnTo>
                <a:lnTo>
                  <a:pt x="591844" y="11756"/>
                </a:lnTo>
                <a:lnTo>
                  <a:pt x="563564" y="11756"/>
                </a:lnTo>
                <a:lnTo>
                  <a:pt x="563564" y="23812"/>
                </a:lnTo>
                <a:lnTo>
                  <a:pt x="591244" y="23812"/>
                </a:lnTo>
                <a:lnTo>
                  <a:pt x="591244" y="34528"/>
                </a:lnTo>
                <a:lnTo>
                  <a:pt x="563564" y="34528"/>
                </a:lnTo>
                <a:lnTo>
                  <a:pt x="563564" y="47476"/>
                </a:lnTo>
                <a:lnTo>
                  <a:pt x="591844" y="47476"/>
                </a:lnTo>
                <a:lnTo>
                  <a:pt x="591844" y="58190"/>
                </a:lnTo>
                <a:close/>
              </a:path>
              <a:path w="649604" h="59689">
                <a:moveTo>
                  <a:pt x="615361" y="58190"/>
                </a:moveTo>
                <a:lnTo>
                  <a:pt x="603159" y="58190"/>
                </a:lnTo>
                <a:lnTo>
                  <a:pt x="603159" y="1041"/>
                </a:lnTo>
                <a:lnTo>
                  <a:pt x="635706" y="1041"/>
                </a:lnTo>
                <a:lnTo>
                  <a:pt x="640316" y="2777"/>
                </a:lnTo>
                <a:lnTo>
                  <a:pt x="643793" y="6250"/>
                </a:lnTo>
                <a:lnTo>
                  <a:pt x="647365" y="9723"/>
                </a:lnTo>
                <a:lnTo>
                  <a:pt x="648185" y="11756"/>
                </a:lnTo>
                <a:lnTo>
                  <a:pt x="615361" y="11756"/>
                </a:lnTo>
                <a:lnTo>
                  <a:pt x="615361" y="27086"/>
                </a:lnTo>
                <a:lnTo>
                  <a:pt x="648159" y="27086"/>
                </a:lnTo>
                <a:lnTo>
                  <a:pt x="647955" y="27731"/>
                </a:lnTo>
                <a:lnTo>
                  <a:pt x="645574" y="30807"/>
                </a:lnTo>
                <a:lnTo>
                  <a:pt x="643193" y="33784"/>
                </a:lnTo>
                <a:lnTo>
                  <a:pt x="640221" y="35669"/>
                </a:lnTo>
                <a:lnTo>
                  <a:pt x="636649" y="36462"/>
                </a:lnTo>
                <a:lnTo>
                  <a:pt x="637438" y="37801"/>
                </a:lnTo>
                <a:lnTo>
                  <a:pt x="615361" y="37801"/>
                </a:lnTo>
                <a:lnTo>
                  <a:pt x="615361" y="58190"/>
                </a:lnTo>
                <a:close/>
              </a:path>
              <a:path w="649604" h="59689">
                <a:moveTo>
                  <a:pt x="648159" y="27086"/>
                </a:moveTo>
                <a:lnTo>
                  <a:pt x="630544" y="27086"/>
                </a:lnTo>
                <a:lnTo>
                  <a:pt x="632534" y="26441"/>
                </a:lnTo>
                <a:lnTo>
                  <a:pt x="635802" y="23762"/>
                </a:lnTo>
                <a:lnTo>
                  <a:pt x="636649" y="21877"/>
                </a:lnTo>
                <a:lnTo>
                  <a:pt x="636649" y="17015"/>
                </a:lnTo>
                <a:lnTo>
                  <a:pt x="635802" y="15130"/>
                </a:lnTo>
                <a:lnTo>
                  <a:pt x="634116" y="13840"/>
                </a:lnTo>
                <a:lnTo>
                  <a:pt x="632534" y="12452"/>
                </a:lnTo>
                <a:lnTo>
                  <a:pt x="630544" y="11756"/>
                </a:lnTo>
                <a:lnTo>
                  <a:pt x="648185" y="11756"/>
                </a:lnTo>
                <a:lnTo>
                  <a:pt x="649026" y="13840"/>
                </a:lnTo>
                <a:lnTo>
                  <a:pt x="649146" y="23961"/>
                </a:lnTo>
                <a:lnTo>
                  <a:pt x="648159" y="27086"/>
                </a:lnTo>
                <a:close/>
              </a:path>
              <a:path w="649604" h="59689">
                <a:moveTo>
                  <a:pt x="649451" y="58190"/>
                </a:moveTo>
                <a:lnTo>
                  <a:pt x="635459" y="58190"/>
                </a:lnTo>
                <a:lnTo>
                  <a:pt x="624295" y="37801"/>
                </a:lnTo>
                <a:lnTo>
                  <a:pt x="637438" y="37801"/>
                </a:lnTo>
                <a:lnTo>
                  <a:pt x="649451" y="58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24568" y="1050260"/>
            <a:ext cx="4668520" cy="400685"/>
          </a:xfrm>
          <a:custGeom>
            <a:avLst/>
            <a:gdLst/>
            <a:ahLst/>
            <a:cxnLst/>
            <a:rect l="l" t="t" r="r" b="b"/>
            <a:pathLst>
              <a:path w="4668520" h="400684">
                <a:moveTo>
                  <a:pt x="0" y="0"/>
                </a:moveTo>
                <a:lnTo>
                  <a:pt x="4667993" y="0"/>
                </a:lnTo>
                <a:lnTo>
                  <a:pt x="4667993" y="400199"/>
                </a:lnTo>
                <a:lnTo>
                  <a:pt x="0" y="400199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8595" y="1225126"/>
            <a:ext cx="680720" cy="59690"/>
          </a:xfrm>
          <a:custGeom>
            <a:avLst/>
            <a:gdLst/>
            <a:ahLst/>
            <a:cxnLst/>
            <a:rect l="l" t="t" r="r" b="b"/>
            <a:pathLst>
              <a:path w="680720" h="59690">
                <a:moveTo>
                  <a:pt x="12201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37" y="1042"/>
                </a:lnTo>
                <a:lnTo>
                  <a:pt x="37156" y="2778"/>
                </a:lnTo>
                <a:lnTo>
                  <a:pt x="40624" y="6250"/>
                </a:lnTo>
                <a:lnTo>
                  <a:pt x="44195" y="9723"/>
                </a:lnTo>
                <a:lnTo>
                  <a:pt x="45020" y="11757"/>
                </a:lnTo>
                <a:lnTo>
                  <a:pt x="12201" y="11757"/>
                </a:lnTo>
                <a:lnTo>
                  <a:pt x="12201" y="27086"/>
                </a:lnTo>
                <a:lnTo>
                  <a:pt x="44999" y="27086"/>
                </a:lnTo>
                <a:lnTo>
                  <a:pt x="44795" y="27731"/>
                </a:lnTo>
                <a:lnTo>
                  <a:pt x="42414" y="30807"/>
                </a:lnTo>
                <a:lnTo>
                  <a:pt x="40033" y="33784"/>
                </a:lnTo>
                <a:lnTo>
                  <a:pt x="37052" y="35669"/>
                </a:lnTo>
                <a:lnTo>
                  <a:pt x="33480" y="36462"/>
                </a:lnTo>
                <a:lnTo>
                  <a:pt x="34269" y="37801"/>
                </a:lnTo>
                <a:lnTo>
                  <a:pt x="12201" y="37801"/>
                </a:lnTo>
                <a:lnTo>
                  <a:pt x="12201" y="58191"/>
                </a:lnTo>
                <a:close/>
              </a:path>
              <a:path w="680720" h="59690">
                <a:moveTo>
                  <a:pt x="44999" y="27086"/>
                </a:moveTo>
                <a:lnTo>
                  <a:pt x="27384" y="27086"/>
                </a:lnTo>
                <a:lnTo>
                  <a:pt x="29365" y="26441"/>
                </a:lnTo>
                <a:lnTo>
                  <a:pt x="32642" y="23762"/>
                </a:lnTo>
                <a:lnTo>
                  <a:pt x="33480" y="21877"/>
                </a:lnTo>
                <a:lnTo>
                  <a:pt x="33480" y="17016"/>
                </a:lnTo>
                <a:lnTo>
                  <a:pt x="32642" y="15130"/>
                </a:lnTo>
                <a:lnTo>
                  <a:pt x="30956" y="13840"/>
                </a:lnTo>
                <a:lnTo>
                  <a:pt x="29365" y="12452"/>
                </a:lnTo>
                <a:lnTo>
                  <a:pt x="27384" y="11757"/>
                </a:lnTo>
                <a:lnTo>
                  <a:pt x="45020" y="11757"/>
                </a:lnTo>
                <a:lnTo>
                  <a:pt x="45865" y="13840"/>
                </a:lnTo>
                <a:lnTo>
                  <a:pt x="45986" y="23961"/>
                </a:lnTo>
                <a:lnTo>
                  <a:pt x="44999" y="27086"/>
                </a:lnTo>
                <a:close/>
              </a:path>
              <a:path w="680720" h="59690">
                <a:moveTo>
                  <a:pt x="46281" y="58191"/>
                </a:moveTo>
                <a:lnTo>
                  <a:pt x="32289" y="58191"/>
                </a:lnTo>
                <a:lnTo>
                  <a:pt x="21126" y="37801"/>
                </a:lnTo>
                <a:lnTo>
                  <a:pt x="34269" y="37801"/>
                </a:lnTo>
                <a:lnTo>
                  <a:pt x="46281" y="58191"/>
                </a:lnTo>
                <a:close/>
              </a:path>
              <a:path w="680720" h="59690">
                <a:moveTo>
                  <a:pt x="92944" y="59233"/>
                </a:moveTo>
                <a:lnTo>
                  <a:pt x="75485" y="59233"/>
                </a:lnTo>
                <a:lnTo>
                  <a:pt x="68341" y="56455"/>
                </a:lnTo>
                <a:lnTo>
                  <a:pt x="57226" y="45342"/>
                </a:lnTo>
                <a:lnTo>
                  <a:pt x="54444" y="38248"/>
                </a:lnTo>
                <a:lnTo>
                  <a:pt x="54444" y="21083"/>
                </a:lnTo>
                <a:lnTo>
                  <a:pt x="57226" y="14039"/>
                </a:lnTo>
                <a:lnTo>
                  <a:pt x="62779" y="8482"/>
                </a:lnTo>
                <a:lnTo>
                  <a:pt x="68341" y="2827"/>
                </a:lnTo>
                <a:lnTo>
                  <a:pt x="75485" y="0"/>
                </a:lnTo>
                <a:lnTo>
                  <a:pt x="92944" y="0"/>
                </a:lnTo>
                <a:lnTo>
                  <a:pt x="100088" y="2827"/>
                </a:lnTo>
                <a:lnTo>
                  <a:pt x="105641" y="8482"/>
                </a:lnTo>
                <a:lnTo>
                  <a:pt x="108066" y="10864"/>
                </a:lnTo>
                <a:lnTo>
                  <a:pt x="78952" y="10864"/>
                </a:lnTo>
                <a:lnTo>
                  <a:pt x="74742" y="12650"/>
                </a:lnTo>
                <a:lnTo>
                  <a:pt x="68484" y="19694"/>
                </a:lnTo>
                <a:lnTo>
                  <a:pt x="66951" y="24160"/>
                </a:lnTo>
                <a:lnTo>
                  <a:pt x="67020" y="35271"/>
                </a:lnTo>
                <a:lnTo>
                  <a:pt x="68541" y="39587"/>
                </a:lnTo>
                <a:lnTo>
                  <a:pt x="71713" y="43159"/>
                </a:lnTo>
                <a:lnTo>
                  <a:pt x="74885" y="46632"/>
                </a:lnTo>
                <a:lnTo>
                  <a:pt x="79057" y="48368"/>
                </a:lnTo>
                <a:lnTo>
                  <a:pt x="108217" y="48368"/>
                </a:lnTo>
                <a:lnTo>
                  <a:pt x="105641" y="50898"/>
                </a:lnTo>
                <a:lnTo>
                  <a:pt x="100088" y="56455"/>
                </a:lnTo>
                <a:lnTo>
                  <a:pt x="92944" y="59233"/>
                </a:lnTo>
                <a:close/>
              </a:path>
              <a:path w="680720" h="59690">
                <a:moveTo>
                  <a:pt x="108217" y="48368"/>
                </a:moveTo>
                <a:lnTo>
                  <a:pt x="89277" y="48368"/>
                </a:lnTo>
                <a:lnTo>
                  <a:pt x="93440" y="46681"/>
                </a:lnTo>
                <a:lnTo>
                  <a:pt x="96716" y="43309"/>
                </a:lnTo>
                <a:lnTo>
                  <a:pt x="99993" y="39836"/>
                </a:lnTo>
                <a:lnTo>
                  <a:pt x="101631" y="35271"/>
                </a:lnTo>
                <a:lnTo>
                  <a:pt x="101631" y="24160"/>
                </a:lnTo>
                <a:lnTo>
                  <a:pt x="100040" y="19694"/>
                </a:lnTo>
                <a:lnTo>
                  <a:pt x="96869" y="16221"/>
                </a:lnTo>
                <a:lnTo>
                  <a:pt x="93687" y="12650"/>
                </a:lnTo>
                <a:lnTo>
                  <a:pt x="89477" y="10864"/>
                </a:lnTo>
                <a:lnTo>
                  <a:pt x="108066" y="10864"/>
                </a:lnTo>
                <a:lnTo>
                  <a:pt x="111299" y="14039"/>
                </a:lnTo>
                <a:lnTo>
                  <a:pt x="114128" y="21083"/>
                </a:lnTo>
                <a:lnTo>
                  <a:pt x="114128" y="38248"/>
                </a:lnTo>
                <a:lnTo>
                  <a:pt x="111299" y="45342"/>
                </a:lnTo>
                <a:lnTo>
                  <a:pt x="108217" y="48368"/>
                </a:lnTo>
                <a:close/>
              </a:path>
              <a:path w="680720" h="59690">
                <a:moveTo>
                  <a:pt x="159181" y="59233"/>
                </a:moveTo>
                <a:lnTo>
                  <a:pt x="142808" y="59233"/>
                </a:lnTo>
                <a:lnTo>
                  <a:pt x="136512" y="57149"/>
                </a:lnTo>
                <a:lnTo>
                  <a:pt x="127377" y="48815"/>
                </a:lnTo>
                <a:lnTo>
                  <a:pt x="125101" y="42961"/>
                </a:lnTo>
                <a:lnTo>
                  <a:pt x="125101" y="1042"/>
                </a:lnTo>
                <a:lnTo>
                  <a:pt x="137455" y="1042"/>
                </a:lnTo>
                <a:lnTo>
                  <a:pt x="137455" y="38942"/>
                </a:lnTo>
                <a:lnTo>
                  <a:pt x="138540" y="42168"/>
                </a:lnTo>
                <a:lnTo>
                  <a:pt x="140722" y="44648"/>
                </a:lnTo>
                <a:lnTo>
                  <a:pt x="143008" y="47128"/>
                </a:lnTo>
                <a:lnTo>
                  <a:pt x="146379" y="48368"/>
                </a:lnTo>
                <a:lnTo>
                  <a:pt x="174638" y="48368"/>
                </a:lnTo>
                <a:lnTo>
                  <a:pt x="174507" y="48716"/>
                </a:lnTo>
                <a:lnTo>
                  <a:pt x="170039" y="52982"/>
                </a:lnTo>
                <a:lnTo>
                  <a:pt x="165582" y="57149"/>
                </a:lnTo>
                <a:lnTo>
                  <a:pt x="159181" y="59233"/>
                </a:lnTo>
                <a:close/>
              </a:path>
              <a:path w="680720" h="59690">
                <a:moveTo>
                  <a:pt x="174638" y="48368"/>
                </a:moveTo>
                <a:lnTo>
                  <a:pt x="155314" y="48368"/>
                </a:lnTo>
                <a:lnTo>
                  <a:pt x="158638" y="47128"/>
                </a:lnTo>
                <a:lnTo>
                  <a:pt x="160819" y="44648"/>
                </a:lnTo>
                <a:lnTo>
                  <a:pt x="163096" y="42168"/>
                </a:lnTo>
                <a:lnTo>
                  <a:pt x="164239" y="38942"/>
                </a:lnTo>
                <a:lnTo>
                  <a:pt x="164239" y="1042"/>
                </a:lnTo>
                <a:lnTo>
                  <a:pt x="176745" y="1042"/>
                </a:lnTo>
                <a:lnTo>
                  <a:pt x="176689" y="42961"/>
                </a:lnTo>
                <a:lnTo>
                  <a:pt x="174638" y="48368"/>
                </a:lnTo>
                <a:close/>
              </a:path>
              <a:path w="680720" h="59690">
                <a:moveTo>
                  <a:pt x="232342" y="11757"/>
                </a:moveTo>
                <a:lnTo>
                  <a:pt x="186651" y="11757"/>
                </a:lnTo>
                <a:lnTo>
                  <a:pt x="186651" y="1042"/>
                </a:lnTo>
                <a:lnTo>
                  <a:pt x="232342" y="1042"/>
                </a:lnTo>
                <a:lnTo>
                  <a:pt x="232342" y="11757"/>
                </a:lnTo>
                <a:close/>
              </a:path>
              <a:path w="680720" h="59690">
                <a:moveTo>
                  <a:pt x="215674" y="58191"/>
                </a:moveTo>
                <a:lnTo>
                  <a:pt x="203472" y="58191"/>
                </a:lnTo>
                <a:lnTo>
                  <a:pt x="203472" y="11757"/>
                </a:lnTo>
                <a:lnTo>
                  <a:pt x="215674" y="11757"/>
                </a:lnTo>
                <a:lnTo>
                  <a:pt x="215674" y="58191"/>
                </a:lnTo>
                <a:close/>
              </a:path>
              <a:path w="680720" h="59690">
                <a:moveTo>
                  <a:pt x="254136" y="58191"/>
                </a:moveTo>
                <a:lnTo>
                  <a:pt x="241934" y="58191"/>
                </a:lnTo>
                <a:lnTo>
                  <a:pt x="241934" y="1042"/>
                </a:lnTo>
                <a:lnTo>
                  <a:pt x="254136" y="1042"/>
                </a:lnTo>
                <a:lnTo>
                  <a:pt x="254136" y="58191"/>
                </a:lnTo>
                <a:close/>
              </a:path>
              <a:path w="680720" h="59690">
                <a:moveTo>
                  <a:pt x="278481" y="58191"/>
                </a:moveTo>
                <a:lnTo>
                  <a:pt x="266280" y="58191"/>
                </a:lnTo>
                <a:lnTo>
                  <a:pt x="266280" y="1042"/>
                </a:lnTo>
                <a:lnTo>
                  <a:pt x="278786" y="1042"/>
                </a:lnTo>
                <a:lnTo>
                  <a:pt x="293404" y="20835"/>
                </a:lnTo>
                <a:lnTo>
                  <a:pt x="278481" y="20835"/>
                </a:lnTo>
                <a:lnTo>
                  <a:pt x="278481" y="58191"/>
                </a:lnTo>
                <a:close/>
              </a:path>
              <a:path w="680720" h="59690">
                <a:moveTo>
                  <a:pt x="317477" y="36909"/>
                </a:moveTo>
                <a:lnTo>
                  <a:pt x="305275" y="36909"/>
                </a:lnTo>
                <a:lnTo>
                  <a:pt x="305275" y="1042"/>
                </a:lnTo>
                <a:lnTo>
                  <a:pt x="317477" y="1042"/>
                </a:lnTo>
                <a:lnTo>
                  <a:pt x="317477" y="36909"/>
                </a:lnTo>
                <a:close/>
              </a:path>
              <a:path w="680720" h="59690">
                <a:moveTo>
                  <a:pt x="317477" y="58191"/>
                </a:moveTo>
                <a:lnTo>
                  <a:pt x="305723" y="58191"/>
                </a:lnTo>
                <a:lnTo>
                  <a:pt x="278481" y="20835"/>
                </a:lnTo>
                <a:lnTo>
                  <a:pt x="293404" y="20835"/>
                </a:lnTo>
                <a:lnTo>
                  <a:pt x="305275" y="36909"/>
                </a:lnTo>
                <a:lnTo>
                  <a:pt x="317477" y="36909"/>
                </a:lnTo>
                <a:lnTo>
                  <a:pt x="317477" y="58191"/>
                </a:lnTo>
                <a:close/>
              </a:path>
              <a:path w="680720" h="59690">
                <a:moveTo>
                  <a:pt x="358739" y="59233"/>
                </a:moveTo>
                <a:lnTo>
                  <a:pt x="350100" y="59233"/>
                </a:lnTo>
                <a:lnTo>
                  <a:pt x="342861" y="56505"/>
                </a:lnTo>
                <a:lnTo>
                  <a:pt x="337003" y="51048"/>
                </a:lnTo>
                <a:lnTo>
                  <a:pt x="331250" y="45491"/>
                </a:lnTo>
                <a:lnTo>
                  <a:pt x="328373" y="38347"/>
                </a:lnTo>
                <a:lnTo>
                  <a:pt x="328373" y="20984"/>
                </a:lnTo>
                <a:lnTo>
                  <a:pt x="331202" y="13890"/>
                </a:lnTo>
                <a:lnTo>
                  <a:pt x="336860" y="8334"/>
                </a:lnTo>
                <a:lnTo>
                  <a:pt x="342613" y="2778"/>
                </a:lnTo>
                <a:lnTo>
                  <a:pt x="349900" y="0"/>
                </a:lnTo>
                <a:lnTo>
                  <a:pt x="358739" y="0"/>
                </a:lnTo>
                <a:lnTo>
                  <a:pt x="366074" y="799"/>
                </a:lnTo>
                <a:lnTo>
                  <a:pt x="372462" y="3199"/>
                </a:lnTo>
                <a:lnTo>
                  <a:pt x="377904" y="7199"/>
                </a:lnTo>
                <a:lnTo>
                  <a:pt x="380846" y="10864"/>
                </a:lnTo>
                <a:lnTo>
                  <a:pt x="353576" y="10864"/>
                </a:lnTo>
                <a:lnTo>
                  <a:pt x="349309" y="12650"/>
                </a:lnTo>
                <a:lnTo>
                  <a:pt x="342565" y="19793"/>
                </a:lnTo>
                <a:lnTo>
                  <a:pt x="340880" y="24259"/>
                </a:lnTo>
                <a:lnTo>
                  <a:pt x="340880" y="35172"/>
                </a:lnTo>
                <a:lnTo>
                  <a:pt x="342565" y="39687"/>
                </a:lnTo>
                <a:lnTo>
                  <a:pt x="345937" y="43159"/>
                </a:lnTo>
                <a:lnTo>
                  <a:pt x="349404" y="46632"/>
                </a:lnTo>
                <a:lnTo>
                  <a:pt x="353672" y="48368"/>
                </a:lnTo>
                <a:lnTo>
                  <a:pt x="383142" y="48368"/>
                </a:lnTo>
                <a:lnTo>
                  <a:pt x="383142" y="48517"/>
                </a:lnTo>
                <a:lnTo>
                  <a:pt x="377989" y="53205"/>
                </a:lnTo>
                <a:lnTo>
                  <a:pt x="372205" y="56554"/>
                </a:lnTo>
                <a:lnTo>
                  <a:pt x="365788" y="58563"/>
                </a:lnTo>
                <a:lnTo>
                  <a:pt x="358739" y="59233"/>
                </a:lnTo>
                <a:close/>
              </a:path>
              <a:path w="680720" h="59690">
                <a:moveTo>
                  <a:pt x="372274" y="18306"/>
                </a:moveTo>
                <a:lnTo>
                  <a:pt x="370988" y="16321"/>
                </a:lnTo>
                <a:lnTo>
                  <a:pt x="369150" y="14584"/>
                </a:lnTo>
                <a:lnTo>
                  <a:pt x="366768" y="13096"/>
                </a:lnTo>
                <a:lnTo>
                  <a:pt x="364492" y="11608"/>
                </a:lnTo>
                <a:lnTo>
                  <a:pt x="361806" y="10864"/>
                </a:lnTo>
                <a:lnTo>
                  <a:pt x="380846" y="10864"/>
                </a:lnTo>
                <a:lnTo>
                  <a:pt x="382399" y="12798"/>
                </a:lnTo>
                <a:lnTo>
                  <a:pt x="372274" y="18306"/>
                </a:lnTo>
                <a:close/>
              </a:path>
              <a:path w="680720" h="59690">
                <a:moveTo>
                  <a:pt x="383142" y="48368"/>
                </a:moveTo>
                <a:lnTo>
                  <a:pt x="361311" y="48368"/>
                </a:lnTo>
                <a:lnTo>
                  <a:pt x="363692" y="47922"/>
                </a:lnTo>
                <a:lnTo>
                  <a:pt x="368064" y="46136"/>
                </a:lnTo>
                <a:lnTo>
                  <a:pt x="369750" y="45144"/>
                </a:lnTo>
                <a:lnTo>
                  <a:pt x="370940" y="44053"/>
                </a:lnTo>
                <a:lnTo>
                  <a:pt x="370940" y="37206"/>
                </a:lnTo>
                <a:lnTo>
                  <a:pt x="355758" y="37206"/>
                </a:lnTo>
                <a:lnTo>
                  <a:pt x="355758" y="26490"/>
                </a:lnTo>
                <a:lnTo>
                  <a:pt x="383142" y="26490"/>
                </a:lnTo>
                <a:lnTo>
                  <a:pt x="383142" y="48368"/>
                </a:lnTo>
                <a:close/>
              </a:path>
              <a:path w="680720" h="59690">
                <a:moveTo>
                  <a:pt x="454084" y="58191"/>
                </a:moveTo>
                <a:lnTo>
                  <a:pt x="417775" y="58191"/>
                </a:lnTo>
                <a:lnTo>
                  <a:pt x="417775" y="1042"/>
                </a:lnTo>
                <a:lnTo>
                  <a:pt x="429976" y="1042"/>
                </a:lnTo>
                <a:lnTo>
                  <a:pt x="429976" y="47476"/>
                </a:lnTo>
                <a:lnTo>
                  <a:pt x="454084" y="47476"/>
                </a:lnTo>
                <a:lnTo>
                  <a:pt x="454084" y="58191"/>
                </a:lnTo>
                <a:close/>
              </a:path>
              <a:path w="680720" h="59690">
                <a:moveTo>
                  <a:pt x="471981" y="58191"/>
                </a:moveTo>
                <a:lnTo>
                  <a:pt x="458142" y="58191"/>
                </a:lnTo>
                <a:lnTo>
                  <a:pt x="480316" y="1042"/>
                </a:lnTo>
                <a:lnTo>
                  <a:pt x="495489" y="1042"/>
                </a:lnTo>
                <a:lnTo>
                  <a:pt x="500193" y="13245"/>
                </a:lnTo>
                <a:lnTo>
                  <a:pt x="487907" y="13245"/>
                </a:lnTo>
                <a:lnTo>
                  <a:pt x="478973" y="37801"/>
                </a:lnTo>
                <a:lnTo>
                  <a:pt x="509660" y="37801"/>
                </a:lnTo>
                <a:lnTo>
                  <a:pt x="513791" y="48517"/>
                </a:lnTo>
                <a:lnTo>
                  <a:pt x="475696" y="48517"/>
                </a:lnTo>
                <a:lnTo>
                  <a:pt x="471981" y="58191"/>
                </a:lnTo>
                <a:close/>
              </a:path>
              <a:path w="680720" h="59690">
                <a:moveTo>
                  <a:pt x="509660" y="37801"/>
                </a:moveTo>
                <a:lnTo>
                  <a:pt x="496832" y="37801"/>
                </a:lnTo>
                <a:lnTo>
                  <a:pt x="487907" y="13245"/>
                </a:lnTo>
                <a:lnTo>
                  <a:pt x="500193" y="13245"/>
                </a:lnTo>
                <a:lnTo>
                  <a:pt x="509660" y="37801"/>
                </a:lnTo>
                <a:close/>
              </a:path>
              <a:path w="680720" h="59690">
                <a:moveTo>
                  <a:pt x="517520" y="58191"/>
                </a:moveTo>
                <a:lnTo>
                  <a:pt x="503681" y="58191"/>
                </a:lnTo>
                <a:lnTo>
                  <a:pt x="500109" y="48517"/>
                </a:lnTo>
                <a:lnTo>
                  <a:pt x="513791" y="48517"/>
                </a:lnTo>
                <a:lnTo>
                  <a:pt x="517520" y="58191"/>
                </a:lnTo>
                <a:close/>
              </a:path>
              <a:path w="680720" h="59690">
                <a:moveTo>
                  <a:pt x="553144" y="58191"/>
                </a:moveTo>
                <a:lnTo>
                  <a:pt x="540933" y="58191"/>
                </a:lnTo>
                <a:lnTo>
                  <a:pt x="540933" y="34825"/>
                </a:lnTo>
                <a:lnTo>
                  <a:pt x="518911" y="1042"/>
                </a:lnTo>
                <a:lnTo>
                  <a:pt x="532751" y="1042"/>
                </a:lnTo>
                <a:lnTo>
                  <a:pt x="547038" y="23961"/>
                </a:lnTo>
                <a:lnTo>
                  <a:pt x="560180" y="23961"/>
                </a:lnTo>
                <a:lnTo>
                  <a:pt x="553144" y="34825"/>
                </a:lnTo>
                <a:lnTo>
                  <a:pt x="553144" y="58191"/>
                </a:lnTo>
                <a:close/>
              </a:path>
              <a:path w="680720" h="59690">
                <a:moveTo>
                  <a:pt x="560180" y="23961"/>
                </a:moveTo>
                <a:lnTo>
                  <a:pt x="547038" y="23961"/>
                </a:lnTo>
                <a:lnTo>
                  <a:pt x="561173" y="1042"/>
                </a:lnTo>
                <a:lnTo>
                  <a:pt x="575023" y="1042"/>
                </a:lnTo>
                <a:lnTo>
                  <a:pt x="560180" y="23961"/>
                </a:lnTo>
                <a:close/>
              </a:path>
              <a:path w="680720" h="59690">
                <a:moveTo>
                  <a:pt x="622800" y="58191"/>
                </a:moveTo>
                <a:lnTo>
                  <a:pt x="582319" y="58191"/>
                </a:lnTo>
                <a:lnTo>
                  <a:pt x="582319" y="1042"/>
                </a:lnTo>
                <a:lnTo>
                  <a:pt x="622800" y="1042"/>
                </a:lnTo>
                <a:lnTo>
                  <a:pt x="622800" y="11757"/>
                </a:lnTo>
                <a:lnTo>
                  <a:pt x="594530" y="11757"/>
                </a:lnTo>
                <a:lnTo>
                  <a:pt x="594530" y="23812"/>
                </a:lnTo>
                <a:lnTo>
                  <a:pt x="622209" y="23812"/>
                </a:lnTo>
                <a:lnTo>
                  <a:pt x="622209" y="34528"/>
                </a:lnTo>
                <a:lnTo>
                  <a:pt x="594530" y="34528"/>
                </a:lnTo>
                <a:lnTo>
                  <a:pt x="594530" y="47476"/>
                </a:lnTo>
                <a:lnTo>
                  <a:pt x="622800" y="47476"/>
                </a:lnTo>
                <a:lnTo>
                  <a:pt x="622800" y="58191"/>
                </a:lnTo>
                <a:close/>
              </a:path>
              <a:path w="680720" h="59690">
                <a:moveTo>
                  <a:pt x="646327" y="58191"/>
                </a:moveTo>
                <a:lnTo>
                  <a:pt x="634125" y="58191"/>
                </a:lnTo>
                <a:lnTo>
                  <a:pt x="634125" y="1042"/>
                </a:lnTo>
                <a:lnTo>
                  <a:pt x="666662" y="1042"/>
                </a:lnTo>
                <a:lnTo>
                  <a:pt x="671282" y="2778"/>
                </a:lnTo>
                <a:lnTo>
                  <a:pt x="674749" y="6250"/>
                </a:lnTo>
                <a:lnTo>
                  <a:pt x="678321" y="9723"/>
                </a:lnTo>
                <a:lnTo>
                  <a:pt x="679146" y="11757"/>
                </a:lnTo>
                <a:lnTo>
                  <a:pt x="646327" y="11757"/>
                </a:lnTo>
                <a:lnTo>
                  <a:pt x="646327" y="27086"/>
                </a:lnTo>
                <a:lnTo>
                  <a:pt x="679125" y="27086"/>
                </a:lnTo>
                <a:lnTo>
                  <a:pt x="678921" y="27731"/>
                </a:lnTo>
                <a:lnTo>
                  <a:pt x="676540" y="30807"/>
                </a:lnTo>
                <a:lnTo>
                  <a:pt x="674159" y="33784"/>
                </a:lnTo>
                <a:lnTo>
                  <a:pt x="671177" y="35669"/>
                </a:lnTo>
                <a:lnTo>
                  <a:pt x="667605" y="36462"/>
                </a:lnTo>
                <a:lnTo>
                  <a:pt x="668394" y="37801"/>
                </a:lnTo>
                <a:lnTo>
                  <a:pt x="646327" y="37801"/>
                </a:lnTo>
                <a:lnTo>
                  <a:pt x="646327" y="58191"/>
                </a:lnTo>
                <a:close/>
              </a:path>
              <a:path w="680720" h="59690">
                <a:moveTo>
                  <a:pt x="679125" y="27086"/>
                </a:moveTo>
                <a:lnTo>
                  <a:pt x="661509" y="27086"/>
                </a:lnTo>
                <a:lnTo>
                  <a:pt x="663491" y="26441"/>
                </a:lnTo>
                <a:lnTo>
                  <a:pt x="666767" y="23762"/>
                </a:lnTo>
                <a:lnTo>
                  <a:pt x="667605" y="21877"/>
                </a:lnTo>
                <a:lnTo>
                  <a:pt x="667605" y="17016"/>
                </a:lnTo>
                <a:lnTo>
                  <a:pt x="666767" y="15130"/>
                </a:lnTo>
                <a:lnTo>
                  <a:pt x="665081" y="13840"/>
                </a:lnTo>
                <a:lnTo>
                  <a:pt x="663491" y="12452"/>
                </a:lnTo>
                <a:lnTo>
                  <a:pt x="661509" y="11757"/>
                </a:lnTo>
                <a:lnTo>
                  <a:pt x="679146" y="11757"/>
                </a:lnTo>
                <a:lnTo>
                  <a:pt x="679991" y="13840"/>
                </a:lnTo>
                <a:lnTo>
                  <a:pt x="680112" y="23961"/>
                </a:lnTo>
                <a:lnTo>
                  <a:pt x="679125" y="27086"/>
                </a:lnTo>
                <a:close/>
              </a:path>
              <a:path w="680720" h="59690">
                <a:moveTo>
                  <a:pt x="680407" y="58191"/>
                </a:moveTo>
                <a:lnTo>
                  <a:pt x="666415" y="58191"/>
                </a:lnTo>
                <a:lnTo>
                  <a:pt x="655252" y="37801"/>
                </a:lnTo>
                <a:lnTo>
                  <a:pt x="668394" y="37801"/>
                </a:lnTo>
                <a:lnTo>
                  <a:pt x="680407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2819" y="1148252"/>
            <a:ext cx="313014" cy="229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00670" y="1150107"/>
            <a:ext cx="298019" cy="22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67342" y="1144818"/>
            <a:ext cx="134799" cy="2366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79993" y="1126827"/>
            <a:ext cx="203199" cy="2726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51138" y="1148252"/>
            <a:ext cx="313014" cy="229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31487" y="1150107"/>
            <a:ext cx="298019" cy="22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8464" y="1144818"/>
            <a:ext cx="134799" cy="2366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0613" y="1126827"/>
            <a:ext cx="203199" cy="2726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34962" y="1838871"/>
            <a:ext cx="657860" cy="1083945"/>
          </a:xfrm>
          <a:custGeom>
            <a:avLst/>
            <a:gdLst/>
            <a:ahLst/>
            <a:cxnLst/>
            <a:rect l="l" t="t" r="r" b="b"/>
            <a:pathLst>
              <a:path w="657859" h="1083945">
                <a:moveTo>
                  <a:pt x="0" y="0"/>
                </a:moveTo>
                <a:lnTo>
                  <a:pt x="657598" y="0"/>
                </a:lnTo>
                <a:lnTo>
                  <a:pt x="657598" y="1083697"/>
                </a:lnTo>
                <a:lnTo>
                  <a:pt x="0" y="10836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9435" y="1967462"/>
            <a:ext cx="506095" cy="59690"/>
          </a:xfrm>
          <a:custGeom>
            <a:avLst/>
            <a:gdLst/>
            <a:ahLst/>
            <a:cxnLst/>
            <a:rect l="l" t="t" r="r" b="b"/>
            <a:pathLst>
              <a:path w="506095" h="59689">
                <a:moveTo>
                  <a:pt x="12204" y="58043"/>
                </a:moveTo>
                <a:lnTo>
                  <a:pt x="0" y="58043"/>
                </a:lnTo>
                <a:lnTo>
                  <a:pt x="0" y="893"/>
                </a:lnTo>
                <a:lnTo>
                  <a:pt x="32544" y="893"/>
                </a:lnTo>
                <a:lnTo>
                  <a:pt x="37157" y="2580"/>
                </a:lnTo>
                <a:lnTo>
                  <a:pt x="40629" y="5953"/>
                </a:lnTo>
                <a:lnTo>
                  <a:pt x="44201" y="9326"/>
                </a:lnTo>
                <a:lnTo>
                  <a:pt x="45114" y="11609"/>
                </a:lnTo>
                <a:lnTo>
                  <a:pt x="12204" y="11609"/>
                </a:lnTo>
                <a:lnTo>
                  <a:pt x="12204" y="26938"/>
                </a:lnTo>
                <a:lnTo>
                  <a:pt x="45084" y="26938"/>
                </a:lnTo>
                <a:lnTo>
                  <a:pt x="44201" y="29120"/>
                </a:lnTo>
                <a:lnTo>
                  <a:pt x="40629" y="32593"/>
                </a:lnTo>
                <a:lnTo>
                  <a:pt x="37057" y="35967"/>
                </a:lnTo>
                <a:lnTo>
                  <a:pt x="32444" y="37654"/>
                </a:lnTo>
                <a:lnTo>
                  <a:pt x="12204" y="37654"/>
                </a:lnTo>
                <a:lnTo>
                  <a:pt x="12204" y="58043"/>
                </a:lnTo>
                <a:close/>
              </a:path>
              <a:path w="506095" h="59689">
                <a:moveTo>
                  <a:pt x="45084" y="26938"/>
                </a:moveTo>
                <a:lnTo>
                  <a:pt x="27532" y="26938"/>
                </a:lnTo>
                <a:lnTo>
                  <a:pt x="29517" y="26293"/>
                </a:lnTo>
                <a:lnTo>
                  <a:pt x="31104" y="25003"/>
                </a:lnTo>
                <a:lnTo>
                  <a:pt x="32692" y="23614"/>
                </a:lnTo>
                <a:lnTo>
                  <a:pt x="33486" y="21729"/>
                </a:lnTo>
                <a:lnTo>
                  <a:pt x="33486" y="16867"/>
                </a:lnTo>
                <a:lnTo>
                  <a:pt x="32692" y="14982"/>
                </a:lnTo>
                <a:lnTo>
                  <a:pt x="31104" y="13692"/>
                </a:lnTo>
                <a:lnTo>
                  <a:pt x="29517" y="12303"/>
                </a:lnTo>
                <a:lnTo>
                  <a:pt x="27532" y="11609"/>
                </a:lnTo>
                <a:lnTo>
                  <a:pt x="45114" y="11609"/>
                </a:lnTo>
                <a:lnTo>
                  <a:pt x="45947" y="13692"/>
                </a:lnTo>
                <a:lnTo>
                  <a:pt x="45867" y="25003"/>
                </a:lnTo>
                <a:lnTo>
                  <a:pt x="45084" y="26938"/>
                </a:lnTo>
                <a:close/>
              </a:path>
              <a:path w="506095" h="59689">
                <a:moveTo>
                  <a:pt x="95924" y="58043"/>
                </a:moveTo>
                <a:lnTo>
                  <a:pt x="55443" y="58043"/>
                </a:lnTo>
                <a:lnTo>
                  <a:pt x="55443" y="893"/>
                </a:lnTo>
                <a:lnTo>
                  <a:pt x="95924" y="893"/>
                </a:lnTo>
                <a:lnTo>
                  <a:pt x="95924" y="11609"/>
                </a:lnTo>
                <a:lnTo>
                  <a:pt x="67646" y="11609"/>
                </a:lnTo>
                <a:lnTo>
                  <a:pt x="67646" y="23663"/>
                </a:lnTo>
                <a:lnTo>
                  <a:pt x="95328" y="23663"/>
                </a:lnTo>
                <a:lnTo>
                  <a:pt x="95328" y="34379"/>
                </a:lnTo>
                <a:lnTo>
                  <a:pt x="67646" y="34379"/>
                </a:lnTo>
                <a:lnTo>
                  <a:pt x="67646" y="47327"/>
                </a:lnTo>
                <a:lnTo>
                  <a:pt x="95924" y="47327"/>
                </a:lnTo>
                <a:lnTo>
                  <a:pt x="95924" y="58043"/>
                </a:lnTo>
                <a:close/>
              </a:path>
              <a:path w="506095" h="59689">
                <a:moveTo>
                  <a:pt x="119446" y="58043"/>
                </a:moveTo>
                <a:lnTo>
                  <a:pt x="107242" y="58043"/>
                </a:lnTo>
                <a:lnTo>
                  <a:pt x="107242" y="893"/>
                </a:lnTo>
                <a:lnTo>
                  <a:pt x="139785" y="893"/>
                </a:lnTo>
                <a:lnTo>
                  <a:pt x="144399" y="2629"/>
                </a:lnTo>
                <a:lnTo>
                  <a:pt x="147872" y="6102"/>
                </a:lnTo>
                <a:lnTo>
                  <a:pt x="151444" y="9575"/>
                </a:lnTo>
                <a:lnTo>
                  <a:pt x="152266" y="11609"/>
                </a:lnTo>
                <a:lnTo>
                  <a:pt x="119446" y="11609"/>
                </a:lnTo>
                <a:lnTo>
                  <a:pt x="119446" y="26938"/>
                </a:lnTo>
                <a:lnTo>
                  <a:pt x="152243" y="26938"/>
                </a:lnTo>
                <a:lnTo>
                  <a:pt x="152039" y="27583"/>
                </a:lnTo>
                <a:lnTo>
                  <a:pt x="149658" y="30659"/>
                </a:lnTo>
                <a:lnTo>
                  <a:pt x="147277" y="33635"/>
                </a:lnTo>
                <a:lnTo>
                  <a:pt x="144300" y="35520"/>
                </a:lnTo>
                <a:lnTo>
                  <a:pt x="140728" y="36313"/>
                </a:lnTo>
                <a:lnTo>
                  <a:pt x="141518" y="37654"/>
                </a:lnTo>
                <a:lnTo>
                  <a:pt x="119446" y="37654"/>
                </a:lnTo>
                <a:lnTo>
                  <a:pt x="119446" y="58043"/>
                </a:lnTo>
                <a:close/>
              </a:path>
              <a:path w="506095" h="59689">
                <a:moveTo>
                  <a:pt x="152243" y="26938"/>
                </a:moveTo>
                <a:lnTo>
                  <a:pt x="134627" y="26938"/>
                </a:lnTo>
                <a:lnTo>
                  <a:pt x="136611" y="26293"/>
                </a:lnTo>
                <a:lnTo>
                  <a:pt x="139884" y="23614"/>
                </a:lnTo>
                <a:lnTo>
                  <a:pt x="140728" y="21729"/>
                </a:lnTo>
                <a:lnTo>
                  <a:pt x="140728" y="16867"/>
                </a:lnTo>
                <a:lnTo>
                  <a:pt x="139884" y="14982"/>
                </a:lnTo>
                <a:lnTo>
                  <a:pt x="138198" y="13692"/>
                </a:lnTo>
                <a:lnTo>
                  <a:pt x="136611" y="12303"/>
                </a:lnTo>
                <a:lnTo>
                  <a:pt x="134627" y="11609"/>
                </a:lnTo>
                <a:lnTo>
                  <a:pt x="152266" y="11609"/>
                </a:lnTo>
                <a:lnTo>
                  <a:pt x="153109" y="13692"/>
                </a:lnTo>
                <a:lnTo>
                  <a:pt x="153230" y="23812"/>
                </a:lnTo>
                <a:lnTo>
                  <a:pt x="152243" y="26938"/>
                </a:lnTo>
                <a:close/>
              </a:path>
              <a:path w="506095" h="59689">
                <a:moveTo>
                  <a:pt x="153527" y="58043"/>
                </a:moveTo>
                <a:lnTo>
                  <a:pt x="139538" y="58043"/>
                </a:lnTo>
                <a:lnTo>
                  <a:pt x="128375" y="37654"/>
                </a:lnTo>
                <a:lnTo>
                  <a:pt x="141518" y="37654"/>
                </a:lnTo>
                <a:lnTo>
                  <a:pt x="153527" y="58043"/>
                </a:lnTo>
                <a:close/>
              </a:path>
              <a:path w="506095" h="59689">
                <a:moveTo>
                  <a:pt x="206651" y="48369"/>
                </a:moveTo>
                <a:lnTo>
                  <a:pt x="188730" y="48369"/>
                </a:lnTo>
                <a:lnTo>
                  <a:pt x="191212" y="47774"/>
                </a:lnTo>
                <a:lnTo>
                  <a:pt x="192798" y="46583"/>
                </a:lnTo>
                <a:lnTo>
                  <a:pt x="194386" y="45294"/>
                </a:lnTo>
                <a:lnTo>
                  <a:pt x="195180" y="43805"/>
                </a:lnTo>
                <a:lnTo>
                  <a:pt x="195180" y="40431"/>
                </a:lnTo>
                <a:lnTo>
                  <a:pt x="194238" y="39092"/>
                </a:lnTo>
                <a:lnTo>
                  <a:pt x="190467" y="37108"/>
                </a:lnTo>
                <a:lnTo>
                  <a:pt x="185953" y="35769"/>
                </a:lnTo>
                <a:lnTo>
                  <a:pt x="167795" y="31402"/>
                </a:lnTo>
                <a:lnTo>
                  <a:pt x="162289" y="25846"/>
                </a:lnTo>
                <a:lnTo>
                  <a:pt x="162289" y="12452"/>
                </a:lnTo>
                <a:lnTo>
                  <a:pt x="164273" y="8334"/>
                </a:lnTo>
                <a:lnTo>
                  <a:pt x="168242" y="5060"/>
                </a:lnTo>
                <a:lnTo>
                  <a:pt x="172211" y="1686"/>
                </a:lnTo>
                <a:lnTo>
                  <a:pt x="177469" y="0"/>
                </a:lnTo>
                <a:lnTo>
                  <a:pt x="193146" y="0"/>
                </a:lnTo>
                <a:lnTo>
                  <a:pt x="200587" y="2679"/>
                </a:lnTo>
                <a:lnTo>
                  <a:pt x="206342" y="8037"/>
                </a:lnTo>
                <a:lnTo>
                  <a:pt x="204403" y="10567"/>
                </a:lnTo>
                <a:lnTo>
                  <a:pt x="180247" y="10567"/>
                </a:lnTo>
                <a:lnTo>
                  <a:pt x="178263" y="11112"/>
                </a:lnTo>
                <a:lnTo>
                  <a:pt x="175485" y="13295"/>
                </a:lnTo>
                <a:lnTo>
                  <a:pt x="174791" y="14684"/>
                </a:lnTo>
                <a:lnTo>
                  <a:pt x="174791" y="17859"/>
                </a:lnTo>
                <a:lnTo>
                  <a:pt x="202076" y="26739"/>
                </a:lnTo>
                <a:lnTo>
                  <a:pt x="207533" y="32345"/>
                </a:lnTo>
                <a:lnTo>
                  <a:pt x="207465" y="46583"/>
                </a:lnTo>
                <a:lnTo>
                  <a:pt x="206651" y="48369"/>
                </a:lnTo>
                <a:close/>
              </a:path>
              <a:path w="506095" h="59689">
                <a:moveTo>
                  <a:pt x="199496" y="16966"/>
                </a:moveTo>
                <a:lnTo>
                  <a:pt x="195031" y="12700"/>
                </a:lnTo>
                <a:lnTo>
                  <a:pt x="189475" y="10567"/>
                </a:lnTo>
                <a:lnTo>
                  <a:pt x="204403" y="10567"/>
                </a:lnTo>
                <a:lnTo>
                  <a:pt x="199496" y="16966"/>
                </a:lnTo>
                <a:close/>
              </a:path>
              <a:path w="506095" h="59689">
                <a:moveTo>
                  <a:pt x="191906" y="59085"/>
                </a:moveTo>
                <a:lnTo>
                  <a:pt x="184762" y="59085"/>
                </a:lnTo>
                <a:lnTo>
                  <a:pt x="177498" y="58517"/>
                </a:lnTo>
                <a:lnTo>
                  <a:pt x="171033" y="56815"/>
                </a:lnTo>
                <a:lnTo>
                  <a:pt x="165368" y="53978"/>
                </a:lnTo>
                <a:lnTo>
                  <a:pt x="160503" y="50007"/>
                </a:lnTo>
                <a:lnTo>
                  <a:pt x="167051" y="40779"/>
                </a:lnTo>
                <a:lnTo>
                  <a:pt x="169135" y="42863"/>
                </a:lnTo>
                <a:lnTo>
                  <a:pt x="171715" y="44649"/>
                </a:lnTo>
                <a:lnTo>
                  <a:pt x="177866" y="47625"/>
                </a:lnTo>
                <a:lnTo>
                  <a:pt x="181388" y="48369"/>
                </a:lnTo>
                <a:lnTo>
                  <a:pt x="206651" y="48369"/>
                </a:lnTo>
                <a:lnTo>
                  <a:pt x="205499" y="50899"/>
                </a:lnTo>
                <a:lnTo>
                  <a:pt x="201431" y="54174"/>
                </a:lnTo>
                <a:lnTo>
                  <a:pt x="197462" y="57448"/>
                </a:lnTo>
                <a:lnTo>
                  <a:pt x="191906" y="59085"/>
                </a:lnTo>
                <a:close/>
              </a:path>
              <a:path w="506095" h="59689">
                <a:moveTo>
                  <a:pt x="229887" y="58043"/>
                </a:moveTo>
                <a:lnTo>
                  <a:pt x="217682" y="58043"/>
                </a:lnTo>
                <a:lnTo>
                  <a:pt x="217682" y="893"/>
                </a:lnTo>
                <a:lnTo>
                  <a:pt x="229887" y="893"/>
                </a:lnTo>
                <a:lnTo>
                  <a:pt x="229887" y="58043"/>
                </a:lnTo>
                <a:close/>
              </a:path>
              <a:path w="506095" h="59689">
                <a:moveTo>
                  <a:pt x="284306" y="48369"/>
                </a:moveTo>
                <a:lnTo>
                  <a:pt x="266386" y="48369"/>
                </a:lnTo>
                <a:lnTo>
                  <a:pt x="268866" y="47774"/>
                </a:lnTo>
                <a:lnTo>
                  <a:pt x="270454" y="46583"/>
                </a:lnTo>
                <a:lnTo>
                  <a:pt x="272042" y="45294"/>
                </a:lnTo>
                <a:lnTo>
                  <a:pt x="272835" y="43805"/>
                </a:lnTo>
                <a:lnTo>
                  <a:pt x="272835" y="40431"/>
                </a:lnTo>
                <a:lnTo>
                  <a:pt x="271893" y="39092"/>
                </a:lnTo>
                <a:lnTo>
                  <a:pt x="268122" y="37108"/>
                </a:lnTo>
                <a:lnTo>
                  <a:pt x="263608" y="35769"/>
                </a:lnTo>
                <a:lnTo>
                  <a:pt x="245451" y="31402"/>
                </a:lnTo>
                <a:lnTo>
                  <a:pt x="239944" y="25846"/>
                </a:lnTo>
                <a:lnTo>
                  <a:pt x="239944" y="12452"/>
                </a:lnTo>
                <a:lnTo>
                  <a:pt x="241928" y="8334"/>
                </a:lnTo>
                <a:lnTo>
                  <a:pt x="245897" y="5060"/>
                </a:lnTo>
                <a:lnTo>
                  <a:pt x="249866" y="1686"/>
                </a:lnTo>
                <a:lnTo>
                  <a:pt x="255124" y="0"/>
                </a:lnTo>
                <a:lnTo>
                  <a:pt x="270801" y="0"/>
                </a:lnTo>
                <a:lnTo>
                  <a:pt x="278242" y="2679"/>
                </a:lnTo>
                <a:lnTo>
                  <a:pt x="283997" y="8037"/>
                </a:lnTo>
                <a:lnTo>
                  <a:pt x="282058" y="10567"/>
                </a:lnTo>
                <a:lnTo>
                  <a:pt x="257903" y="10567"/>
                </a:lnTo>
                <a:lnTo>
                  <a:pt x="255919" y="11112"/>
                </a:lnTo>
                <a:lnTo>
                  <a:pt x="253140" y="13295"/>
                </a:lnTo>
                <a:lnTo>
                  <a:pt x="252446" y="14684"/>
                </a:lnTo>
                <a:lnTo>
                  <a:pt x="252446" y="17859"/>
                </a:lnTo>
                <a:lnTo>
                  <a:pt x="279731" y="26739"/>
                </a:lnTo>
                <a:lnTo>
                  <a:pt x="285188" y="32345"/>
                </a:lnTo>
                <a:lnTo>
                  <a:pt x="285120" y="46583"/>
                </a:lnTo>
                <a:lnTo>
                  <a:pt x="284306" y="48369"/>
                </a:lnTo>
                <a:close/>
              </a:path>
              <a:path w="506095" h="59689">
                <a:moveTo>
                  <a:pt x="277151" y="16966"/>
                </a:moveTo>
                <a:lnTo>
                  <a:pt x="272686" y="12700"/>
                </a:lnTo>
                <a:lnTo>
                  <a:pt x="267130" y="10567"/>
                </a:lnTo>
                <a:lnTo>
                  <a:pt x="282058" y="10567"/>
                </a:lnTo>
                <a:lnTo>
                  <a:pt x="277151" y="16966"/>
                </a:lnTo>
                <a:close/>
              </a:path>
              <a:path w="506095" h="59689">
                <a:moveTo>
                  <a:pt x="269561" y="59085"/>
                </a:moveTo>
                <a:lnTo>
                  <a:pt x="262417" y="59085"/>
                </a:lnTo>
                <a:lnTo>
                  <a:pt x="255152" y="58517"/>
                </a:lnTo>
                <a:lnTo>
                  <a:pt x="248688" y="56815"/>
                </a:lnTo>
                <a:lnTo>
                  <a:pt x="243023" y="53978"/>
                </a:lnTo>
                <a:lnTo>
                  <a:pt x="238158" y="50007"/>
                </a:lnTo>
                <a:lnTo>
                  <a:pt x="244707" y="40779"/>
                </a:lnTo>
                <a:lnTo>
                  <a:pt x="246790" y="42863"/>
                </a:lnTo>
                <a:lnTo>
                  <a:pt x="249370" y="44649"/>
                </a:lnTo>
                <a:lnTo>
                  <a:pt x="255521" y="47625"/>
                </a:lnTo>
                <a:lnTo>
                  <a:pt x="259044" y="48369"/>
                </a:lnTo>
                <a:lnTo>
                  <a:pt x="284306" y="48369"/>
                </a:lnTo>
                <a:lnTo>
                  <a:pt x="283153" y="50899"/>
                </a:lnTo>
                <a:lnTo>
                  <a:pt x="279086" y="54174"/>
                </a:lnTo>
                <a:lnTo>
                  <a:pt x="275117" y="57448"/>
                </a:lnTo>
                <a:lnTo>
                  <a:pt x="269561" y="59085"/>
                </a:lnTo>
                <a:close/>
              </a:path>
              <a:path w="506095" h="59689">
                <a:moveTo>
                  <a:pt x="337456" y="11609"/>
                </a:moveTo>
                <a:lnTo>
                  <a:pt x="291766" y="11609"/>
                </a:lnTo>
                <a:lnTo>
                  <a:pt x="291766" y="893"/>
                </a:lnTo>
                <a:lnTo>
                  <a:pt x="337456" y="893"/>
                </a:lnTo>
                <a:lnTo>
                  <a:pt x="337456" y="11609"/>
                </a:lnTo>
                <a:close/>
              </a:path>
              <a:path w="506095" h="59689">
                <a:moveTo>
                  <a:pt x="320788" y="58043"/>
                </a:moveTo>
                <a:lnTo>
                  <a:pt x="308583" y="58043"/>
                </a:lnTo>
                <a:lnTo>
                  <a:pt x="308583" y="11609"/>
                </a:lnTo>
                <a:lnTo>
                  <a:pt x="320788" y="11609"/>
                </a:lnTo>
                <a:lnTo>
                  <a:pt x="320788" y="58043"/>
                </a:lnTo>
                <a:close/>
              </a:path>
              <a:path w="506095" h="59689">
                <a:moveTo>
                  <a:pt x="387530" y="58043"/>
                </a:moveTo>
                <a:lnTo>
                  <a:pt x="347049" y="58043"/>
                </a:lnTo>
                <a:lnTo>
                  <a:pt x="347049" y="893"/>
                </a:lnTo>
                <a:lnTo>
                  <a:pt x="387530" y="893"/>
                </a:lnTo>
                <a:lnTo>
                  <a:pt x="387530" y="11609"/>
                </a:lnTo>
                <a:lnTo>
                  <a:pt x="359252" y="11609"/>
                </a:lnTo>
                <a:lnTo>
                  <a:pt x="359252" y="23663"/>
                </a:lnTo>
                <a:lnTo>
                  <a:pt x="386935" y="23663"/>
                </a:lnTo>
                <a:lnTo>
                  <a:pt x="386935" y="34379"/>
                </a:lnTo>
                <a:lnTo>
                  <a:pt x="359252" y="34379"/>
                </a:lnTo>
                <a:lnTo>
                  <a:pt x="359252" y="47327"/>
                </a:lnTo>
                <a:lnTo>
                  <a:pt x="387530" y="47327"/>
                </a:lnTo>
                <a:lnTo>
                  <a:pt x="387530" y="58043"/>
                </a:lnTo>
                <a:close/>
              </a:path>
              <a:path w="506095" h="59689">
                <a:moveTo>
                  <a:pt x="411052" y="58043"/>
                </a:moveTo>
                <a:lnTo>
                  <a:pt x="398849" y="58043"/>
                </a:lnTo>
                <a:lnTo>
                  <a:pt x="398849" y="893"/>
                </a:lnTo>
                <a:lnTo>
                  <a:pt x="411350" y="893"/>
                </a:lnTo>
                <a:lnTo>
                  <a:pt x="425969" y="20687"/>
                </a:lnTo>
                <a:lnTo>
                  <a:pt x="411052" y="20687"/>
                </a:lnTo>
                <a:lnTo>
                  <a:pt x="411052" y="58043"/>
                </a:lnTo>
                <a:close/>
              </a:path>
              <a:path w="506095" h="59689">
                <a:moveTo>
                  <a:pt x="450045" y="36760"/>
                </a:moveTo>
                <a:lnTo>
                  <a:pt x="437841" y="36760"/>
                </a:lnTo>
                <a:lnTo>
                  <a:pt x="437841" y="893"/>
                </a:lnTo>
                <a:lnTo>
                  <a:pt x="450045" y="893"/>
                </a:lnTo>
                <a:lnTo>
                  <a:pt x="450045" y="36760"/>
                </a:lnTo>
                <a:close/>
              </a:path>
              <a:path w="506095" h="59689">
                <a:moveTo>
                  <a:pt x="450045" y="58043"/>
                </a:moveTo>
                <a:lnTo>
                  <a:pt x="438288" y="58043"/>
                </a:lnTo>
                <a:lnTo>
                  <a:pt x="411052" y="20687"/>
                </a:lnTo>
                <a:lnTo>
                  <a:pt x="425969" y="20687"/>
                </a:lnTo>
                <a:lnTo>
                  <a:pt x="437841" y="36760"/>
                </a:lnTo>
                <a:lnTo>
                  <a:pt x="450045" y="36760"/>
                </a:lnTo>
                <a:lnTo>
                  <a:pt x="450045" y="58043"/>
                </a:lnTo>
                <a:close/>
              </a:path>
              <a:path w="506095" h="59689">
                <a:moveTo>
                  <a:pt x="505738" y="11609"/>
                </a:moveTo>
                <a:lnTo>
                  <a:pt x="460048" y="11609"/>
                </a:lnTo>
                <a:lnTo>
                  <a:pt x="460048" y="893"/>
                </a:lnTo>
                <a:lnTo>
                  <a:pt x="505738" y="893"/>
                </a:lnTo>
                <a:lnTo>
                  <a:pt x="505738" y="11609"/>
                </a:lnTo>
                <a:close/>
              </a:path>
              <a:path w="506095" h="59689">
                <a:moveTo>
                  <a:pt x="489070" y="58043"/>
                </a:moveTo>
                <a:lnTo>
                  <a:pt x="476866" y="58043"/>
                </a:lnTo>
                <a:lnTo>
                  <a:pt x="476866" y="11609"/>
                </a:lnTo>
                <a:lnTo>
                  <a:pt x="489070" y="11609"/>
                </a:lnTo>
                <a:lnTo>
                  <a:pt x="489070" y="58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9897" y="2072089"/>
            <a:ext cx="399415" cy="59690"/>
          </a:xfrm>
          <a:custGeom>
            <a:avLst/>
            <a:gdLst/>
            <a:ahLst/>
            <a:cxnLst/>
            <a:rect l="l" t="t" r="r" b="b"/>
            <a:pathLst>
              <a:path w="399415" h="59689">
                <a:moveTo>
                  <a:pt x="46148" y="48518"/>
                </a:moveTo>
                <a:lnTo>
                  <a:pt x="28228" y="48518"/>
                </a:lnTo>
                <a:lnTo>
                  <a:pt x="30708" y="47923"/>
                </a:lnTo>
                <a:lnTo>
                  <a:pt x="32295" y="46732"/>
                </a:lnTo>
                <a:lnTo>
                  <a:pt x="33883" y="45442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4" y="39241"/>
                </a:lnTo>
                <a:lnTo>
                  <a:pt x="29964" y="37256"/>
                </a:lnTo>
                <a:lnTo>
                  <a:pt x="25449" y="35917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70" y="8483"/>
                </a:lnTo>
                <a:lnTo>
                  <a:pt x="7739" y="5209"/>
                </a:lnTo>
                <a:lnTo>
                  <a:pt x="11708" y="1835"/>
                </a:lnTo>
                <a:lnTo>
                  <a:pt x="16966" y="148"/>
                </a:lnTo>
                <a:lnTo>
                  <a:pt x="32643" y="148"/>
                </a:lnTo>
                <a:lnTo>
                  <a:pt x="40084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4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2" y="26888"/>
                </a:lnTo>
                <a:lnTo>
                  <a:pt x="47029" y="32494"/>
                </a:lnTo>
                <a:lnTo>
                  <a:pt x="46961" y="46732"/>
                </a:lnTo>
                <a:lnTo>
                  <a:pt x="46148" y="48518"/>
                </a:lnTo>
                <a:close/>
              </a:path>
              <a:path w="399415" h="59689">
                <a:moveTo>
                  <a:pt x="38993" y="17115"/>
                </a:moveTo>
                <a:lnTo>
                  <a:pt x="34528" y="12849"/>
                </a:lnTo>
                <a:lnTo>
                  <a:pt x="28972" y="10715"/>
                </a:lnTo>
                <a:lnTo>
                  <a:pt x="43899" y="10715"/>
                </a:lnTo>
                <a:lnTo>
                  <a:pt x="38993" y="17115"/>
                </a:lnTo>
                <a:close/>
              </a:path>
              <a:path w="399415" h="59689">
                <a:moveTo>
                  <a:pt x="31402" y="59233"/>
                </a:moveTo>
                <a:lnTo>
                  <a:pt x="24259" y="59233"/>
                </a:lnTo>
                <a:lnTo>
                  <a:pt x="16994" y="58666"/>
                </a:lnTo>
                <a:lnTo>
                  <a:pt x="10529" y="56964"/>
                </a:lnTo>
                <a:lnTo>
                  <a:pt x="4864" y="54127"/>
                </a:lnTo>
                <a:lnTo>
                  <a:pt x="0" y="50155"/>
                </a:lnTo>
                <a:lnTo>
                  <a:pt x="6548" y="40927"/>
                </a:lnTo>
                <a:lnTo>
                  <a:pt x="8632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8"/>
                </a:lnTo>
                <a:lnTo>
                  <a:pt x="46148" y="48518"/>
                </a:lnTo>
                <a:lnTo>
                  <a:pt x="44996" y="51048"/>
                </a:lnTo>
                <a:lnTo>
                  <a:pt x="40927" y="54321"/>
                </a:lnTo>
                <a:lnTo>
                  <a:pt x="36958" y="57596"/>
                </a:lnTo>
                <a:lnTo>
                  <a:pt x="31402" y="59233"/>
                </a:lnTo>
                <a:close/>
              </a:path>
              <a:path w="399415" h="59689">
                <a:moveTo>
                  <a:pt x="99297" y="11757"/>
                </a:moveTo>
                <a:lnTo>
                  <a:pt x="53607" y="11757"/>
                </a:lnTo>
                <a:lnTo>
                  <a:pt x="53607" y="1042"/>
                </a:lnTo>
                <a:lnTo>
                  <a:pt x="99297" y="1042"/>
                </a:lnTo>
                <a:lnTo>
                  <a:pt x="99297" y="11757"/>
                </a:lnTo>
                <a:close/>
              </a:path>
              <a:path w="399415" h="59689">
                <a:moveTo>
                  <a:pt x="82629" y="58191"/>
                </a:moveTo>
                <a:lnTo>
                  <a:pt x="70425" y="58191"/>
                </a:lnTo>
                <a:lnTo>
                  <a:pt x="70425" y="11757"/>
                </a:lnTo>
                <a:lnTo>
                  <a:pt x="82629" y="11757"/>
                </a:lnTo>
                <a:lnTo>
                  <a:pt x="82629" y="58191"/>
                </a:lnTo>
                <a:close/>
              </a:path>
              <a:path w="399415" h="59689">
                <a:moveTo>
                  <a:pt x="144708" y="59233"/>
                </a:moveTo>
                <a:lnTo>
                  <a:pt x="127246" y="59233"/>
                </a:lnTo>
                <a:lnTo>
                  <a:pt x="120102" y="56455"/>
                </a:lnTo>
                <a:lnTo>
                  <a:pt x="108989" y="45342"/>
                </a:lnTo>
                <a:lnTo>
                  <a:pt x="106212" y="38249"/>
                </a:lnTo>
                <a:lnTo>
                  <a:pt x="106212" y="21084"/>
                </a:lnTo>
                <a:lnTo>
                  <a:pt x="108989" y="14039"/>
                </a:lnTo>
                <a:lnTo>
                  <a:pt x="114546" y="8483"/>
                </a:lnTo>
                <a:lnTo>
                  <a:pt x="120102" y="2827"/>
                </a:lnTo>
                <a:lnTo>
                  <a:pt x="127246" y="0"/>
                </a:lnTo>
                <a:lnTo>
                  <a:pt x="144708" y="0"/>
                </a:lnTo>
                <a:lnTo>
                  <a:pt x="151852" y="2827"/>
                </a:lnTo>
                <a:lnTo>
                  <a:pt x="157408" y="8483"/>
                </a:lnTo>
                <a:lnTo>
                  <a:pt x="159831" y="10864"/>
                </a:lnTo>
                <a:lnTo>
                  <a:pt x="130718" y="10864"/>
                </a:lnTo>
                <a:lnTo>
                  <a:pt x="126502" y="12650"/>
                </a:lnTo>
                <a:lnTo>
                  <a:pt x="120250" y="19694"/>
                </a:lnTo>
                <a:lnTo>
                  <a:pt x="118713" y="24160"/>
                </a:lnTo>
                <a:lnTo>
                  <a:pt x="118783" y="35272"/>
                </a:lnTo>
                <a:lnTo>
                  <a:pt x="120300" y="39588"/>
                </a:lnTo>
                <a:lnTo>
                  <a:pt x="123476" y="43160"/>
                </a:lnTo>
                <a:lnTo>
                  <a:pt x="126650" y="46633"/>
                </a:lnTo>
                <a:lnTo>
                  <a:pt x="130817" y="48368"/>
                </a:lnTo>
                <a:lnTo>
                  <a:pt x="159984" y="48368"/>
                </a:lnTo>
                <a:lnTo>
                  <a:pt x="157408" y="50899"/>
                </a:lnTo>
                <a:lnTo>
                  <a:pt x="151852" y="56455"/>
                </a:lnTo>
                <a:lnTo>
                  <a:pt x="144708" y="59233"/>
                </a:lnTo>
                <a:close/>
              </a:path>
              <a:path w="399415" h="59689">
                <a:moveTo>
                  <a:pt x="159984" y="48368"/>
                </a:moveTo>
                <a:lnTo>
                  <a:pt x="141037" y="48368"/>
                </a:lnTo>
                <a:lnTo>
                  <a:pt x="145204" y="46682"/>
                </a:lnTo>
                <a:lnTo>
                  <a:pt x="148479" y="43309"/>
                </a:lnTo>
                <a:lnTo>
                  <a:pt x="151752" y="39836"/>
                </a:lnTo>
                <a:lnTo>
                  <a:pt x="153390" y="35272"/>
                </a:lnTo>
                <a:lnTo>
                  <a:pt x="153390" y="24160"/>
                </a:lnTo>
                <a:lnTo>
                  <a:pt x="151802" y="19694"/>
                </a:lnTo>
                <a:lnTo>
                  <a:pt x="148627" y="16221"/>
                </a:lnTo>
                <a:lnTo>
                  <a:pt x="145453" y="12650"/>
                </a:lnTo>
                <a:lnTo>
                  <a:pt x="141236" y="10864"/>
                </a:lnTo>
                <a:lnTo>
                  <a:pt x="159831" y="10864"/>
                </a:lnTo>
                <a:lnTo>
                  <a:pt x="163063" y="14039"/>
                </a:lnTo>
                <a:lnTo>
                  <a:pt x="165891" y="21084"/>
                </a:lnTo>
                <a:lnTo>
                  <a:pt x="165891" y="38249"/>
                </a:lnTo>
                <a:lnTo>
                  <a:pt x="163063" y="45342"/>
                </a:lnTo>
                <a:lnTo>
                  <a:pt x="159984" y="48368"/>
                </a:lnTo>
                <a:close/>
              </a:path>
              <a:path w="399415" h="59689">
                <a:moveTo>
                  <a:pt x="189065" y="58191"/>
                </a:moveTo>
                <a:lnTo>
                  <a:pt x="176860" y="58191"/>
                </a:lnTo>
                <a:lnTo>
                  <a:pt x="176860" y="1042"/>
                </a:lnTo>
                <a:lnTo>
                  <a:pt x="209404" y="1042"/>
                </a:lnTo>
                <a:lnTo>
                  <a:pt x="214018" y="2778"/>
                </a:lnTo>
                <a:lnTo>
                  <a:pt x="217491" y="6251"/>
                </a:lnTo>
                <a:lnTo>
                  <a:pt x="221063" y="9724"/>
                </a:lnTo>
                <a:lnTo>
                  <a:pt x="221886" y="11757"/>
                </a:lnTo>
                <a:lnTo>
                  <a:pt x="189065" y="11757"/>
                </a:lnTo>
                <a:lnTo>
                  <a:pt x="189065" y="27087"/>
                </a:lnTo>
                <a:lnTo>
                  <a:pt x="221862" y="27087"/>
                </a:lnTo>
                <a:lnTo>
                  <a:pt x="221658" y="27731"/>
                </a:lnTo>
                <a:lnTo>
                  <a:pt x="219277" y="30807"/>
                </a:lnTo>
                <a:lnTo>
                  <a:pt x="216896" y="33784"/>
                </a:lnTo>
                <a:lnTo>
                  <a:pt x="213919" y="35669"/>
                </a:lnTo>
                <a:lnTo>
                  <a:pt x="210347" y="36462"/>
                </a:lnTo>
                <a:lnTo>
                  <a:pt x="211137" y="37802"/>
                </a:lnTo>
                <a:lnTo>
                  <a:pt x="189065" y="37802"/>
                </a:lnTo>
                <a:lnTo>
                  <a:pt x="189065" y="58191"/>
                </a:lnTo>
                <a:close/>
              </a:path>
              <a:path w="399415" h="59689">
                <a:moveTo>
                  <a:pt x="221862" y="27087"/>
                </a:moveTo>
                <a:lnTo>
                  <a:pt x="204245" y="27087"/>
                </a:lnTo>
                <a:lnTo>
                  <a:pt x="206230" y="26442"/>
                </a:lnTo>
                <a:lnTo>
                  <a:pt x="209503" y="23762"/>
                </a:lnTo>
                <a:lnTo>
                  <a:pt x="210347" y="21877"/>
                </a:lnTo>
                <a:lnTo>
                  <a:pt x="210347" y="17016"/>
                </a:lnTo>
                <a:lnTo>
                  <a:pt x="209503" y="15131"/>
                </a:lnTo>
                <a:lnTo>
                  <a:pt x="207816" y="13840"/>
                </a:lnTo>
                <a:lnTo>
                  <a:pt x="206230" y="12452"/>
                </a:lnTo>
                <a:lnTo>
                  <a:pt x="204245" y="11757"/>
                </a:lnTo>
                <a:lnTo>
                  <a:pt x="221886" y="11757"/>
                </a:lnTo>
                <a:lnTo>
                  <a:pt x="222728" y="13840"/>
                </a:lnTo>
                <a:lnTo>
                  <a:pt x="222849" y="23961"/>
                </a:lnTo>
                <a:lnTo>
                  <a:pt x="221862" y="27087"/>
                </a:lnTo>
                <a:close/>
              </a:path>
              <a:path w="399415" h="59689">
                <a:moveTo>
                  <a:pt x="223146" y="58191"/>
                </a:moveTo>
                <a:lnTo>
                  <a:pt x="209157" y="58191"/>
                </a:lnTo>
                <a:lnTo>
                  <a:pt x="197994" y="37802"/>
                </a:lnTo>
                <a:lnTo>
                  <a:pt x="211137" y="37802"/>
                </a:lnTo>
                <a:lnTo>
                  <a:pt x="223146" y="58191"/>
                </a:lnTo>
                <a:close/>
              </a:path>
              <a:path w="399415" h="59689">
                <a:moveTo>
                  <a:pt x="241730" y="58191"/>
                </a:moveTo>
                <a:lnTo>
                  <a:pt x="227889" y="58191"/>
                </a:lnTo>
                <a:lnTo>
                  <a:pt x="250065" y="1042"/>
                </a:lnTo>
                <a:lnTo>
                  <a:pt x="265245" y="1042"/>
                </a:lnTo>
                <a:lnTo>
                  <a:pt x="269949" y="13245"/>
                </a:lnTo>
                <a:lnTo>
                  <a:pt x="257655" y="13245"/>
                </a:lnTo>
                <a:lnTo>
                  <a:pt x="248725" y="37802"/>
                </a:lnTo>
                <a:lnTo>
                  <a:pt x="279414" y="37802"/>
                </a:lnTo>
                <a:lnTo>
                  <a:pt x="283544" y="48518"/>
                </a:lnTo>
                <a:lnTo>
                  <a:pt x="245451" y="48518"/>
                </a:lnTo>
                <a:lnTo>
                  <a:pt x="241730" y="58191"/>
                </a:lnTo>
                <a:close/>
              </a:path>
              <a:path w="399415" h="59689">
                <a:moveTo>
                  <a:pt x="279414" y="37802"/>
                </a:moveTo>
                <a:lnTo>
                  <a:pt x="266585" y="37802"/>
                </a:lnTo>
                <a:lnTo>
                  <a:pt x="257655" y="13245"/>
                </a:lnTo>
                <a:lnTo>
                  <a:pt x="269949" y="13245"/>
                </a:lnTo>
                <a:lnTo>
                  <a:pt x="279414" y="37802"/>
                </a:lnTo>
                <a:close/>
              </a:path>
              <a:path w="399415" h="59689">
                <a:moveTo>
                  <a:pt x="287272" y="58191"/>
                </a:moveTo>
                <a:lnTo>
                  <a:pt x="273430" y="58191"/>
                </a:lnTo>
                <a:lnTo>
                  <a:pt x="269858" y="48518"/>
                </a:lnTo>
                <a:lnTo>
                  <a:pt x="283544" y="48518"/>
                </a:lnTo>
                <a:lnTo>
                  <a:pt x="287272" y="58191"/>
                </a:lnTo>
                <a:close/>
              </a:path>
              <a:path w="399415" h="59689">
                <a:moveTo>
                  <a:pt x="322447" y="59233"/>
                </a:moveTo>
                <a:lnTo>
                  <a:pt x="313815" y="59233"/>
                </a:lnTo>
                <a:lnTo>
                  <a:pt x="306571" y="56505"/>
                </a:lnTo>
                <a:lnTo>
                  <a:pt x="300718" y="51048"/>
                </a:lnTo>
                <a:lnTo>
                  <a:pt x="294963" y="45492"/>
                </a:lnTo>
                <a:lnTo>
                  <a:pt x="292086" y="38348"/>
                </a:lnTo>
                <a:lnTo>
                  <a:pt x="292086" y="20984"/>
                </a:lnTo>
                <a:lnTo>
                  <a:pt x="294914" y="13891"/>
                </a:lnTo>
                <a:lnTo>
                  <a:pt x="300569" y="8334"/>
                </a:lnTo>
                <a:lnTo>
                  <a:pt x="306324" y="2778"/>
                </a:lnTo>
                <a:lnTo>
                  <a:pt x="313616" y="0"/>
                </a:lnTo>
                <a:lnTo>
                  <a:pt x="322447" y="0"/>
                </a:lnTo>
                <a:lnTo>
                  <a:pt x="329786" y="799"/>
                </a:lnTo>
                <a:lnTo>
                  <a:pt x="336176" y="3199"/>
                </a:lnTo>
                <a:lnTo>
                  <a:pt x="341618" y="7199"/>
                </a:lnTo>
                <a:lnTo>
                  <a:pt x="344558" y="10864"/>
                </a:lnTo>
                <a:lnTo>
                  <a:pt x="317287" y="10864"/>
                </a:lnTo>
                <a:lnTo>
                  <a:pt x="313021" y="12650"/>
                </a:lnTo>
                <a:lnTo>
                  <a:pt x="306274" y="19793"/>
                </a:lnTo>
                <a:lnTo>
                  <a:pt x="304587" y="24259"/>
                </a:lnTo>
                <a:lnTo>
                  <a:pt x="304587" y="35172"/>
                </a:lnTo>
                <a:lnTo>
                  <a:pt x="306274" y="39687"/>
                </a:lnTo>
                <a:lnTo>
                  <a:pt x="309648" y="43160"/>
                </a:lnTo>
                <a:lnTo>
                  <a:pt x="313120" y="46633"/>
                </a:lnTo>
                <a:lnTo>
                  <a:pt x="317387" y="48368"/>
                </a:lnTo>
                <a:lnTo>
                  <a:pt x="346855" y="48368"/>
                </a:lnTo>
                <a:lnTo>
                  <a:pt x="346855" y="48518"/>
                </a:lnTo>
                <a:lnTo>
                  <a:pt x="341701" y="53206"/>
                </a:lnTo>
                <a:lnTo>
                  <a:pt x="335916" y="56555"/>
                </a:lnTo>
                <a:lnTo>
                  <a:pt x="329498" y="58564"/>
                </a:lnTo>
                <a:lnTo>
                  <a:pt x="322447" y="59233"/>
                </a:lnTo>
                <a:close/>
              </a:path>
              <a:path w="399415" h="59689">
                <a:moveTo>
                  <a:pt x="335990" y="18306"/>
                </a:moveTo>
                <a:lnTo>
                  <a:pt x="334701" y="16322"/>
                </a:lnTo>
                <a:lnTo>
                  <a:pt x="332865" y="14585"/>
                </a:lnTo>
                <a:lnTo>
                  <a:pt x="330484" y="13096"/>
                </a:lnTo>
                <a:lnTo>
                  <a:pt x="328202" y="11609"/>
                </a:lnTo>
                <a:lnTo>
                  <a:pt x="325522" y="10864"/>
                </a:lnTo>
                <a:lnTo>
                  <a:pt x="344558" y="10864"/>
                </a:lnTo>
                <a:lnTo>
                  <a:pt x="346111" y="12799"/>
                </a:lnTo>
                <a:lnTo>
                  <a:pt x="335990" y="18306"/>
                </a:lnTo>
                <a:close/>
              </a:path>
              <a:path w="399415" h="59689">
                <a:moveTo>
                  <a:pt x="346855" y="48368"/>
                </a:moveTo>
                <a:lnTo>
                  <a:pt x="325026" y="48368"/>
                </a:lnTo>
                <a:lnTo>
                  <a:pt x="327407" y="47923"/>
                </a:lnTo>
                <a:lnTo>
                  <a:pt x="331774" y="46137"/>
                </a:lnTo>
                <a:lnTo>
                  <a:pt x="333461" y="45144"/>
                </a:lnTo>
                <a:lnTo>
                  <a:pt x="334651" y="44053"/>
                </a:lnTo>
                <a:lnTo>
                  <a:pt x="334651" y="37207"/>
                </a:lnTo>
                <a:lnTo>
                  <a:pt x="319470" y="37207"/>
                </a:lnTo>
                <a:lnTo>
                  <a:pt x="319470" y="26491"/>
                </a:lnTo>
                <a:lnTo>
                  <a:pt x="346855" y="26491"/>
                </a:lnTo>
                <a:lnTo>
                  <a:pt x="346855" y="48368"/>
                </a:lnTo>
                <a:close/>
              </a:path>
              <a:path w="399415" h="59689">
                <a:moveTo>
                  <a:pt x="399218" y="58191"/>
                </a:moveTo>
                <a:lnTo>
                  <a:pt x="358737" y="58191"/>
                </a:lnTo>
                <a:lnTo>
                  <a:pt x="358737" y="1042"/>
                </a:lnTo>
                <a:lnTo>
                  <a:pt x="399218" y="1042"/>
                </a:lnTo>
                <a:lnTo>
                  <a:pt x="399218" y="11757"/>
                </a:lnTo>
                <a:lnTo>
                  <a:pt x="370941" y="11757"/>
                </a:lnTo>
                <a:lnTo>
                  <a:pt x="370941" y="23812"/>
                </a:lnTo>
                <a:lnTo>
                  <a:pt x="398623" y="23812"/>
                </a:lnTo>
                <a:lnTo>
                  <a:pt x="398623" y="34528"/>
                </a:lnTo>
                <a:lnTo>
                  <a:pt x="370941" y="34528"/>
                </a:lnTo>
                <a:lnTo>
                  <a:pt x="370941" y="47476"/>
                </a:lnTo>
                <a:lnTo>
                  <a:pt x="399218" y="47476"/>
                </a:lnTo>
                <a:lnTo>
                  <a:pt x="399218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9137" y="2333455"/>
            <a:ext cx="288899" cy="3843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32712" y="2956369"/>
            <a:ext cx="657860" cy="1075690"/>
          </a:xfrm>
          <a:custGeom>
            <a:avLst/>
            <a:gdLst/>
            <a:ahLst/>
            <a:cxnLst/>
            <a:rect l="l" t="t" r="r" b="b"/>
            <a:pathLst>
              <a:path w="657859" h="1075689">
                <a:moveTo>
                  <a:pt x="0" y="0"/>
                </a:moveTo>
                <a:lnTo>
                  <a:pt x="657573" y="0"/>
                </a:lnTo>
                <a:lnTo>
                  <a:pt x="657573" y="1075197"/>
                </a:lnTo>
                <a:lnTo>
                  <a:pt x="0" y="10751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58801" y="3069249"/>
            <a:ext cx="409575" cy="59690"/>
          </a:xfrm>
          <a:custGeom>
            <a:avLst/>
            <a:gdLst/>
            <a:ahLst/>
            <a:cxnLst/>
            <a:rect l="l" t="t" r="r" b="b"/>
            <a:pathLst>
              <a:path w="409575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78"/>
                </a:lnTo>
                <a:lnTo>
                  <a:pt x="40629" y="6251"/>
                </a:lnTo>
                <a:lnTo>
                  <a:pt x="44201" y="9724"/>
                </a:lnTo>
                <a:lnTo>
                  <a:pt x="4502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00" y="27087"/>
                </a:lnTo>
                <a:lnTo>
                  <a:pt x="44796" y="27731"/>
                </a:lnTo>
                <a:lnTo>
                  <a:pt x="42415" y="30807"/>
                </a:lnTo>
                <a:lnTo>
                  <a:pt x="40034" y="33784"/>
                </a:lnTo>
                <a:lnTo>
                  <a:pt x="37057" y="35669"/>
                </a:lnTo>
                <a:lnTo>
                  <a:pt x="33486" y="36462"/>
                </a:lnTo>
                <a:lnTo>
                  <a:pt x="34275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409575" h="59689">
                <a:moveTo>
                  <a:pt x="45000" y="27087"/>
                </a:moveTo>
                <a:lnTo>
                  <a:pt x="27384" y="27087"/>
                </a:lnTo>
                <a:lnTo>
                  <a:pt x="29368" y="26442"/>
                </a:lnTo>
                <a:lnTo>
                  <a:pt x="32643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43" y="15131"/>
                </a:lnTo>
                <a:lnTo>
                  <a:pt x="30956" y="13840"/>
                </a:lnTo>
                <a:lnTo>
                  <a:pt x="29368" y="12452"/>
                </a:lnTo>
                <a:lnTo>
                  <a:pt x="27384" y="11757"/>
                </a:lnTo>
                <a:lnTo>
                  <a:pt x="45024" y="11757"/>
                </a:lnTo>
                <a:lnTo>
                  <a:pt x="45866" y="13840"/>
                </a:lnTo>
                <a:lnTo>
                  <a:pt x="45987" y="23961"/>
                </a:lnTo>
                <a:lnTo>
                  <a:pt x="45000" y="27087"/>
                </a:lnTo>
                <a:close/>
              </a:path>
              <a:path w="409575" h="59689">
                <a:moveTo>
                  <a:pt x="46285" y="58191"/>
                </a:moveTo>
                <a:lnTo>
                  <a:pt x="32295" y="58191"/>
                </a:lnTo>
                <a:lnTo>
                  <a:pt x="21133" y="37802"/>
                </a:lnTo>
                <a:lnTo>
                  <a:pt x="34275" y="37802"/>
                </a:lnTo>
                <a:lnTo>
                  <a:pt x="46285" y="58191"/>
                </a:lnTo>
                <a:close/>
              </a:path>
              <a:path w="409575" h="59689">
                <a:moveTo>
                  <a:pt x="97612" y="58191"/>
                </a:moveTo>
                <a:lnTo>
                  <a:pt x="57130" y="58191"/>
                </a:lnTo>
                <a:lnTo>
                  <a:pt x="57130" y="1042"/>
                </a:lnTo>
                <a:lnTo>
                  <a:pt x="97612" y="1042"/>
                </a:lnTo>
                <a:lnTo>
                  <a:pt x="97612" y="11757"/>
                </a:lnTo>
                <a:lnTo>
                  <a:pt x="69334" y="11757"/>
                </a:lnTo>
                <a:lnTo>
                  <a:pt x="69334" y="23812"/>
                </a:lnTo>
                <a:lnTo>
                  <a:pt x="97016" y="23812"/>
                </a:lnTo>
                <a:lnTo>
                  <a:pt x="97016" y="34528"/>
                </a:lnTo>
                <a:lnTo>
                  <a:pt x="69334" y="34528"/>
                </a:lnTo>
                <a:lnTo>
                  <a:pt x="69334" y="47476"/>
                </a:lnTo>
                <a:lnTo>
                  <a:pt x="97612" y="47476"/>
                </a:lnTo>
                <a:lnTo>
                  <a:pt x="97612" y="58191"/>
                </a:lnTo>
                <a:close/>
              </a:path>
              <a:path w="409575" h="59689">
                <a:moveTo>
                  <a:pt x="136612" y="59233"/>
                </a:moveTo>
                <a:lnTo>
                  <a:pt x="127980" y="59233"/>
                </a:lnTo>
                <a:lnTo>
                  <a:pt x="120736" y="56505"/>
                </a:lnTo>
                <a:lnTo>
                  <a:pt x="114883" y="51048"/>
                </a:lnTo>
                <a:lnTo>
                  <a:pt x="109128" y="45492"/>
                </a:lnTo>
                <a:lnTo>
                  <a:pt x="106251" y="38348"/>
                </a:lnTo>
                <a:lnTo>
                  <a:pt x="106251" y="20984"/>
                </a:lnTo>
                <a:lnTo>
                  <a:pt x="109079" y="13891"/>
                </a:lnTo>
                <a:lnTo>
                  <a:pt x="114734" y="8334"/>
                </a:lnTo>
                <a:lnTo>
                  <a:pt x="120489" y="2778"/>
                </a:lnTo>
                <a:lnTo>
                  <a:pt x="127781" y="0"/>
                </a:lnTo>
                <a:lnTo>
                  <a:pt x="136612" y="0"/>
                </a:lnTo>
                <a:lnTo>
                  <a:pt x="143951" y="799"/>
                </a:lnTo>
                <a:lnTo>
                  <a:pt x="150341" y="3199"/>
                </a:lnTo>
                <a:lnTo>
                  <a:pt x="155783" y="7199"/>
                </a:lnTo>
                <a:lnTo>
                  <a:pt x="158723" y="10864"/>
                </a:lnTo>
                <a:lnTo>
                  <a:pt x="131452" y="10864"/>
                </a:lnTo>
                <a:lnTo>
                  <a:pt x="127186" y="12650"/>
                </a:lnTo>
                <a:lnTo>
                  <a:pt x="120439" y="19793"/>
                </a:lnTo>
                <a:lnTo>
                  <a:pt x="118752" y="24259"/>
                </a:lnTo>
                <a:lnTo>
                  <a:pt x="118752" y="35172"/>
                </a:lnTo>
                <a:lnTo>
                  <a:pt x="120439" y="39687"/>
                </a:lnTo>
                <a:lnTo>
                  <a:pt x="123813" y="43160"/>
                </a:lnTo>
                <a:lnTo>
                  <a:pt x="127285" y="46633"/>
                </a:lnTo>
                <a:lnTo>
                  <a:pt x="131552" y="48368"/>
                </a:lnTo>
                <a:lnTo>
                  <a:pt x="161019" y="48368"/>
                </a:lnTo>
                <a:lnTo>
                  <a:pt x="161019" y="48518"/>
                </a:lnTo>
                <a:lnTo>
                  <a:pt x="155866" y="53206"/>
                </a:lnTo>
                <a:lnTo>
                  <a:pt x="150081" y="56555"/>
                </a:lnTo>
                <a:lnTo>
                  <a:pt x="143662" y="58564"/>
                </a:lnTo>
                <a:lnTo>
                  <a:pt x="136612" y="59233"/>
                </a:lnTo>
                <a:close/>
              </a:path>
              <a:path w="409575" h="59689">
                <a:moveTo>
                  <a:pt x="150155" y="18306"/>
                </a:moveTo>
                <a:lnTo>
                  <a:pt x="148865" y="16322"/>
                </a:lnTo>
                <a:lnTo>
                  <a:pt x="147030" y="14585"/>
                </a:lnTo>
                <a:lnTo>
                  <a:pt x="144649" y="13096"/>
                </a:lnTo>
                <a:lnTo>
                  <a:pt x="142367" y="11609"/>
                </a:lnTo>
                <a:lnTo>
                  <a:pt x="139687" y="10864"/>
                </a:lnTo>
                <a:lnTo>
                  <a:pt x="158723" y="10864"/>
                </a:lnTo>
                <a:lnTo>
                  <a:pt x="160275" y="12799"/>
                </a:lnTo>
                <a:lnTo>
                  <a:pt x="150155" y="18306"/>
                </a:lnTo>
                <a:close/>
              </a:path>
              <a:path w="409575" h="59689">
                <a:moveTo>
                  <a:pt x="161019" y="48368"/>
                </a:moveTo>
                <a:lnTo>
                  <a:pt x="139191" y="48368"/>
                </a:lnTo>
                <a:lnTo>
                  <a:pt x="141572" y="47923"/>
                </a:lnTo>
                <a:lnTo>
                  <a:pt x="145938" y="46137"/>
                </a:lnTo>
                <a:lnTo>
                  <a:pt x="147625" y="45144"/>
                </a:lnTo>
                <a:lnTo>
                  <a:pt x="148816" y="44053"/>
                </a:lnTo>
                <a:lnTo>
                  <a:pt x="148816" y="37207"/>
                </a:lnTo>
                <a:lnTo>
                  <a:pt x="133635" y="37207"/>
                </a:lnTo>
                <a:lnTo>
                  <a:pt x="133635" y="26491"/>
                </a:lnTo>
                <a:lnTo>
                  <a:pt x="161019" y="26491"/>
                </a:lnTo>
                <a:lnTo>
                  <a:pt x="161019" y="48368"/>
                </a:lnTo>
                <a:close/>
              </a:path>
              <a:path w="409575" h="59689">
                <a:moveTo>
                  <a:pt x="185106" y="58191"/>
                </a:moveTo>
                <a:lnTo>
                  <a:pt x="172902" y="58191"/>
                </a:lnTo>
                <a:lnTo>
                  <a:pt x="172902" y="1042"/>
                </a:lnTo>
                <a:lnTo>
                  <a:pt x="185106" y="1042"/>
                </a:lnTo>
                <a:lnTo>
                  <a:pt x="185106" y="58191"/>
                </a:lnTo>
                <a:close/>
              </a:path>
              <a:path w="409575" h="59689">
                <a:moveTo>
                  <a:pt x="239526" y="48518"/>
                </a:moveTo>
                <a:lnTo>
                  <a:pt x="221605" y="48518"/>
                </a:lnTo>
                <a:lnTo>
                  <a:pt x="224085" y="47923"/>
                </a:lnTo>
                <a:lnTo>
                  <a:pt x="225673" y="46732"/>
                </a:lnTo>
                <a:lnTo>
                  <a:pt x="227261" y="45442"/>
                </a:lnTo>
                <a:lnTo>
                  <a:pt x="228054" y="43953"/>
                </a:lnTo>
                <a:lnTo>
                  <a:pt x="228054" y="40580"/>
                </a:lnTo>
                <a:lnTo>
                  <a:pt x="227111" y="39241"/>
                </a:lnTo>
                <a:lnTo>
                  <a:pt x="223341" y="37256"/>
                </a:lnTo>
                <a:lnTo>
                  <a:pt x="218826" y="35917"/>
                </a:lnTo>
                <a:lnTo>
                  <a:pt x="200670" y="31551"/>
                </a:lnTo>
                <a:lnTo>
                  <a:pt x="195164" y="25995"/>
                </a:lnTo>
                <a:lnTo>
                  <a:pt x="195164" y="12600"/>
                </a:lnTo>
                <a:lnTo>
                  <a:pt x="197148" y="8482"/>
                </a:lnTo>
                <a:lnTo>
                  <a:pt x="201117" y="5209"/>
                </a:lnTo>
                <a:lnTo>
                  <a:pt x="205085" y="1835"/>
                </a:lnTo>
                <a:lnTo>
                  <a:pt x="210343" y="148"/>
                </a:lnTo>
                <a:lnTo>
                  <a:pt x="226020" y="148"/>
                </a:lnTo>
                <a:lnTo>
                  <a:pt x="233462" y="2827"/>
                </a:lnTo>
                <a:lnTo>
                  <a:pt x="239217" y="8185"/>
                </a:lnTo>
                <a:lnTo>
                  <a:pt x="237277" y="10715"/>
                </a:lnTo>
                <a:lnTo>
                  <a:pt x="213122" y="10715"/>
                </a:lnTo>
                <a:lnTo>
                  <a:pt x="211137" y="11261"/>
                </a:lnTo>
                <a:lnTo>
                  <a:pt x="208359" y="13444"/>
                </a:lnTo>
                <a:lnTo>
                  <a:pt x="207665" y="14833"/>
                </a:lnTo>
                <a:lnTo>
                  <a:pt x="207665" y="18007"/>
                </a:lnTo>
                <a:lnTo>
                  <a:pt x="234949" y="26888"/>
                </a:lnTo>
                <a:lnTo>
                  <a:pt x="240407" y="32494"/>
                </a:lnTo>
                <a:lnTo>
                  <a:pt x="240339" y="46732"/>
                </a:lnTo>
                <a:lnTo>
                  <a:pt x="239526" y="48518"/>
                </a:lnTo>
                <a:close/>
              </a:path>
              <a:path w="409575" h="59689">
                <a:moveTo>
                  <a:pt x="232370" y="17115"/>
                </a:moveTo>
                <a:lnTo>
                  <a:pt x="227906" y="12849"/>
                </a:lnTo>
                <a:lnTo>
                  <a:pt x="222349" y="10715"/>
                </a:lnTo>
                <a:lnTo>
                  <a:pt x="237277" y="10715"/>
                </a:lnTo>
                <a:lnTo>
                  <a:pt x="232370" y="17115"/>
                </a:lnTo>
                <a:close/>
              </a:path>
              <a:path w="409575" h="59689">
                <a:moveTo>
                  <a:pt x="224780" y="59233"/>
                </a:moveTo>
                <a:lnTo>
                  <a:pt x="217636" y="59233"/>
                </a:lnTo>
                <a:lnTo>
                  <a:pt x="210371" y="58666"/>
                </a:lnTo>
                <a:lnTo>
                  <a:pt x="203907" y="56964"/>
                </a:lnTo>
                <a:lnTo>
                  <a:pt x="198242" y="54127"/>
                </a:lnTo>
                <a:lnTo>
                  <a:pt x="193378" y="50155"/>
                </a:lnTo>
                <a:lnTo>
                  <a:pt x="199926" y="40927"/>
                </a:lnTo>
                <a:lnTo>
                  <a:pt x="202009" y="43011"/>
                </a:lnTo>
                <a:lnTo>
                  <a:pt x="204588" y="44797"/>
                </a:lnTo>
                <a:lnTo>
                  <a:pt x="210741" y="47774"/>
                </a:lnTo>
                <a:lnTo>
                  <a:pt x="214263" y="48518"/>
                </a:lnTo>
                <a:lnTo>
                  <a:pt x="239526" y="48518"/>
                </a:lnTo>
                <a:lnTo>
                  <a:pt x="238373" y="51048"/>
                </a:lnTo>
                <a:lnTo>
                  <a:pt x="234305" y="54322"/>
                </a:lnTo>
                <a:lnTo>
                  <a:pt x="230336" y="57596"/>
                </a:lnTo>
                <a:lnTo>
                  <a:pt x="224780" y="59233"/>
                </a:lnTo>
                <a:close/>
              </a:path>
              <a:path w="409575" h="59689">
                <a:moveTo>
                  <a:pt x="292676" y="11757"/>
                </a:moveTo>
                <a:lnTo>
                  <a:pt x="246985" y="11757"/>
                </a:lnTo>
                <a:lnTo>
                  <a:pt x="246985" y="1042"/>
                </a:lnTo>
                <a:lnTo>
                  <a:pt x="292676" y="1042"/>
                </a:lnTo>
                <a:lnTo>
                  <a:pt x="292676" y="11757"/>
                </a:lnTo>
                <a:close/>
              </a:path>
              <a:path w="409575" h="59689">
                <a:moveTo>
                  <a:pt x="276007" y="58191"/>
                </a:moveTo>
                <a:lnTo>
                  <a:pt x="263802" y="58191"/>
                </a:lnTo>
                <a:lnTo>
                  <a:pt x="263802" y="11757"/>
                </a:lnTo>
                <a:lnTo>
                  <a:pt x="276007" y="11757"/>
                </a:lnTo>
                <a:lnTo>
                  <a:pt x="276007" y="58191"/>
                </a:lnTo>
                <a:close/>
              </a:path>
              <a:path w="409575" h="59689">
                <a:moveTo>
                  <a:pt x="314472" y="58191"/>
                </a:moveTo>
                <a:lnTo>
                  <a:pt x="302268" y="58191"/>
                </a:lnTo>
                <a:lnTo>
                  <a:pt x="302268" y="1042"/>
                </a:lnTo>
                <a:lnTo>
                  <a:pt x="334811" y="1042"/>
                </a:lnTo>
                <a:lnTo>
                  <a:pt x="339425" y="2778"/>
                </a:lnTo>
                <a:lnTo>
                  <a:pt x="342898" y="6251"/>
                </a:lnTo>
                <a:lnTo>
                  <a:pt x="346470" y="9724"/>
                </a:lnTo>
                <a:lnTo>
                  <a:pt x="347292" y="11757"/>
                </a:lnTo>
                <a:lnTo>
                  <a:pt x="314472" y="11757"/>
                </a:lnTo>
                <a:lnTo>
                  <a:pt x="314472" y="27087"/>
                </a:lnTo>
                <a:lnTo>
                  <a:pt x="347269" y="27087"/>
                </a:lnTo>
                <a:lnTo>
                  <a:pt x="347065" y="27731"/>
                </a:lnTo>
                <a:lnTo>
                  <a:pt x="344684" y="30807"/>
                </a:lnTo>
                <a:lnTo>
                  <a:pt x="342303" y="33784"/>
                </a:lnTo>
                <a:lnTo>
                  <a:pt x="339326" y="35669"/>
                </a:lnTo>
                <a:lnTo>
                  <a:pt x="335754" y="36462"/>
                </a:lnTo>
                <a:lnTo>
                  <a:pt x="336543" y="37802"/>
                </a:lnTo>
                <a:lnTo>
                  <a:pt x="314472" y="37802"/>
                </a:lnTo>
                <a:lnTo>
                  <a:pt x="314472" y="58191"/>
                </a:lnTo>
                <a:close/>
              </a:path>
              <a:path w="409575" h="59689">
                <a:moveTo>
                  <a:pt x="347269" y="27087"/>
                </a:moveTo>
                <a:lnTo>
                  <a:pt x="329652" y="27087"/>
                </a:lnTo>
                <a:lnTo>
                  <a:pt x="331636" y="26442"/>
                </a:lnTo>
                <a:lnTo>
                  <a:pt x="334910" y="23762"/>
                </a:lnTo>
                <a:lnTo>
                  <a:pt x="335754" y="21877"/>
                </a:lnTo>
                <a:lnTo>
                  <a:pt x="335754" y="17016"/>
                </a:lnTo>
                <a:lnTo>
                  <a:pt x="334910" y="15131"/>
                </a:lnTo>
                <a:lnTo>
                  <a:pt x="333224" y="13840"/>
                </a:lnTo>
                <a:lnTo>
                  <a:pt x="331636" y="12452"/>
                </a:lnTo>
                <a:lnTo>
                  <a:pt x="329652" y="11757"/>
                </a:lnTo>
                <a:lnTo>
                  <a:pt x="347292" y="11757"/>
                </a:lnTo>
                <a:lnTo>
                  <a:pt x="348135" y="13840"/>
                </a:lnTo>
                <a:lnTo>
                  <a:pt x="348256" y="23961"/>
                </a:lnTo>
                <a:lnTo>
                  <a:pt x="347269" y="27087"/>
                </a:lnTo>
                <a:close/>
              </a:path>
              <a:path w="409575" h="59689">
                <a:moveTo>
                  <a:pt x="348553" y="58191"/>
                </a:moveTo>
                <a:lnTo>
                  <a:pt x="334564" y="58191"/>
                </a:lnTo>
                <a:lnTo>
                  <a:pt x="323401" y="37802"/>
                </a:lnTo>
                <a:lnTo>
                  <a:pt x="336543" y="37802"/>
                </a:lnTo>
                <a:lnTo>
                  <a:pt x="348553" y="58191"/>
                </a:lnTo>
                <a:close/>
              </a:path>
              <a:path w="409575" h="59689">
                <a:moveTo>
                  <a:pt x="387527" y="58191"/>
                </a:moveTo>
                <a:lnTo>
                  <a:pt x="375323" y="58191"/>
                </a:lnTo>
                <a:lnTo>
                  <a:pt x="375323" y="34826"/>
                </a:lnTo>
                <a:lnTo>
                  <a:pt x="353296" y="1042"/>
                </a:lnTo>
                <a:lnTo>
                  <a:pt x="367137" y="1042"/>
                </a:lnTo>
                <a:lnTo>
                  <a:pt x="381425" y="23961"/>
                </a:lnTo>
                <a:lnTo>
                  <a:pt x="394563" y="23961"/>
                </a:lnTo>
                <a:lnTo>
                  <a:pt x="387527" y="34826"/>
                </a:lnTo>
                <a:lnTo>
                  <a:pt x="387527" y="58191"/>
                </a:lnTo>
                <a:close/>
              </a:path>
              <a:path w="409575" h="59689">
                <a:moveTo>
                  <a:pt x="394563" y="23961"/>
                </a:moveTo>
                <a:lnTo>
                  <a:pt x="381425" y="23961"/>
                </a:lnTo>
                <a:lnTo>
                  <a:pt x="395563" y="1042"/>
                </a:lnTo>
                <a:lnTo>
                  <a:pt x="409404" y="1042"/>
                </a:lnTo>
                <a:lnTo>
                  <a:pt x="394563" y="23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81912" y="3365968"/>
            <a:ext cx="343324" cy="4103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6089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9688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9688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5014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29826" y="2807097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70564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93063" y="2091460"/>
            <a:ext cx="144290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17363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39863" y="2091460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39863" y="2429380"/>
            <a:ext cx="144274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70564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93063" y="2429380"/>
            <a:ext cx="144290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16089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59688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59688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15014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29826" y="3868475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70564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3063" y="3152843"/>
            <a:ext cx="144290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17363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39863" y="3152843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39863" y="3490767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70564" y="3576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93063" y="3490767"/>
            <a:ext cx="144290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77890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21490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21490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6815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91628" y="2807097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54865" y="2091460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79165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01664" y="2091460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79165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1664" y="2429380"/>
            <a:ext cx="144274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54865" y="2429380"/>
            <a:ext cx="144274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77890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21490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21490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76815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91628" y="3868475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32365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54865" y="3152843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79165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01664" y="3152843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01664" y="3490767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54865" y="3490767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39692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83291" y="243395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89"/>
                </a:lnTo>
                <a:lnTo>
                  <a:pt x="0" y="2981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83291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38617" y="2095520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953430" y="2807097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16667" y="2091460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40966" y="217684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63466" y="2091460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63466" y="2429380"/>
            <a:ext cx="144274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94167" y="251476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16667" y="2429380"/>
            <a:ext cx="144274" cy="7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39692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83291" y="349534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83291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38617" y="3156893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99" y="0"/>
                </a:lnTo>
                <a:lnTo>
                  <a:pt x="298199" y="298199"/>
                </a:lnTo>
                <a:lnTo>
                  <a:pt x="0" y="298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953430" y="3868475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16667" y="3152843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40966" y="3238218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163466" y="3152843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163466" y="3490767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94167" y="3576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0"/>
                </a:moveTo>
                <a:lnTo>
                  <a:pt x="189299" y="0"/>
                </a:lnTo>
                <a:lnTo>
                  <a:pt x="189299" y="189299"/>
                </a:lnTo>
                <a:lnTo>
                  <a:pt x="0" y="18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16667" y="3490767"/>
            <a:ext cx="144274" cy="77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50259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01816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40215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26656" y="257417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870421" y="224599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50259" y="3633185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26656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78213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688457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40015" y="330500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94167" y="2176840"/>
            <a:ext cx="189299" cy="1892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632365" y="2176840"/>
            <a:ext cx="189299" cy="1892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140966" y="3576142"/>
            <a:ext cx="189299" cy="1892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32365" y="3576142"/>
            <a:ext cx="189299" cy="1892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632365" y="2514769"/>
            <a:ext cx="189299" cy="189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40966" y="2514769"/>
            <a:ext cx="189299" cy="1892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794167" y="3238218"/>
            <a:ext cx="189299" cy="189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979165" y="3576142"/>
            <a:ext cx="189299" cy="1892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20263" y="2223897"/>
            <a:ext cx="89205" cy="982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20263" y="3624592"/>
            <a:ext cx="89205" cy="982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817363" y="2514769"/>
            <a:ext cx="189299" cy="1892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17363" y="3576142"/>
            <a:ext cx="189299" cy="1892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27714" y="2230097"/>
            <a:ext cx="92549" cy="925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82816" y="3291393"/>
            <a:ext cx="92549" cy="925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347182" y="2248760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709"/>
                </a:lnTo>
                <a:lnTo>
                  <a:pt x="0" y="272709"/>
                </a:lnTo>
                <a:lnTo>
                  <a:pt x="0" y="0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476690" y="2359132"/>
            <a:ext cx="928369" cy="60960"/>
          </a:xfrm>
          <a:custGeom>
            <a:avLst/>
            <a:gdLst/>
            <a:ahLst/>
            <a:cxnLst/>
            <a:rect l="l" t="t" r="r" b="b"/>
            <a:pathLst>
              <a:path w="928370" h="60960">
                <a:moveTo>
                  <a:pt x="13840" y="58935"/>
                </a:moveTo>
                <a:lnTo>
                  <a:pt x="0" y="58935"/>
                </a:lnTo>
                <a:lnTo>
                  <a:pt x="22175" y="1785"/>
                </a:lnTo>
                <a:lnTo>
                  <a:pt x="37355" y="1785"/>
                </a:lnTo>
                <a:lnTo>
                  <a:pt x="42058" y="13989"/>
                </a:lnTo>
                <a:lnTo>
                  <a:pt x="29765" y="13989"/>
                </a:lnTo>
                <a:lnTo>
                  <a:pt x="20835" y="38545"/>
                </a:lnTo>
                <a:lnTo>
                  <a:pt x="51522" y="38545"/>
                </a:lnTo>
                <a:lnTo>
                  <a:pt x="55652" y="49261"/>
                </a:lnTo>
                <a:lnTo>
                  <a:pt x="17561" y="49261"/>
                </a:lnTo>
                <a:lnTo>
                  <a:pt x="13840" y="58935"/>
                </a:lnTo>
                <a:close/>
              </a:path>
              <a:path w="928370" h="60960">
                <a:moveTo>
                  <a:pt x="51522" y="38545"/>
                </a:moveTo>
                <a:lnTo>
                  <a:pt x="38695" y="38545"/>
                </a:lnTo>
                <a:lnTo>
                  <a:pt x="29765" y="13989"/>
                </a:lnTo>
                <a:lnTo>
                  <a:pt x="42058" y="13989"/>
                </a:lnTo>
                <a:lnTo>
                  <a:pt x="51522" y="38545"/>
                </a:lnTo>
                <a:close/>
              </a:path>
              <a:path w="928370" h="60960">
                <a:moveTo>
                  <a:pt x="59381" y="58935"/>
                </a:moveTo>
                <a:lnTo>
                  <a:pt x="45540" y="58935"/>
                </a:lnTo>
                <a:lnTo>
                  <a:pt x="41968" y="49261"/>
                </a:lnTo>
                <a:lnTo>
                  <a:pt x="55652" y="49261"/>
                </a:lnTo>
                <a:lnTo>
                  <a:pt x="59381" y="58935"/>
                </a:lnTo>
                <a:close/>
              </a:path>
              <a:path w="928370" h="60960">
                <a:moveTo>
                  <a:pt x="79079" y="58935"/>
                </a:moveTo>
                <a:lnTo>
                  <a:pt x="66874" y="58935"/>
                </a:lnTo>
                <a:lnTo>
                  <a:pt x="66874" y="1785"/>
                </a:lnTo>
                <a:lnTo>
                  <a:pt x="99418" y="1785"/>
                </a:lnTo>
                <a:lnTo>
                  <a:pt x="104031" y="3471"/>
                </a:lnTo>
                <a:lnTo>
                  <a:pt x="107504" y="6845"/>
                </a:lnTo>
                <a:lnTo>
                  <a:pt x="111076" y="10219"/>
                </a:lnTo>
                <a:lnTo>
                  <a:pt x="111989" y="12501"/>
                </a:lnTo>
                <a:lnTo>
                  <a:pt x="79079" y="12501"/>
                </a:lnTo>
                <a:lnTo>
                  <a:pt x="79079" y="27830"/>
                </a:lnTo>
                <a:lnTo>
                  <a:pt x="111959" y="27830"/>
                </a:lnTo>
                <a:lnTo>
                  <a:pt x="111076" y="30013"/>
                </a:lnTo>
                <a:lnTo>
                  <a:pt x="107504" y="33486"/>
                </a:lnTo>
                <a:lnTo>
                  <a:pt x="103932" y="36859"/>
                </a:lnTo>
                <a:lnTo>
                  <a:pt x="99319" y="38545"/>
                </a:lnTo>
                <a:lnTo>
                  <a:pt x="79079" y="38545"/>
                </a:lnTo>
                <a:lnTo>
                  <a:pt x="79079" y="58935"/>
                </a:lnTo>
                <a:close/>
              </a:path>
              <a:path w="928370" h="60960">
                <a:moveTo>
                  <a:pt x="111959" y="27830"/>
                </a:moveTo>
                <a:lnTo>
                  <a:pt x="94407" y="27830"/>
                </a:lnTo>
                <a:lnTo>
                  <a:pt x="96392" y="27185"/>
                </a:lnTo>
                <a:lnTo>
                  <a:pt x="97979" y="25895"/>
                </a:lnTo>
                <a:lnTo>
                  <a:pt x="99567" y="24506"/>
                </a:lnTo>
                <a:lnTo>
                  <a:pt x="100360" y="22621"/>
                </a:lnTo>
                <a:lnTo>
                  <a:pt x="100360" y="17759"/>
                </a:lnTo>
                <a:lnTo>
                  <a:pt x="99567" y="15874"/>
                </a:lnTo>
                <a:lnTo>
                  <a:pt x="97979" y="14584"/>
                </a:lnTo>
                <a:lnTo>
                  <a:pt x="96392" y="13195"/>
                </a:lnTo>
                <a:lnTo>
                  <a:pt x="94407" y="12501"/>
                </a:lnTo>
                <a:lnTo>
                  <a:pt x="111989" y="12501"/>
                </a:lnTo>
                <a:lnTo>
                  <a:pt x="112822" y="14584"/>
                </a:lnTo>
                <a:lnTo>
                  <a:pt x="112742" y="25895"/>
                </a:lnTo>
                <a:lnTo>
                  <a:pt x="111959" y="27830"/>
                </a:lnTo>
                <a:close/>
              </a:path>
              <a:path w="928370" h="60960">
                <a:moveTo>
                  <a:pt x="134521" y="58935"/>
                </a:moveTo>
                <a:lnTo>
                  <a:pt x="122317" y="58935"/>
                </a:lnTo>
                <a:lnTo>
                  <a:pt x="122317" y="1785"/>
                </a:lnTo>
                <a:lnTo>
                  <a:pt x="134521" y="1785"/>
                </a:lnTo>
                <a:lnTo>
                  <a:pt x="134521" y="58935"/>
                </a:lnTo>
                <a:close/>
              </a:path>
              <a:path w="928370" h="60960">
                <a:moveTo>
                  <a:pt x="148894" y="60721"/>
                </a:moveTo>
                <a:lnTo>
                  <a:pt x="141006" y="60721"/>
                </a:lnTo>
                <a:lnTo>
                  <a:pt x="161396" y="0"/>
                </a:lnTo>
                <a:lnTo>
                  <a:pt x="169284" y="0"/>
                </a:lnTo>
                <a:lnTo>
                  <a:pt x="148894" y="60721"/>
                </a:lnTo>
                <a:close/>
              </a:path>
              <a:path w="928370" h="60960">
                <a:moveTo>
                  <a:pt x="183633" y="58935"/>
                </a:moveTo>
                <a:lnTo>
                  <a:pt x="169792" y="58935"/>
                </a:lnTo>
                <a:lnTo>
                  <a:pt x="191967" y="1785"/>
                </a:lnTo>
                <a:lnTo>
                  <a:pt x="207148" y="1785"/>
                </a:lnTo>
                <a:lnTo>
                  <a:pt x="211851" y="13989"/>
                </a:lnTo>
                <a:lnTo>
                  <a:pt x="199557" y="13989"/>
                </a:lnTo>
                <a:lnTo>
                  <a:pt x="190628" y="38545"/>
                </a:lnTo>
                <a:lnTo>
                  <a:pt x="221316" y="38545"/>
                </a:lnTo>
                <a:lnTo>
                  <a:pt x="225446" y="49261"/>
                </a:lnTo>
                <a:lnTo>
                  <a:pt x="187354" y="49261"/>
                </a:lnTo>
                <a:lnTo>
                  <a:pt x="183633" y="58935"/>
                </a:lnTo>
                <a:close/>
              </a:path>
              <a:path w="928370" h="60960">
                <a:moveTo>
                  <a:pt x="221316" y="38545"/>
                </a:moveTo>
                <a:lnTo>
                  <a:pt x="208487" y="38545"/>
                </a:lnTo>
                <a:lnTo>
                  <a:pt x="199557" y="13989"/>
                </a:lnTo>
                <a:lnTo>
                  <a:pt x="211851" y="13989"/>
                </a:lnTo>
                <a:lnTo>
                  <a:pt x="221316" y="38545"/>
                </a:lnTo>
                <a:close/>
              </a:path>
              <a:path w="928370" h="60960">
                <a:moveTo>
                  <a:pt x="229174" y="58935"/>
                </a:moveTo>
                <a:lnTo>
                  <a:pt x="215334" y="58935"/>
                </a:lnTo>
                <a:lnTo>
                  <a:pt x="211762" y="49261"/>
                </a:lnTo>
                <a:lnTo>
                  <a:pt x="225446" y="49261"/>
                </a:lnTo>
                <a:lnTo>
                  <a:pt x="229174" y="58935"/>
                </a:lnTo>
                <a:close/>
              </a:path>
              <a:path w="928370" h="60960">
                <a:moveTo>
                  <a:pt x="270749" y="59976"/>
                </a:moveTo>
                <a:lnTo>
                  <a:pt x="254377" y="59976"/>
                </a:lnTo>
                <a:lnTo>
                  <a:pt x="248078" y="57893"/>
                </a:lnTo>
                <a:lnTo>
                  <a:pt x="238949" y="49559"/>
                </a:lnTo>
                <a:lnTo>
                  <a:pt x="236668" y="43705"/>
                </a:lnTo>
                <a:lnTo>
                  <a:pt x="236668" y="1785"/>
                </a:lnTo>
                <a:lnTo>
                  <a:pt x="249020" y="1785"/>
                </a:lnTo>
                <a:lnTo>
                  <a:pt x="249020" y="39686"/>
                </a:lnTo>
                <a:lnTo>
                  <a:pt x="250111" y="42911"/>
                </a:lnTo>
                <a:lnTo>
                  <a:pt x="252294" y="45392"/>
                </a:lnTo>
                <a:lnTo>
                  <a:pt x="254577" y="47872"/>
                </a:lnTo>
                <a:lnTo>
                  <a:pt x="257949" y="49112"/>
                </a:lnTo>
                <a:lnTo>
                  <a:pt x="286210" y="49112"/>
                </a:lnTo>
                <a:lnTo>
                  <a:pt x="286078" y="49460"/>
                </a:lnTo>
                <a:lnTo>
                  <a:pt x="281613" y="53726"/>
                </a:lnTo>
                <a:lnTo>
                  <a:pt x="277149" y="57893"/>
                </a:lnTo>
                <a:lnTo>
                  <a:pt x="270749" y="59976"/>
                </a:lnTo>
                <a:close/>
              </a:path>
              <a:path w="928370" h="60960">
                <a:moveTo>
                  <a:pt x="286210" y="49112"/>
                </a:moveTo>
                <a:lnTo>
                  <a:pt x="266879" y="49112"/>
                </a:lnTo>
                <a:lnTo>
                  <a:pt x="270203" y="47872"/>
                </a:lnTo>
                <a:lnTo>
                  <a:pt x="272386" y="45392"/>
                </a:lnTo>
                <a:lnTo>
                  <a:pt x="274668" y="42911"/>
                </a:lnTo>
                <a:lnTo>
                  <a:pt x="275809" y="39686"/>
                </a:lnTo>
                <a:lnTo>
                  <a:pt x="275809" y="1785"/>
                </a:lnTo>
                <a:lnTo>
                  <a:pt x="288310" y="1785"/>
                </a:lnTo>
                <a:lnTo>
                  <a:pt x="288254" y="43705"/>
                </a:lnTo>
                <a:lnTo>
                  <a:pt x="286210" y="49112"/>
                </a:lnTo>
                <a:close/>
              </a:path>
              <a:path w="928370" h="60960">
                <a:moveTo>
                  <a:pt x="343913" y="12501"/>
                </a:moveTo>
                <a:lnTo>
                  <a:pt x="298223" y="12501"/>
                </a:lnTo>
                <a:lnTo>
                  <a:pt x="298223" y="1785"/>
                </a:lnTo>
                <a:lnTo>
                  <a:pt x="343913" y="1785"/>
                </a:lnTo>
                <a:lnTo>
                  <a:pt x="343913" y="12501"/>
                </a:lnTo>
                <a:close/>
              </a:path>
              <a:path w="928370" h="60960">
                <a:moveTo>
                  <a:pt x="327245" y="58935"/>
                </a:moveTo>
                <a:lnTo>
                  <a:pt x="315040" y="58935"/>
                </a:lnTo>
                <a:lnTo>
                  <a:pt x="315040" y="12501"/>
                </a:lnTo>
                <a:lnTo>
                  <a:pt x="327245" y="12501"/>
                </a:lnTo>
                <a:lnTo>
                  <a:pt x="327245" y="58935"/>
                </a:lnTo>
                <a:close/>
              </a:path>
              <a:path w="928370" h="60960">
                <a:moveTo>
                  <a:pt x="365709" y="58935"/>
                </a:moveTo>
                <a:lnTo>
                  <a:pt x="353506" y="58935"/>
                </a:lnTo>
                <a:lnTo>
                  <a:pt x="353506" y="1785"/>
                </a:lnTo>
                <a:lnTo>
                  <a:pt x="365709" y="1785"/>
                </a:lnTo>
                <a:lnTo>
                  <a:pt x="365709" y="24258"/>
                </a:lnTo>
                <a:lnTo>
                  <a:pt x="405000" y="24258"/>
                </a:lnTo>
                <a:lnTo>
                  <a:pt x="405000" y="34973"/>
                </a:lnTo>
                <a:lnTo>
                  <a:pt x="365709" y="34973"/>
                </a:lnTo>
                <a:lnTo>
                  <a:pt x="365709" y="58935"/>
                </a:lnTo>
                <a:close/>
              </a:path>
              <a:path w="928370" h="60960">
                <a:moveTo>
                  <a:pt x="405000" y="24258"/>
                </a:moveTo>
                <a:lnTo>
                  <a:pt x="392647" y="24258"/>
                </a:lnTo>
                <a:lnTo>
                  <a:pt x="392647" y="1785"/>
                </a:lnTo>
                <a:lnTo>
                  <a:pt x="405000" y="1785"/>
                </a:lnTo>
                <a:lnTo>
                  <a:pt x="405000" y="24258"/>
                </a:lnTo>
                <a:close/>
              </a:path>
              <a:path w="928370" h="60960">
                <a:moveTo>
                  <a:pt x="405000" y="58935"/>
                </a:moveTo>
                <a:lnTo>
                  <a:pt x="392647" y="58935"/>
                </a:lnTo>
                <a:lnTo>
                  <a:pt x="392647" y="34973"/>
                </a:lnTo>
                <a:lnTo>
                  <a:pt x="405000" y="34973"/>
                </a:lnTo>
                <a:lnTo>
                  <a:pt x="405000" y="58935"/>
                </a:lnTo>
                <a:close/>
              </a:path>
              <a:path w="928370" h="60960">
                <a:moveTo>
                  <a:pt x="458936" y="58935"/>
                </a:moveTo>
                <a:lnTo>
                  <a:pt x="418455" y="58935"/>
                </a:lnTo>
                <a:lnTo>
                  <a:pt x="418455" y="1785"/>
                </a:lnTo>
                <a:lnTo>
                  <a:pt x="458936" y="1785"/>
                </a:lnTo>
                <a:lnTo>
                  <a:pt x="458936" y="12501"/>
                </a:lnTo>
                <a:lnTo>
                  <a:pt x="430659" y="12501"/>
                </a:lnTo>
                <a:lnTo>
                  <a:pt x="430659" y="24556"/>
                </a:lnTo>
                <a:lnTo>
                  <a:pt x="458341" y="24556"/>
                </a:lnTo>
                <a:lnTo>
                  <a:pt x="458341" y="35271"/>
                </a:lnTo>
                <a:lnTo>
                  <a:pt x="430659" y="35271"/>
                </a:lnTo>
                <a:lnTo>
                  <a:pt x="430659" y="48220"/>
                </a:lnTo>
                <a:lnTo>
                  <a:pt x="458936" y="48220"/>
                </a:lnTo>
                <a:lnTo>
                  <a:pt x="458936" y="58935"/>
                </a:lnTo>
                <a:close/>
              </a:path>
              <a:path w="928370" h="60960">
                <a:moveTo>
                  <a:pt x="482459" y="58935"/>
                </a:moveTo>
                <a:lnTo>
                  <a:pt x="470254" y="58935"/>
                </a:lnTo>
                <a:lnTo>
                  <a:pt x="470254" y="1785"/>
                </a:lnTo>
                <a:lnTo>
                  <a:pt x="482756" y="1785"/>
                </a:lnTo>
                <a:lnTo>
                  <a:pt x="497376" y="21579"/>
                </a:lnTo>
                <a:lnTo>
                  <a:pt x="482459" y="21579"/>
                </a:lnTo>
                <a:lnTo>
                  <a:pt x="482459" y="58935"/>
                </a:lnTo>
                <a:close/>
              </a:path>
              <a:path w="928370" h="60960">
                <a:moveTo>
                  <a:pt x="521451" y="37653"/>
                </a:moveTo>
                <a:lnTo>
                  <a:pt x="509248" y="37653"/>
                </a:lnTo>
                <a:lnTo>
                  <a:pt x="509248" y="1785"/>
                </a:lnTo>
                <a:lnTo>
                  <a:pt x="521451" y="1785"/>
                </a:lnTo>
                <a:lnTo>
                  <a:pt x="521451" y="37653"/>
                </a:lnTo>
                <a:close/>
              </a:path>
              <a:path w="928370" h="60960">
                <a:moveTo>
                  <a:pt x="521451" y="58935"/>
                </a:moveTo>
                <a:lnTo>
                  <a:pt x="509694" y="58935"/>
                </a:lnTo>
                <a:lnTo>
                  <a:pt x="482459" y="21579"/>
                </a:lnTo>
                <a:lnTo>
                  <a:pt x="497376" y="21579"/>
                </a:lnTo>
                <a:lnTo>
                  <a:pt x="509248" y="37653"/>
                </a:lnTo>
                <a:lnTo>
                  <a:pt x="521451" y="37653"/>
                </a:lnTo>
                <a:lnTo>
                  <a:pt x="521451" y="58935"/>
                </a:lnTo>
                <a:close/>
              </a:path>
              <a:path w="928370" h="60960">
                <a:moveTo>
                  <a:pt x="577145" y="12501"/>
                </a:moveTo>
                <a:lnTo>
                  <a:pt x="531454" y="12501"/>
                </a:lnTo>
                <a:lnTo>
                  <a:pt x="531454" y="1785"/>
                </a:lnTo>
                <a:lnTo>
                  <a:pt x="577145" y="1785"/>
                </a:lnTo>
                <a:lnTo>
                  <a:pt x="577145" y="12501"/>
                </a:lnTo>
                <a:close/>
              </a:path>
              <a:path w="928370" h="60960">
                <a:moveTo>
                  <a:pt x="560476" y="58935"/>
                </a:moveTo>
                <a:lnTo>
                  <a:pt x="548272" y="58935"/>
                </a:lnTo>
                <a:lnTo>
                  <a:pt x="548272" y="12501"/>
                </a:lnTo>
                <a:lnTo>
                  <a:pt x="560476" y="12501"/>
                </a:lnTo>
                <a:lnTo>
                  <a:pt x="560476" y="58935"/>
                </a:lnTo>
                <a:close/>
              </a:path>
              <a:path w="928370" h="60960">
                <a:moveTo>
                  <a:pt x="598941" y="58935"/>
                </a:moveTo>
                <a:lnTo>
                  <a:pt x="586737" y="58935"/>
                </a:lnTo>
                <a:lnTo>
                  <a:pt x="586737" y="1785"/>
                </a:lnTo>
                <a:lnTo>
                  <a:pt x="598941" y="1785"/>
                </a:lnTo>
                <a:lnTo>
                  <a:pt x="598941" y="58935"/>
                </a:lnTo>
                <a:close/>
              </a:path>
              <a:path w="928370" h="60960">
                <a:moveTo>
                  <a:pt x="638764" y="59976"/>
                </a:moveTo>
                <a:lnTo>
                  <a:pt x="629934" y="59976"/>
                </a:lnTo>
                <a:lnTo>
                  <a:pt x="622641" y="57149"/>
                </a:lnTo>
                <a:lnTo>
                  <a:pt x="616887" y="51493"/>
                </a:lnTo>
                <a:lnTo>
                  <a:pt x="611231" y="45838"/>
                </a:lnTo>
                <a:lnTo>
                  <a:pt x="608403" y="38794"/>
                </a:lnTo>
                <a:lnTo>
                  <a:pt x="608403" y="24804"/>
                </a:lnTo>
                <a:lnTo>
                  <a:pt x="633208" y="743"/>
                </a:lnTo>
                <a:lnTo>
                  <a:pt x="638764" y="743"/>
                </a:lnTo>
                <a:lnTo>
                  <a:pt x="646177" y="1618"/>
                </a:lnTo>
                <a:lnTo>
                  <a:pt x="652642" y="4241"/>
                </a:lnTo>
                <a:lnTo>
                  <a:pt x="658158" y="8613"/>
                </a:lnTo>
                <a:lnTo>
                  <a:pt x="660393" y="11608"/>
                </a:lnTo>
                <a:lnTo>
                  <a:pt x="633605" y="11608"/>
                </a:lnTo>
                <a:lnTo>
                  <a:pt x="629339" y="13394"/>
                </a:lnTo>
                <a:lnTo>
                  <a:pt x="622591" y="20537"/>
                </a:lnTo>
                <a:lnTo>
                  <a:pt x="620980" y="24804"/>
                </a:lnTo>
                <a:lnTo>
                  <a:pt x="620904" y="35916"/>
                </a:lnTo>
                <a:lnTo>
                  <a:pt x="622591" y="40431"/>
                </a:lnTo>
                <a:lnTo>
                  <a:pt x="625965" y="43903"/>
                </a:lnTo>
                <a:lnTo>
                  <a:pt x="629438" y="47376"/>
                </a:lnTo>
                <a:lnTo>
                  <a:pt x="633704" y="49112"/>
                </a:lnTo>
                <a:lnTo>
                  <a:pt x="660308" y="49112"/>
                </a:lnTo>
                <a:lnTo>
                  <a:pt x="658159" y="52024"/>
                </a:lnTo>
                <a:lnTo>
                  <a:pt x="652643" y="56442"/>
                </a:lnTo>
                <a:lnTo>
                  <a:pt x="646178" y="59093"/>
                </a:lnTo>
                <a:lnTo>
                  <a:pt x="638764" y="59976"/>
                </a:lnTo>
                <a:close/>
              </a:path>
              <a:path w="928370" h="60960">
                <a:moveTo>
                  <a:pt x="652159" y="19942"/>
                </a:moveTo>
                <a:lnTo>
                  <a:pt x="650968" y="17561"/>
                </a:lnTo>
                <a:lnTo>
                  <a:pt x="649182" y="15577"/>
                </a:lnTo>
                <a:lnTo>
                  <a:pt x="644420" y="12401"/>
                </a:lnTo>
                <a:lnTo>
                  <a:pt x="641740" y="11608"/>
                </a:lnTo>
                <a:lnTo>
                  <a:pt x="660393" y="11608"/>
                </a:lnTo>
                <a:lnTo>
                  <a:pt x="662726" y="14733"/>
                </a:lnTo>
                <a:lnTo>
                  <a:pt x="652159" y="19942"/>
                </a:lnTo>
                <a:close/>
              </a:path>
              <a:path w="928370" h="60960">
                <a:moveTo>
                  <a:pt x="660308" y="49112"/>
                </a:moveTo>
                <a:lnTo>
                  <a:pt x="641740" y="49112"/>
                </a:lnTo>
                <a:lnTo>
                  <a:pt x="644420" y="48368"/>
                </a:lnTo>
                <a:lnTo>
                  <a:pt x="646801" y="46880"/>
                </a:lnTo>
                <a:lnTo>
                  <a:pt x="649182" y="45293"/>
                </a:lnTo>
                <a:lnTo>
                  <a:pt x="650968" y="43258"/>
                </a:lnTo>
                <a:lnTo>
                  <a:pt x="652159" y="40778"/>
                </a:lnTo>
                <a:lnTo>
                  <a:pt x="662726" y="45838"/>
                </a:lnTo>
                <a:lnTo>
                  <a:pt x="660308" y="49112"/>
                </a:lnTo>
                <a:close/>
              </a:path>
              <a:path w="928370" h="60960">
                <a:moveTo>
                  <a:pt x="679861" y="58935"/>
                </a:moveTo>
                <a:lnTo>
                  <a:pt x="666020" y="58935"/>
                </a:lnTo>
                <a:lnTo>
                  <a:pt x="688196" y="1785"/>
                </a:lnTo>
                <a:lnTo>
                  <a:pt x="703376" y="1785"/>
                </a:lnTo>
                <a:lnTo>
                  <a:pt x="708080" y="13989"/>
                </a:lnTo>
                <a:lnTo>
                  <a:pt x="695786" y="13989"/>
                </a:lnTo>
                <a:lnTo>
                  <a:pt x="686856" y="38545"/>
                </a:lnTo>
                <a:lnTo>
                  <a:pt x="717544" y="38545"/>
                </a:lnTo>
                <a:lnTo>
                  <a:pt x="721674" y="49261"/>
                </a:lnTo>
                <a:lnTo>
                  <a:pt x="683582" y="49261"/>
                </a:lnTo>
                <a:lnTo>
                  <a:pt x="679861" y="58935"/>
                </a:lnTo>
                <a:close/>
              </a:path>
              <a:path w="928370" h="60960">
                <a:moveTo>
                  <a:pt x="717544" y="38545"/>
                </a:moveTo>
                <a:lnTo>
                  <a:pt x="704716" y="38545"/>
                </a:lnTo>
                <a:lnTo>
                  <a:pt x="695786" y="13989"/>
                </a:lnTo>
                <a:lnTo>
                  <a:pt x="708080" y="13989"/>
                </a:lnTo>
                <a:lnTo>
                  <a:pt x="717544" y="38545"/>
                </a:lnTo>
                <a:close/>
              </a:path>
              <a:path w="928370" h="60960">
                <a:moveTo>
                  <a:pt x="725403" y="58935"/>
                </a:moveTo>
                <a:lnTo>
                  <a:pt x="711561" y="58935"/>
                </a:lnTo>
                <a:lnTo>
                  <a:pt x="707989" y="49261"/>
                </a:lnTo>
                <a:lnTo>
                  <a:pt x="721674" y="49261"/>
                </a:lnTo>
                <a:lnTo>
                  <a:pt x="725403" y="58935"/>
                </a:lnTo>
                <a:close/>
              </a:path>
              <a:path w="928370" h="60960">
                <a:moveTo>
                  <a:pt x="775014" y="12501"/>
                </a:moveTo>
                <a:lnTo>
                  <a:pt x="729323" y="12501"/>
                </a:lnTo>
                <a:lnTo>
                  <a:pt x="729323" y="1785"/>
                </a:lnTo>
                <a:lnTo>
                  <a:pt x="775014" y="1785"/>
                </a:lnTo>
                <a:lnTo>
                  <a:pt x="775014" y="12501"/>
                </a:lnTo>
                <a:close/>
              </a:path>
              <a:path w="928370" h="60960">
                <a:moveTo>
                  <a:pt x="758345" y="58935"/>
                </a:moveTo>
                <a:lnTo>
                  <a:pt x="746142" y="58935"/>
                </a:lnTo>
                <a:lnTo>
                  <a:pt x="746142" y="12501"/>
                </a:lnTo>
                <a:lnTo>
                  <a:pt x="758345" y="12501"/>
                </a:lnTo>
                <a:lnTo>
                  <a:pt x="758345" y="58935"/>
                </a:lnTo>
                <a:close/>
              </a:path>
              <a:path w="928370" h="60960">
                <a:moveTo>
                  <a:pt x="796811" y="58935"/>
                </a:moveTo>
                <a:lnTo>
                  <a:pt x="784606" y="58935"/>
                </a:lnTo>
                <a:lnTo>
                  <a:pt x="784606" y="1785"/>
                </a:lnTo>
                <a:lnTo>
                  <a:pt x="796811" y="1785"/>
                </a:lnTo>
                <a:lnTo>
                  <a:pt x="796811" y="58935"/>
                </a:lnTo>
                <a:close/>
              </a:path>
              <a:path w="928370" h="60960">
                <a:moveTo>
                  <a:pt x="844765" y="59976"/>
                </a:moveTo>
                <a:lnTo>
                  <a:pt x="827306" y="59976"/>
                </a:lnTo>
                <a:lnTo>
                  <a:pt x="820163" y="57199"/>
                </a:lnTo>
                <a:lnTo>
                  <a:pt x="809050" y="46086"/>
                </a:lnTo>
                <a:lnTo>
                  <a:pt x="806273" y="38992"/>
                </a:lnTo>
                <a:lnTo>
                  <a:pt x="806273" y="21827"/>
                </a:lnTo>
                <a:lnTo>
                  <a:pt x="809050" y="14782"/>
                </a:lnTo>
                <a:lnTo>
                  <a:pt x="814607" y="9226"/>
                </a:lnTo>
                <a:lnTo>
                  <a:pt x="820163" y="3571"/>
                </a:lnTo>
                <a:lnTo>
                  <a:pt x="827306" y="743"/>
                </a:lnTo>
                <a:lnTo>
                  <a:pt x="844765" y="743"/>
                </a:lnTo>
                <a:lnTo>
                  <a:pt x="851909" y="3571"/>
                </a:lnTo>
                <a:lnTo>
                  <a:pt x="857472" y="9226"/>
                </a:lnTo>
                <a:lnTo>
                  <a:pt x="859897" y="11608"/>
                </a:lnTo>
                <a:lnTo>
                  <a:pt x="830783" y="11608"/>
                </a:lnTo>
                <a:lnTo>
                  <a:pt x="826563" y="13394"/>
                </a:lnTo>
                <a:lnTo>
                  <a:pt x="820312" y="20438"/>
                </a:lnTo>
                <a:lnTo>
                  <a:pt x="818775" y="24903"/>
                </a:lnTo>
                <a:lnTo>
                  <a:pt x="818844" y="36015"/>
                </a:lnTo>
                <a:lnTo>
                  <a:pt x="820361" y="40331"/>
                </a:lnTo>
                <a:lnTo>
                  <a:pt x="823534" y="43903"/>
                </a:lnTo>
                <a:lnTo>
                  <a:pt x="826715" y="47376"/>
                </a:lnTo>
                <a:lnTo>
                  <a:pt x="830878" y="49112"/>
                </a:lnTo>
                <a:lnTo>
                  <a:pt x="860048" y="49112"/>
                </a:lnTo>
                <a:lnTo>
                  <a:pt x="857472" y="51642"/>
                </a:lnTo>
                <a:lnTo>
                  <a:pt x="851909" y="57199"/>
                </a:lnTo>
                <a:lnTo>
                  <a:pt x="844765" y="59976"/>
                </a:lnTo>
                <a:close/>
              </a:path>
              <a:path w="928370" h="60960">
                <a:moveTo>
                  <a:pt x="860048" y="49112"/>
                </a:moveTo>
                <a:lnTo>
                  <a:pt x="841098" y="49112"/>
                </a:lnTo>
                <a:lnTo>
                  <a:pt x="845270" y="47425"/>
                </a:lnTo>
                <a:lnTo>
                  <a:pt x="848537" y="44053"/>
                </a:lnTo>
                <a:lnTo>
                  <a:pt x="851814" y="40580"/>
                </a:lnTo>
                <a:lnTo>
                  <a:pt x="853452" y="36015"/>
                </a:lnTo>
                <a:lnTo>
                  <a:pt x="853452" y="24903"/>
                </a:lnTo>
                <a:lnTo>
                  <a:pt x="851861" y="20438"/>
                </a:lnTo>
                <a:lnTo>
                  <a:pt x="848690" y="16965"/>
                </a:lnTo>
                <a:lnTo>
                  <a:pt x="845518" y="13394"/>
                </a:lnTo>
                <a:lnTo>
                  <a:pt x="841298" y="11608"/>
                </a:lnTo>
                <a:lnTo>
                  <a:pt x="859897" y="11608"/>
                </a:lnTo>
                <a:lnTo>
                  <a:pt x="863129" y="14782"/>
                </a:lnTo>
                <a:lnTo>
                  <a:pt x="865949" y="21827"/>
                </a:lnTo>
                <a:lnTo>
                  <a:pt x="865949" y="38992"/>
                </a:lnTo>
                <a:lnTo>
                  <a:pt x="863129" y="46086"/>
                </a:lnTo>
                <a:lnTo>
                  <a:pt x="860048" y="49112"/>
                </a:lnTo>
                <a:close/>
              </a:path>
              <a:path w="928370" h="60960">
                <a:moveTo>
                  <a:pt x="889123" y="58935"/>
                </a:moveTo>
                <a:lnTo>
                  <a:pt x="876922" y="58935"/>
                </a:lnTo>
                <a:lnTo>
                  <a:pt x="876922" y="1785"/>
                </a:lnTo>
                <a:lnTo>
                  <a:pt x="889428" y="1785"/>
                </a:lnTo>
                <a:lnTo>
                  <a:pt x="904046" y="21579"/>
                </a:lnTo>
                <a:lnTo>
                  <a:pt x="889123" y="21579"/>
                </a:lnTo>
                <a:lnTo>
                  <a:pt x="889123" y="58935"/>
                </a:lnTo>
                <a:close/>
              </a:path>
              <a:path w="928370" h="60960">
                <a:moveTo>
                  <a:pt x="928118" y="37653"/>
                </a:moveTo>
                <a:lnTo>
                  <a:pt x="915917" y="37653"/>
                </a:lnTo>
                <a:lnTo>
                  <a:pt x="915917" y="1785"/>
                </a:lnTo>
                <a:lnTo>
                  <a:pt x="928118" y="1785"/>
                </a:lnTo>
                <a:lnTo>
                  <a:pt x="928118" y="37653"/>
                </a:lnTo>
                <a:close/>
              </a:path>
              <a:path w="928370" h="60960">
                <a:moveTo>
                  <a:pt x="928118" y="58935"/>
                </a:moveTo>
                <a:lnTo>
                  <a:pt x="916365" y="58935"/>
                </a:lnTo>
                <a:lnTo>
                  <a:pt x="889123" y="21579"/>
                </a:lnTo>
                <a:lnTo>
                  <a:pt x="904046" y="21579"/>
                </a:lnTo>
                <a:lnTo>
                  <a:pt x="915917" y="37653"/>
                </a:lnTo>
                <a:lnTo>
                  <a:pt x="928118" y="37653"/>
                </a:lnTo>
                <a:lnTo>
                  <a:pt x="928118" y="58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347182" y="2569144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679728" y="2680259"/>
            <a:ext cx="530860" cy="59690"/>
          </a:xfrm>
          <a:custGeom>
            <a:avLst/>
            <a:gdLst/>
            <a:ahLst/>
            <a:cxnLst/>
            <a:rect l="l" t="t" r="r" b="b"/>
            <a:pathLst>
              <a:path w="530860" h="59689">
                <a:moveTo>
                  <a:pt x="31650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1650" y="1042"/>
                </a:lnTo>
                <a:lnTo>
                  <a:pt x="38942" y="3670"/>
                </a:lnTo>
                <a:lnTo>
                  <a:pt x="47487" y="11757"/>
                </a:lnTo>
                <a:lnTo>
                  <a:pt x="12203" y="11757"/>
                </a:lnTo>
                <a:lnTo>
                  <a:pt x="12203" y="47476"/>
                </a:lnTo>
                <a:lnTo>
                  <a:pt x="47487" y="47476"/>
                </a:lnTo>
                <a:lnTo>
                  <a:pt x="38942" y="55562"/>
                </a:lnTo>
                <a:lnTo>
                  <a:pt x="31650" y="58191"/>
                </a:lnTo>
                <a:close/>
              </a:path>
              <a:path w="530860" h="59689">
                <a:moveTo>
                  <a:pt x="47487" y="47476"/>
                </a:moveTo>
                <a:lnTo>
                  <a:pt x="27879" y="47476"/>
                </a:lnTo>
                <a:lnTo>
                  <a:pt x="32146" y="45838"/>
                </a:lnTo>
                <a:lnTo>
                  <a:pt x="38794" y="39191"/>
                </a:lnTo>
                <a:lnTo>
                  <a:pt x="40481" y="34874"/>
                </a:lnTo>
                <a:lnTo>
                  <a:pt x="40481" y="24159"/>
                </a:lnTo>
                <a:lnTo>
                  <a:pt x="38893" y="19843"/>
                </a:lnTo>
                <a:lnTo>
                  <a:pt x="35718" y="16668"/>
                </a:lnTo>
                <a:lnTo>
                  <a:pt x="32543" y="13394"/>
                </a:lnTo>
                <a:lnTo>
                  <a:pt x="28177" y="11757"/>
                </a:lnTo>
                <a:lnTo>
                  <a:pt x="47487" y="11757"/>
                </a:lnTo>
                <a:lnTo>
                  <a:pt x="50055" y="14188"/>
                </a:lnTo>
                <a:lnTo>
                  <a:pt x="52833" y="21083"/>
                </a:lnTo>
                <a:lnTo>
                  <a:pt x="52833" y="38149"/>
                </a:lnTo>
                <a:lnTo>
                  <a:pt x="50055" y="45045"/>
                </a:lnTo>
                <a:lnTo>
                  <a:pt x="47487" y="47476"/>
                </a:lnTo>
                <a:close/>
              </a:path>
              <a:path w="530860" h="59689">
                <a:moveTo>
                  <a:pt x="71533" y="58191"/>
                </a:moveTo>
                <a:lnTo>
                  <a:pt x="57691" y="58191"/>
                </a:lnTo>
                <a:lnTo>
                  <a:pt x="79867" y="1042"/>
                </a:lnTo>
                <a:lnTo>
                  <a:pt x="95047" y="1042"/>
                </a:lnTo>
                <a:lnTo>
                  <a:pt x="99751" y="13245"/>
                </a:lnTo>
                <a:lnTo>
                  <a:pt x="87457" y="13245"/>
                </a:lnTo>
                <a:lnTo>
                  <a:pt x="78527" y="37801"/>
                </a:lnTo>
                <a:lnTo>
                  <a:pt x="109215" y="37801"/>
                </a:lnTo>
                <a:lnTo>
                  <a:pt x="113345" y="48517"/>
                </a:lnTo>
                <a:lnTo>
                  <a:pt x="75254" y="48517"/>
                </a:lnTo>
                <a:lnTo>
                  <a:pt x="71533" y="58191"/>
                </a:lnTo>
                <a:close/>
              </a:path>
              <a:path w="530860" h="59689">
                <a:moveTo>
                  <a:pt x="109215" y="37801"/>
                </a:moveTo>
                <a:lnTo>
                  <a:pt x="96387" y="37801"/>
                </a:lnTo>
                <a:lnTo>
                  <a:pt x="87457" y="13245"/>
                </a:lnTo>
                <a:lnTo>
                  <a:pt x="99751" y="13245"/>
                </a:lnTo>
                <a:lnTo>
                  <a:pt x="109215" y="37801"/>
                </a:lnTo>
                <a:close/>
              </a:path>
              <a:path w="530860" h="59689">
                <a:moveTo>
                  <a:pt x="117074" y="58191"/>
                </a:moveTo>
                <a:lnTo>
                  <a:pt x="103233" y="58191"/>
                </a:lnTo>
                <a:lnTo>
                  <a:pt x="99661" y="48517"/>
                </a:lnTo>
                <a:lnTo>
                  <a:pt x="113345" y="48517"/>
                </a:lnTo>
                <a:lnTo>
                  <a:pt x="117074" y="58191"/>
                </a:lnTo>
                <a:close/>
              </a:path>
              <a:path w="530860" h="59689">
                <a:moveTo>
                  <a:pt x="166686" y="11757"/>
                </a:moveTo>
                <a:lnTo>
                  <a:pt x="120995" y="11757"/>
                </a:lnTo>
                <a:lnTo>
                  <a:pt x="120995" y="1042"/>
                </a:lnTo>
                <a:lnTo>
                  <a:pt x="166686" y="1042"/>
                </a:lnTo>
                <a:lnTo>
                  <a:pt x="166686" y="11757"/>
                </a:lnTo>
                <a:close/>
              </a:path>
              <a:path w="530860" h="59689">
                <a:moveTo>
                  <a:pt x="150017" y="58191"/>
                </a:moveTo>
                <a:lnTo>
                  <a:pt x="137813" y="58191"/>
                </a:lnTo>
                <a:lnTo>
                  <a:pt x="137813" y="11757"/>
                </a:lnTo>
                <a:lnTo>
                  <a:pt x="150017" y="11757"/>
                </a:lnTo>
                <a:lnTo>
                  <a:pt x="150017" y="58191"/>
                </a:lnTo>
                <a:close/>
              </a:path>
              <a:path w="530860" h="59689">
                <a:moveTo>
                  <a:pt x="184017" y="58191"/>
                </a:moveTo>
                <a:lnTo>
                  <a:pt x="170176" y="58191"/>
                </a:lnTo>
                <a:lnTo>
                  <a:pt x="192352" y="1042"/>
                </a:lnTo>
                <a:lnTo>
                  <a:pt x="207532" y="1042"/>
                </a:lnTo>
                <a:lnTo>
                  <a:pt x="212235" y="13245"/>
                </a:lnTo>
                <a:lnTo>
                  <a:pt x="199941" y="13245"/>
                </a:lnTo>
                <a:lnTo>
                  <a:pt x="191012" y="37801"/>
                </a:lnTo>
                <a:lnTo>
                  <a:pt x="221700" y="37801"/>
                </a:lnTo>
                <a:lnTo>
                  <a:pt x="225829" y="48517"/>
                </a:lnTo>
                <a:lnTo>
                  <a:pt x="187738" y="48517"/>
                </a:lnTo>
                <a:lnTo>
                  <a:pt x="184017" y="58191"/>
                </a:lnTo>
                <a:close/>
              </a:path>
              <a:path w="530860" h="59689">
                <a:moveTo>
                  <a:pt x="221700" y="37801"/>
                </a:moveTo>
                <a:lnTo>
                  <a:pt x="208871" y="37801"/>
                </a:lnTo>
                <a:lnTo>
                  <a:pt x="199941" y="13245"/>
                </a:lnTo>
                <a:lnTo>
                  <a:pt x="212235" y="13245"/>
                </a:lnTo>
                <a:lnTo>
                  <a:pt x="221700" y="37801"/>
                </a:lnTo>
                <a:close/>
              </a:path>
              <a:path w="530860" h="59689">
                <a:moveTo>
                  <a:pt x="229558" y="58191"/>
                </a:moveTo>
                <a:lnTo>
                  <a:pt x="215717" y="58191"/>
                </a:lnTo>
                <a:lnTo>
                  <a:pt x="212146" y="48517"/>
                </a:lnTo>
                <a:lnTo>
                  <a:pt x="225829" y="48517"/>
                </a:lnTo>
                <a:lnTo>
                  <a:pt x="229558" y="58191"/>
                </a:lnTo>
                <a:close/>
              </a:path>
              <a:path w="530860" h="59689">
                <a:moveTo>
                  <a:pt x="302076" y="48517"/>
                </a:moveTo>
                <a:lnTo>
                  <a:pt x="284155" y="48517"/>
                </a:lnTo>
                <a:lnTo>
                  <a:pt x="286636" y="47922"/>
                </a:lnTo>
                <a:lnTo>
                  <a:pt x="288224" y="46731"/>
                </a:lnTo>
                <a:lnTo>
                  <a:pt x="289810" y="45441"/>
                </a:lnTo>
                <a:lnTo>
                  <a:pt x="290605" y="43953"/>
                </a:lnTo>
                <a:lnTo>
                  <a:pt x="290605" y="40580"/>
                </a:lnTo>
                <a:lnTo>
                  <a:pt x="289662" y="39241"/>
                </a:lnTo>
                <a:lnTo>
                  <a:pt x="285892" y="37256"/>
                </a:lnTo>
                <a:lnTo>
                  <a:pt x="281377" y="35916"/>
                </a:lnTo>
                <a:lnTo>
                  <a:pt x="263220" y="31551"/>
                </a:lnTo>
                <a:lnTo>
                  <a:pt x="257714" y="25995"/>
                </a:lnTo>
                <a:lnTo>
                  <a:pt x="257714" y="12600"/>
                </a:lnTo>
                <a:lnTo>
                  <a:pt x="259698" y="8482"/>
                </a:lnTo>
                <a:lnTo>
                  <a:pt x="263667" y="5209"/>
                </a:lnTo>
                <a:lnTo>
                  <a:pt x="267635" y="1835"/>
                </a:lnTo>
                <a:lnTo>
                  <a:pt x="272894" y="148"/>
                </a:lnTo>
                <a:lnTo>
                  <a:pt x="288570" y="148"/>
                </a:lnTo>
                <a:lnTo>
                  <a:pt x="296012" y="2827"/>
                </a:lnTo>
                <a:lnTo>
                  <a:pt x="301767" y="8185"/>
                </a:lnTo>
                <a:lnTo>
                  <a:pt x="299827" y="10715"/>
                </a:lnTo>
                <a:lnTo>
                  <a:pt x="275672" y="10715"/>
                </a:lnTo>
                <a:lnTo>
                  <a:pt x="273687" y="11261"/>
                </a:lnTo>
                <a:lnTo>
                  <a:pt x="270910" y="13443"/>
                </a:lnTo>
                <a:lnTo>
                  <a:pt x="270216" y="14833"/>
                </a:lnTo>
                <a:lnTo>
                  <a:pt x="270216" y="18007"/>
                </a:lnTo>
                <a:lnTo>
                  <a:pt x="297500" y="26888"/>
                </a:lnTo>
                <a:lnTo>
                  <a:pt x="302958" y="32493"/>
                </a:lnTo>
                <a:lnTo>
                  <a:pt x="302890" y="46731"/>
                </a:lnTo>
                <a:lnTo>
                  <a:pt x="302076" y="48517"/>
                </a:lnTo>
                <a:close/>
              </a:path>
              <a:path w="530860" h="59689">
                <a:moveTo>
                  <a:pt x="294921" y="17115"/>
                </a:moveTo>
                <a:lnTo>
                  <a:pt x="290456" y="12848"/>
                </a:lnTo>
                <a:lnTo>
                  <a:pt x="284899" y="10715"/>
                </a:lnTo>
                <a:lnTo>
                  <a:pt x="299827" y="10715"/>
                </a:lnTo>
                <a:lnTo>
                  <a:pt x="294921" y="17115"/>
                </a:lnTo>
                <a:close/>
              </a:path>
              <a:path w="530860" h="59689">
                <a:moveTo>
                  <a:pt x="287330" y="59233"/>
                </a:moveTo>
                <a:lnTo>
                  <a:pt x="280186" y="59233"/>
                </a:lnTo>
                <a:lnTo>
                  <a:pt x="272922" y="58665"/>
                </a:lnTo>
                <a:lnTo>
                  <a:pt x="266457" y="56963"/>
                </a:lnTo>
                <a:lnTo>
                  <a:pt x="260792" y="54126"/>
                </a:lnTo>
                <a:lnTo>
                  <a:pt x="255927" y="50154"/>
                </a:lnTo>
                <a:lnTo>
                  <a:pt x="262477" y="40927"/>
                </a:lnTo>
                <a:lnTo>
                  <a:pt x="264560" y="43011"/>
                </a:lnTo>
                <a:lnTo>
                  <a:pt x="267139" y="44796"/>
                </a:lnTo>
                <a:lnTo>
                  <a:pt x="273291" y="47773"/>
                </a:lnTo>
                <a:lnTo>
                  <a:pt x="276814" y="48517"/>
                </a:lnTo>
                <a:lnTo>
                  <a:pt x="302076" y="48517"/>
                </a:lnTo>
                <a:lnTo>
                  <a:pt x="300923" y="51048"/>
                </a:lnTo>
                <a:lnTo>
                  <a:pt x="296855" y="54321"/>
                </a:lnTo>
                <a:lnTo>
                  <a:pt x="292887" y="57596"/>
                </a:lnTo>
                <a:lnTo>
                  <a:pt x="287330" y="59233"/>
                </a:lnTo>
                <a:close/>
              </a:path>
              <a:path w="530860" h="59689">
                <a:moveTo>
                  <a:pt x="355226" y="11757"/>
                </a:moveTo>
                <a:lnTo>
                  <a:pt x="309536" y="11757"/>
                </a:lnTo>
                <a:lnTo>
                  <a:pt x="309536" y="1042"/>
                </a:lnTo>
                <a:lnTo>
                  <a:pt x="355226" y="1042"/>
                </a:lnTo>
                <a:lnTo>
                  <a:pt x="355226" y="11757"/>
                </a:lnTo>
                <a:close/>
              </a:path>
              <a:path w="530860" h="59689">
                <a:moveTo>
                  <a:pt x="338557" y="58191"/>
                </a:moveTo>
                <a:lnTo>
                  <a:pt x="326353" y="58191"/>
                </a:lnTo>
                <a:lnTo>
                  <a:pt x="326353" y="11757"/>
                </a:lnTo>
                <a:lnTo>
                  <a:pt x="338557" y="11757"/>
                </a:lnTo>
                <a:lnTo>
                  <a:pt x="338557" y="58191"/>
                </a:lnTo>
                <a:close/>
              </a:path>
              <a:path w="530860" h="59689">
                <a:moveTo>
                  <a:pt x="400636" y="59233"/>
                </a:moveTo>
                <a:lnTo>
                  <a:pt x="383173" y="59233"/>
                </a:lnTo>
                <a:lnTo>
                  <a:pt x="376030" y="56455"/>
                </a:lnTo>
                <a:lnTo>
                  <a:pt x="364918" y="45342"/>
                </a:lnTo>
                <a:lnTo>
                  <a:pt x="362139" y="38248"/>
                </a:lnTo>
                <a:lnTo>
                  <a:pt x="362139" y="21083"/>
                </a:lnTo>
                <a:lnTo>
                  <a:pt x="364918" y="14038"/>
                </a:lnTo>
                <a:lnTo>
                  <a:pt x="370474" y="8482"/>
                </a:lnTo>
                <a:lnTo>
                  <a:pt x="376030" y="2827"/>
                </a:lnTo>
                <a:lnTo>
                  <a:pt x="383173" y="0"/>
                </a:lnTo>
                <a:lnTo>
                  <a:pt x="400636" y="0"/>
                </a:lnTo>
                <a:lnTo>
                  <a:pt x="407780" y="2827"/>
                </a:lnTo>
                <a:lnTo>
                  <a:pt x="413336" y="8482"/>
                </a:lnTo>
                <a:lnTo>
                  <a:pt x="415760" y="10864"/>
                </a:lnTo>
                <a:lnTo>
                  <a:pt x="386646" y="10864"/>
                </a:lnTo>
                <a:lnTo>
                  <a:pt x="382429" y="12650"/>
                </a:lnTo>
                <a:lnTo>
                  <a:pt x="376179" y="19694"/>
                </a:lnTo>
                <a:lnTo>
                  <a:pt x="374641" y="24159"/>
                </a:lnTo>
                <a:lnTo>
                  <a:pt x="374711" y="35271"/>
                </a:lnTo>
                <a:lnTo>
                  <a:pt x="376229" y="39587"/>
                </a:lnTo>
                <a:lnTo>
                  <a:pt x="379403" y="43159"/>
                </a:lnTo>
                <a:lnTo>
                  <a:pt x="382578" y="46632"/>
                </a:lnTo>
                <a:lnTo>
                  <a:pt x="386745" y="48368"/>
                </a:lnTo>
                <a:lnTo>
                  <a:pt x="415911" y="48368"/>
                </a:lnTo>
                <a:lnTo>
                  <a:pt x="413336" y="50898"/>
                </a:lnTo>
                <a:lnTo>
                  <a:pt x="407780" y="56455"/>
                </a:lnTo>
                <a:lnTo>
                  <a:pt x="400636" y="59233"/>
                </a:lnTo>
                <a:close/>
              </a:path>
              <a:path w="530860" h="59689">
                <a:moveTo>
                  <a:pt x="415911" y="48368"/>
                </a:moveTo>
                <a:lnTo>
                  <a:pt x="396965" y="48368"/>
                </a:lnTo>
                <a:lnTo>
                  <a:pt x="401133" y="46681"/>
                </a:lnTo>
                <a:lnTo>
                  <a:pt x="404406" y="43309"/>
                </a:lnTo>
                <a:lnTo>
                  <a:pt x="407681" y="39836"/>
                </a:lnTo>
                <a:lnTo>
                  <a:pt x="409317" y="35271"/>
                </a:lnTo>
                <a:lnTo>
                  <a:pt x="409317" y="24159"/>
                </a:lnTo>
                <a:lnTo>
                  <a:pt x="407731" y="19694"/>
                </a:lnTo>
                <a:lnTo>
                  <a:pt x="404555" y="16221"/>
                </a:lnTo>
                <a:lnTo>
                  <a:pt x="401380" y="12650"/>
                </a:lnTo>
                <a:lnTo>
                  <a:pt x="397164" y="10864"/>
                </a:lnTo>
                <a:lnTo>
                  <a:pt x="415760" y="10864"/>
                </a:lnTo>
                <a:lnTo>
                  <a:pt x="418992" y="14038"/>
                </a:lnTo>
                <a:lnTo>
                  <a:pt x="421819" y="21083"/>
                </a:lnTo>
                <a:lnTo>
                  <a:pt x="421819" y="38248"/>
                </a:lnTo>
                <a:lnTo>
                  <a:pt x="418992" y="45342"/>
                </a:lnTo>
                <a:lnTo>
                  <a:pt x="415911" y="48368"/>
                </a:lnTo>
                <a:close/>
              </a:path>
              <a:path w="530860" h="59689">
                <a:moveTo>
                  <a:pt x="444992" y="58191"/>
                </a:moveTo>
                <a:lnTo>
                  <a:pt x="432789" y="58191"/>
                </a:lnTo>
                <a:lnTo>
                  <a:pt x="432789" y="1042"/>
                </a:lnTo>
                <a:lnTo>
                  <a:pt x="465332" y="1042"/>
                </a:lnTo>
                <a:lnTo>
                  <a:pt x="469946" y="2778"/>
                </a:lnTo>
                <a:lnTo>
                  <a:pt x="473419" y="6250"/>
                </a:lnTo>
                <a:lnTo>
                  <a:pt x="476991" y="9723"/>
                </a:lnTo>
                <a:lnTo>
                  <a:pt x="477813" y="11757"/>
                </a:lnTo>
                <a:lnTo>
                  <a:pt x="444992" y="11757"/>
                </a:lnTo>
                <a:lnTo>
                  <a:pt x="444992" y="27086"/>
                </a:lnTo>
                <a:lnTo>
                  <a:pt x="477790" y="27086"/>
                </a:lnTo>
                <a:lnTo>
                  <a:pt x="477586" y="27731"/>
                </a:lnTo>
                <a:lnTo>
                  <a:pt x="475205" y="30807"/>
                </a:lnTo>
                <a:lnTo>
                  <a:pt x="472823" y="33784"/>
                </a:lnTo>
                <a:lnTo>
                  <a:pt x="469847" y="35669"/>
                </a:lnTo>
                <a:lnTo>
                  <a:pt x="466275" y="36462"/>
                </a:lnTo>
                <a:lnTo>
                  <a:pt x="467064" y="37801"/>
                </a:lnTo>
                <a:lnTo>
                  <a:pt x="444992" y="37801"/>
                </a:lnTo>
                <a:lnTo>
                  <a:pt x="444992" y="58191"/>
                </a:lnTo>
                <a:close/>
              </a:path>
              <a:path w="530860" h="59689">
                <a:moveTo>
                  <a:pt x="477790" y="27086"/>
                </a:moveTo>
                <a:lnTo>
                  <a:pt x="460173" y="27086"/>
                </a:lnTo>
                <a:lnTo>
                  <a:pt x="462157" y="26441"/>
                </a:lnTo>
                <a:lnTo>
                  <a:pt x="465432" y="23762"/>
                </a:lnTo>
                <a:lnTo>
                  <a:pt x="466275" y="21877"/>
                </a:lnTo>
                <a:lnTo>
                  <a:pt x="466275" y="17015"/>
                </a:lnTo>
                <a:lnTo>
                  <a:pt x="465432" y="15130"/>
                </a:lnTo>
                <a:lnTo>
                  <a:pt x="463745" y="13840"/>
                </a:lnTo>
                <a:lnTo>
                  <a:pt x="462157" y="12452"/>
                </a:lnTo>
                <a:lnTo>
                  <a:pt x="460173" y="11757"/>
                </a:lnTo>
                <a:lnTo>
                  <a:pt x="477813" y="11757"/>
                </a:lnTo>
                <a:lnTo>
                  <a:pt x="478656" y="13840"/>
                </a:lnTo>
                <a:lnTo>
                  <a:pt x="478776" y="23961"/>
                </a:lnTo>
                <a:lnTo>
                  <a:pt x="477790" y="27086"/>
                </a:lnTo>
                <a:close/>
              </a:path>
              <a:path w="530860" h="59689">
                <a:moveTo>
                  <a:pt x="479074" y="58191"/>
                </a:moveTo>
                <a:lnTo>
                  <a:pt x="465084" y="58191"/>
                </a:lnTo>
                <a:lnTo>
                  <a:pt x="453922" y="37801"/>
                </a:lnTo>
                <a:lnTo>
                  <a:pt x="467064" y="37801"/>
                </a:lnTo>
                <a:lnTo>
                  <a:pt x="479074" y="58191"/>
                </a:lnTo>
                <a:close/>
              </a:path>
              <a:path w="530860" h="59689">
                <a:moveTo>
                  <a:pt x="530401" y="58191"/>
                </a:moveTo>
                <a:lnTo>
                  <a:pt x="489919" y="58191"/>
                </a:lnTo>
                <a:lnTo>
                  <a:pt x="489919" y="1042"/>
                </a:lnTo>
                <a:lnTo>
                  <a:pt x="530401" y="1042"/>
                </a:lnTo>
                <a:lnTo>
                  <a:pt x="530401" y="11757"/>
                </a:lnTo>
                <a:lnTo>
                  <a:pt x="502123" y="11757"/>
                </a:lnTo>
                <a:lnTo>
                  <a:pt x="502123" y="23812"/>
                </a:lnTo>
                <a:lnTo>
                  <a:pt x="529806" y="23812"/>
                </a:lnTo>
                <a:lnTo>
                  <a:pt x="529806" y="34528"/>
                </a:lnTo>
                <a:lnTo>
                  <a:pt x="502123" y="34528"/>
                </a:lnTo>
                <a:lnTo>
                  <a:pt x="502123" y="47476"/>
                </a:lnTo>
                <a:lnTo>
                  <a:pt x="530401" y="47476"/>
                </a:lnTo>
                <a:lnTo>
                  <a:pt x="530401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347182" y="2889519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689008" y="3000641"/>
            <a:ext cx="508634" cy="59690"/>
          </a:xfrm>
          <a:custGeom>
            <a:avLst/>
            <a:gdLst/>
            <a:ahLst/>
            <a:cxnLst/>
            <a:rect l="l" t="t" r="r" b="b"/>
            <a:pathLst>
              <a:path w="508635" h="59689">
                <a:moveTo>
                  <a:pt x="46148" y="48517"/>
                </a:moveTo>
                <a:lnTo>
                  <a:pt x="28227" y="48517"/>
                </a:lnTo>
                <a:lnTo>
                  <a:pt x="30707" y="47922"/>
                </a:lnTo>
                <a:lnTo>
                  <a:pt x="32295" y="46731"/>
                </a:lnTo>
                <a:lnTo>
                  <a:pt x="33883" y="45441"/>
                </a:lnTo>
                <a:lnTo>
                  <a:pt x="34676" y="43953"/>
                </a:lnTo>
                <a:lnTo>
                  <a:pt x="34676" y="40580"/>
                </a:lnTo>
                <a:lnTo>
                  <a:pt x="33733" y="39241"/>
                </a:lnTo>
                <a:lnTo>
                  <a:pt x="29963" y="37256"/>
                </a:lnTo>
                <a:lnTo>
                  <a:pt x="25448" y="35916"/>
                </a:lnTo>
                <a:lnTo>
                  <a:pt x="7292" y="31551"/>
                </a:lnTo>
                <a:lnTo>
                  <a:pt x="1785" y="25995"/>
                </a:lnTo>
                <a:lnTo>
                  <a:pt x="1785" y="12600"/>
                </a:lnTo>
                <a:lnTo>
                  <a:pt x="3769" y="8482"/>
                </a:lnTo>
                <a:lnTo>
                  <a:pt x="7739" y="5209"/>
                </a:lnTo>
                <a:lnTo>
                  <a:pt x="11707" y="1835"/>
                </a:lnTo>
                <a:lnTo>
                  <a:pt x="16965" y="148"/>
                </a:lnTo>
                <a:lnTo>
                  <a:pt x="32642" y="148"/>
                </a:lnTo>
                <a:lnTo>
                  <a:pt x="40083" y="2827"/>
                </a:lnTo>
                <a:lnTo>
                  <a:pt x="45838" y="8185"/>
                </a:lnTo>
                <a:lnTo>
                  <a:pt x="43899" y="10715"/>
                </a:lnTo>
                <a:lnTo>
                  <a:pt x="19744" y="10715"/>
                </a:lnTo>
                <a:lnTo>
                  <a:pt x="17760" y="11261"/>
                </a:lnTo>
                <a:lnTo>
                  <a:pt x="14981" y="13443"/>
                </a:lnTo>
                <a:lnTo>
                  <a:pt x="14287" y="14833"/>
                </a:lnTo>
                <a:lnTo>
                  <a:pt x="14287" y="18007"/>
                </a:lnTo>
                <a:lnTo>
                  <a:pt x="41571" y="26888"/>
                </a:lnTo>
                <a:lnTo>
                  <a:pt x="47029" y="32493"/>
                </a:lnTo>
                <a:lnTo>
                  <a:pt x="46961" y="46731"/>
                </a:lnTo>
                <a:lnTo>
                  <a:pt x="46148" y="48517"/>
                </a:lnTo>
                <a:close/>
              </a:path>
              <a:path w="508635" h="59689">
                <a:moveTo>
                  <a:pt x="38992" y="17115"/>
                </a:moveTo>
                <a:lnTo>
                  <a:pt x="34528" y="12848"/>
                </a:lnTo>
                <a:lnTo>
                  <a:pt x="28971" y="10715"/>
                </a:lnTo>
                <a:lnTo>
                  <a:pt x="43899" y="10715"/>
                </a:lnTo>
                <a:lnTo>
                  <a:pt x="38992" y="17115"/>
                </a:lnTo>
                <a:close/>
              </a:path>
              <a:path w="508635" h="59689">
                <a:moveTo>
                  <a:pt x="31401" y="59233"/>
                </a:moveTo>
                <a:lnTo>
                  <a:pt x="24258" y="59233"/>
                </a:lnTo>
                <a:lnTo>
                  <a:pt x="16993" y="58665"/>
                </a:lnTo>
                <a:lnTo>
                  <a:pt x="10529" y="56963"/>
                </a:lnTo>
                <a:lnTo>
                  <a:pt x="4864" y="54126"/>
                </a:lnTo>
                <a:lnTo>
                  <a:pt x="0" y="50154"/>
                </a:lnTo>
                <a:lnTo>
                  <a:pt x="6548" y="40927"/>
                </a:lnTo>
                <a:lnTo>
                  <a:pt x="8631" y="43011"/>
                </a:lnTo>
                <a:lnTo>
                  <a:pt x="11211" y="44796"/>
                </a:lnTo>
                <a:lnTo>
                  <a:pt x="17363" y="47773"/>
                </a:lnTo>
                <a:lnTo>
                  <a:pt x="20885" y="48517"/>
                </a:lnTo>
                <a:lnTo>
                  <a:pt x="46148" y="48517"/>
                </a:lnTo>
                <a:lnTo>
                  <a:pt x="44995" y="51048"/>
                </a:lnTo>
                <a:lnTo>
                  <a:pt x="40926" y="54321"/>
                </a:lnTo>
                <a:lnTo>
                  <a:pt x="36958" y="57596"/>
                </a:lnTo>
                <a:lnTo>
                  <a:pt x="31401" y="59233"/>
                </a:lnTo>
                <a:close/>
              </a:path>
              <a:path w="508635" h="59689">
                <a:moveTo>
                  <a:pt x="84860" y="59233"/>
                </a:moveTo>
                <a:lnTo>
                  <a:pt x="76031" y="59233"/>
                </a:lnTo>
                <a:lnTo>
                  <a:pt x="68737" y="56405"/>
                </a:lnTo>
                <a:lnTo>
                  <a:pt x="62983" y="50750"/>
                </a:lnTo>
                <a:lnTo>
                  <a:pt x="57328" y="45095"/>
                </a:lnTo>
                <a:lnTo>
                  <a:pt x="54500" y="38050"/>
                </a:lnTo>
                <a:lnTo>
                  <a:pt x="54500" y="24060"/>
                </a:lnTo>
                <a:lnTo>
                  <a:pt x="79304" y="0"/>
                </a:lnTo>
                <a:lnTo>
                  <a:pt x="84860" y="0"/>
                </a:lnTo>
                <a:lnTo>
                  <a:pt x="92274" y="874"/>
                </a:lnTo>
                <a:lnTo>
                  <a:pt x="98739" y="3497"/>
                </a:lnTo>
                <a:lnTo>
                  <a:pt x="104255" y="7869"/>
                </a:lnTo>
                <a:lnTo>
                  <a:pt x="106490" y="10864"/>
                </a:lnTo>
                <a:lnTo>
                  <a:pt x="79702" y="10864"/>
                </a:lnTo>
                <a:lnTo>
                  <a:pt x="75435" y="12650"/>
                </a:lnTo>
                <a:lnTo>
                  <a:pt x="68688" y="19793"/>
                </a:lnTo>
                <a:lnTo>
                  <a:pt x="67076" y="24060"/>
                </a:lnTo>
                <a:lnTo>
                  <a:pt x="67001" y="35172"/>
                </a:lnTo>
                <a:lnTo>
                  <a:pt x="68688" y="39687"/>
                </a:lnTo>
                <a:lnTo>
                  <a:pt x="72062" y="43159"/>
                </a:lnTo>
                <a:lnTo>
                  <a:pt x="75535" y="46632"/>
                </a:lnTo>
                <a:lnTo>
                  <a:pt x="79801" y="48368"/>
                </a:lnTo>
                <a:lnTo>
                  <a:pt x="106405" y="48368"/>
                </a:lnTo>
                <a:lnTo>
                  <a:pt x="104255" y="51280"/>
                </a:lnTo>
                <a:lnTo>
                  <a:pt x="98739" y="55698"/>
                </a:lnTo>
                <a:lnTo>
                  <a:pt x="92274" y="58349"/>
                </a:lnTo>
                <a:lnTo>
                  <a:pt x="84860" y="59233"/>
                </a:lnTo>
                <a:close/>
              </a:path>
              <a:path w="508635" h="59689">
                <a:moveTo>
                  <a:pt x="98255" y="19198"/>
                </a:moveTo>
                <a:lnTo>
                  <a:pt x="97065" y="16817"/>
                </a:lnTo>
                <a:lnTo>
                  <a:pt x="95279" y="14833"/>
                </a:lnTo>
                <a:lnTo>
                  <a:pt x="90516" y="11657"/>
                </a:lnTo>
                <a:lnTo>
                  <a:pt x="87837" y="10864"/>
                </a:lnTo>
                <a:lnTo>
                  <a:pt x="106490" y="10864"/>
                </a:lnTo>
                <a:lnTo>
                  <a:pt x="108822" y="13989"/>
                </a:lnTo>
                <a:lnTo>
                  <a:pt x="98255" y="19198"/>
                </a:lnTo>
                <a:close/>
              </a:path>
              <a:path w="508635" h="59689">
                <a:moveTo>
                  <a:pt x="106405" y="48368"/>
                </a:moveTo>
                <a:lnTo>
                  <a:pt x="87837" y="48368"/>
                </a:lnTo>
                <a:lnTo>
                  <a:pt x="90516" y="47624"/>
                </a:lnTo>
                <a:lnTo>
                  <a:pt x="92898" y="46136"/>
                </a:lnTo>
                <a:lnTo>
                  <a:pt x="95279" y="44549"/>
                </a:lnTo>
                <a:lnTo>
                  <a:pt x="97065" y="42514"/>
                </a:lnTo>
                <a:lnTo>
                  <a:pt x="98255" y="40034"/>
                </a:lnTo>
                <a:lnTo>
                  <a:pt x="108822" y="45095"/>
                </a:lnTo>
                <a:lnTo>
                  <a:pt x="106405" y="48368"/>
                </a:lnTo>
                <a:close/>
              </a:path>
              <a:path w="508635" h="59689">
                <a:moveTo>
                  <a:pt x="130423" y="58191"/>
                </a:moveTo>
                <a:lnTo>
                  <a:pt x="118219" y="58191"/>
                </a:lnTo>
                <a:lnTo>
                  <a:pt x="118219" y="1042"/>
                </a:lnTo>
                <a:lnTo>
                  <a:pt x="130423" y="1042"/>
                </a:lnTo>
                <a:lnTo>
                  <a:pt x="130423" y="23514"/>
                </a:lnTo>
                <a:lnTo>
                  <a:pt x="169714" y="23514"/>
                </a:lnTo>
                <a:lnTo>
                  <a:pt x="169714" y="34229"/>
                </a:lnTo>
                <a:lnTo>
                  <a:pt x="130423" y="34229"/>
                </a:lnTo>
                <a:lnTo>
                  <a:pt x="130423" y="58191"/>
                </a:lnTo>
                <a:close/>
              </a:path>
              <a:path w="508635" h="59689">
                <a:moveTo>
                  <a:pt x="169714" y="23514"/>
                </a:moveTo>
                <a:lnTo>
                  <a:pt x="157361" y="23514"/>
                </a:lnTo>
                <a:lnTo>
                  <a:pt x="157361" y="1042"/>
                </a:lnTo>
                <a:lnTo>
                  <a:pt x="169714" y="1042"/>
                </a:lnTo>
                <a:lnTo>
                  <a:pt x="169714" y="23514"/>
                </a:lnTo>
                <a:close/>
              </a:path>
              <a:path w="508635" h="59689">
                <a:moveTo>
                  <a:pt x="169714" y="58191"/>
                </a:moveTo>
                <a:lnTo>
                  <a:pt x="157361" y="58191"/>
                </a:lnTo>
                <a:lnTo>
                  <a:pt x="157361" y="34229"/>
                </a:lnTo>
                <a:lnTo>
                  <a:pt x="169714" y="34229"/>
                </a:lnTo>
                <a:lnTo>
                  <a:pt x="169714" y="58191"/>
                </a:lnTo>
                <a:close/>
              </a:path>
              <a:path w="508635" h="59689">
                <a:moveTo>
                  <a:pt x="223650" y="58191"/>
                </a:moveTo>
                <a:lnTo>
                  <a:pt x="183169" y="58191"/>
                </a:lnTo>
                <a:lnTo>
                  <a:pt x="183169" y="1042"/>
                </a:lnTo>
                <a:lnTo>
                  <a:pt x="223650" y="1042"/>
                </a:lnTo>
                <a:lnTo>
                  <a:pt x="223650" y="11757"/>
                </a:lnTo>
                <a:lnTo>
                  <a:pt x="195372" y="11757"/>
                </a:lnTo>
                <a:lnTo>
                  <a:pt x="195372" y="23812"/>
                </a:lnTo>
                <a:lnTo>
                  <a:pt x="223055" y="23812"/>
                </a:lnTo>
                <a:lnTo>
                  <a:pt x="223055" y="34528"/>
                </a:lnTo>
                <a:lnTo>
                  <a:pt x="195372" y="34528"/>
                </a:lnTo>
                <a:lnTo>
                  <a:pt x="195372" y="47476"/>
                </a:lnTo>
                <a:lnTo>
                  <a:pt x="223650" y="47476"/>
                </a:lnTo>
                <a:lnTo>
                  <a:pt x="223650" y="58191"/>
                </a:lnTo>
                <a:close/>
              </a:path>
              <a:path w="508635" h="59689">
                <a:moveTo>
                  <a:pt x="266619" y="58191"/>
                </a:moveTo>
                <a:lnTo>
                  <a:pt x="234968" y="58191"/>
                </a:lnTo>
                <a:lnTo>
                  <a:pt x="234968" y="1042"/>
                </a:lnTo>
                <a:lnTo>
                  <a:pt x="266619" y="1042"/>
                </a:lnTo>
                <a:lnTo>
                  <a:pt x="273911" y="3670"/>
                </a:lnTo>
                <a:lnTo>
                  <a:pt x="282456" y="11757"/>
                </a:lnTo>
                <a:lnTo>
                  <a:pt x="247172" y="11757"/>
                </a:lnTo>
                <a:lnTo>
                  <a:pt x="247172" y="47476"/>
                </a:lnTo>
                <a:lnTo>
                  <a:pt x="282455" y="47476"/>
                </a:lnTo>
                <a:lnTo>
                  <a:pt x="273911" y="55562"/>
                </a:lnTo>
                <a:lnTo>
                  <a:pt x="266619" y="58191"/>
                </a:lnTo>
                <a:close/>
              </a:path>
              <a:path w="508635" h="59689">
                <a:moveTo>
                  <a:pt x="282455" y="47476"/>
                </a:moveTo>
                <a:lnTo>
                  <a:pt x="262849" y="47476"/>
                </a:lnTo>
                <a:lnTo>
                  <a:pt x="267115" y="45838"/>
                </a:lnTo>
                <a:lnTo>
                  <a:pt x="273763" y="39191"/>
                </a:lnTo>
                <a:lnTo>
                  <a:pt x="275450" y="34874"/>
                </a:lnTo>
                <a:lnTo>
                  <a:pt x="275450" y="24159"/>
                </a:lnTo>
                <a:lnTo>
                  <a:pt x="273862" y="19843"/>
                </a:lnTo>
                <a:lnTo>
                  <a:pt x="270687" y="16668"/>
                </a:lnTo>
                <a:lnTo>
                  <a:pt x="267511" y="13394"/>
                </a:lnTo>
                <a:lnTo>
                  <a:pt x="263146" y="11757"/>
                </a:lnTo>
                <a:lnTo>
                  <a:pt x="282456" y="11757"/>
                </a:lnTo>
                <a:lnTo>
                  <a:pt x="285024" y="14188"/>
                </a:lnTo>
                <a:lnTo>
                  <a:pt x="287802" y="21083"/>
                </a:lnTo>
                <a:lnTo>
                  <a:pt x="287802" y="38149"/>
                </a:lnTo>
                <a:lnTo>
                  <a:pt x="285024" y="45045"/>
                </a:lnTo>
                <a:lnTo>
                  <a:pt x="282455" y="47476"/>
                </a:lnTo>
                <a:close/>
              </a:path>
              <a:path w="508635" h="59689">
                <a:moveTo>
                  <a:pt x="332844" y="59233"/>
                </a:moveTo>
                <a:lnTo>
                  <a:pt x="316473" y="59233"/>
                </a:lnTo>
                <a:lnTo>
                  <a:pt x="310173" y="57149"/>
                </a:lnTo>
                <a:lnTo>
                  <a:pt x="301045" y="48815"/>
                </a:lnTo>
                <a:lnTo>
                  <a:pt x="298763" y="42961"/>
                </a:lnTo>
                <a:lnTo>
                  <a:pt x="298763" y="1042"/>
                </a:lnTo>
                <a:lnTo>
                  <a:pt x="311115" y="1042"/>
                </a:lnTo>
                <a:lnTo>
                  <a:pt x="311115" y="38942"/>
                </a:lnTo>
                <a:lnTo>
                  <a:pt x="312206" y="42168"/>
                </a:lnTo>
                <a:lnTo>
                  <a:pt x="314390" y="44648"/>
                </a:lnTo>
                <a:lnTo>
                  <a:pt x="316672" y="47128"/>
                </a:lnTo>
                <a:lnTo>
                  <a:pt x="320046" y="48368"/>
                </a:lnTo>
                <a:lnTo>
                  <a:pt x="348305" y="48368"/>
                </a:lnTo>
                <a:lnTo>
                  <a:pt x="348174" y="48716"/>
                </a:lnTo>
                <a:lnTo>
                  <a:pt x="343708" y="52982"/>
                </a:lnTo>
                <a:lnTo>
                  <a:pt x="339244" y="57149"/>
                </a:lnTo>
                <a:lnTo>
                  <a:pt x="332844" y="59233"/>
                </a:lnTo>
                <a:close/>
              </a:path>
              <a:path w="508635" h="59689">
                <a:moveTo>
                  <a:pt x="348305" y="48368"/>
                </a:moveTo>
                <a:lnTo>
                  <a:pt x="328974" y="48368"/>
                </a:lnTo>
                <a:lnTo>
                  <a:pt x="332298" y="47128"/>
                </a:lnTo>
                <a:lnTo>
                  <a:pt x="334482" y="44648"/>
                </a:lnTo>
                <a:lnTo>
                  <a:pt x="336764" y="42168"/>
                </a:lnTo>
                <a:lnTo>
                  <a:pt x="337904" y="38942"/>
                </a:lnTo>
                <a:lnTo>
                  <a:pt x="337904" y="1042"/>
                </a:lnTo>
                <a:lnTo>
                  <a:pt x="350405" y="1042"/>
                </a:lnTo>
                <a:lnTo>
                  <a:pt x="350349" y="42961"/>
                </a:lnTo>
                <a:lnTo>
                  <a:pt x="348305" y="48368"/>
                </a:lnTo>
                <a:close/>
              </a:path>
              <a:path w="508635" h="59689">
                <a:moveTo>
                  <a:pt x="400204" y="58191"/>
                </a:moveTo>
                <a:lnTo>
                  <a:pt x="363890" y="58191"/>
                </a:lnTo>
                <a:lnTo>
                  <a:pt x="363890" y="1042"/>
                </a:lnTo>
                <a:lnTo>
                  <a:pt x="376093" y="1042"/>
                </a:lnTo>
                <a:lnTo>
                  <a:pt x="376093" y="47476"/>
                </a:lnTo>
                <a:lnTo>
                  <a:pt x="400204" y="47476"/>
                </a:lnTo>
                <a:lnTo>
                  <a:pt x="400204" y="58191"/>
                </a:lnTo>
                <a:close/>
              </a:path>
              <a:path w="508635" h="59689">
                <a:moveTo>
                  <a:pt x="450840" y="58191"/>
                </a:moveTo>
                <a:lnTo>
                  <a:pt x="410359" y="58191"/>
                </a:lnTo>
                <a:lnTo>
                  <a:pt x="410359" y="1042"/>
                </a:lnTo>
                <a:lnTo>
                  <a:pt x="450840" y="1042"/>
                </a:lnTo>
                <a:lnTo>
                  <a:pt x="450840" y="11757"/>
                </a:lnTo>
                <a:lnTo>
                  <a:pt x="422563" y="11757"/>
                </a:lnTo>
                <a:lnTo>
                  <a:pt x="422563" y="23812"/>
                </a:lnTo>
                <a:lnTo>
                  <a:pt x="450244" y="23812"/>
                </a:lnTo>
                <a:lnTo>
                  <a:pt x="450244" y="34528"/>
                </a:lnTo>
                <a:lnTo>
                  <a:pt x="422563" y="34528"/>
                </a:lnTo>
                <a:lnTo>
                  <a:pt x="422563" y="47476"/>
                </a:lnTo>
                <a:lnTo>
                  <a:pt x="450840" y="47476"/>
                </a:lnTo>
                <a:lnTo>
                  <a:pt x="450840" y="58191"/>
                </a:lnTo>
                <a:close/>
              </a:path>
              <a:path w="508635" h="59689">
                <a:moveTo>
                  <a:pt x="474363" y="58191"/>
                </a:moveTo>
                <a:lnTo>
                  <a:pt x="462158" y="58191"/>
                </a:lnTo>
                <a:lnTo>
                  <a:pt x="462158" y="1042"/>
                </a:lnTo>
                <a:lnTo>
                  <a:pt x="494702" y="1042"/>
                </a:lnTo>
                <a:lnTo>
                  <a:pt x="499315" y="2778"/>
                </a:lnTo>
                <a:lnTo>
                  <a:pt x="502788" y="6250"/>
                </a:lnTo>
                <a:lnTo>
                  <a:pt x="506360" y="9723"/>
                </a:lnTo>
                <a:lnTo>
                  <a:pt x="507183" y="11757"/>
                </a:lnTo>
                <a:lnTo>
                  <a:pt x="474363" y="11757"/>
                </a:lnTo>
                <a:lnTo>
                  <a:pt x="474363" y="27086"/>
                </a:lnTo>
                <a:lnTo>
                  <a:pt x="507159" y="27086"/>
                </a:lnTo>
                <a:lnTo>
                  <a:pt x="506955" y="27731"/>
                </a:lnTo>
                <a:lnTo>
                  <a:pt x="504574" y="30807"/>
                </a:lnTo>
                <a:lnTo>
                  <a:pt x="502193" y="33784"/>
                </a:lnTo>
                <a:lnTo>
                  <a:pt x="499216" y="35669"/>
                </a:lnTo>
                <a:lnTo>
                  <a:pt x="495644" y="36462"/>
                </a:lnTo>
                <a:lnTo>
                  <a:pt x="496433" y="37801"/>
                </a:lnTo>
                <a:lnTo>
                  <a:pt x="474363" y="37801"/>
                </a:lnTo>
                <a:lnTo>
                  <a:pt x="474363" y="58191"/>
                </a:lnTo>
                <a:close/>
              </a:path>
              <a:path w="508635" h="59689">
                <a:moveTo>
                  <a:pt x="507159" y="27086"/>
                </a:moveTo>
                <a:lnTo>
                  <a:pt x="489543" y="27086"/>
                </a:lnTo>
                <a:lnTo>
                  <a:pt x="491527" y="26441"/>
                </a:lnTo>
                <a:lnTo>
                  <a:pt x="494801" y="23762"/>
                </a:lnTo>
                <a:lnTo>
                  <a:pt x="495644" y="21877"/>
                </a:lnTo>
                <a:lnTo>
                  <a:pt x="495644" y="17015"/>
                </a:lnTo>
                <a:lnTo>
                  <a:pt x="494801" y="15130"/>
                </a:lnTo>
                <a:lnTo>
                  <a:pt x="493114" y="13840"/>
                </a:lnTo>
                <a:lnTo>
                  <a:pt x="491527" y="12452"/>
                </a:lnTo>
                <a:lnTo>
                  <a:pt x="489543" y="11757"/>
                </a:lnTo>
                <a:lnTo>
                  <a:pt x="507183" y="11757"/>
                </a:lnTo>
                <a:lnTo>
                  <a:pt x="508025" y="13840"/>
                </a:lnTo>
                <a:lnTo>
                  <a:pt x="508146" y="23961"/>
                </a:lnTo>
                <a:lnTo>
                  <a:pt x="507159" y="27086"/>
                </a:lnTo>
                <a:close/>
              </a:path>
              <a:path w="508635" h="59689">
                <a:moveTo>
                  <a:pt x="508444" y="58191"/>
                </a:moveTo>
                <a:lnTo>
                  <a:pt x="494454" y="58191"/>
                </a:lnTo>
                <a:lnTo>
                  <a:pt x="483292" y="37801"/>
                </a:lnTo>
                <a:lnTo>
                  <a:pt x="496433" y="37801"/>
                </a:lnTo>
                <a:lnTo>
                  <a:pt x="508444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347182" y="3209918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00B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578305" y="3320289"/>
            <a:ext cx="732790" cy="60960"/>
          </a:xfrm>
          <a:custGeom>
            <a:avLst/>
            <a:gdLst/>
            <a:ahLst/>
            <a:cxnLst/>
            <a:rect l="l" t="t" r="r" b="b"/>
            <a:pathLst>
              <a:path w="732789" h="60960">
                <a:moveTo>
                  <a:pt x="12204" y="58935"/>
                </a:moveTo>
                <a:lnTo>
                  <a:pt x="0" y="58935"/>
                </a:lnTo>
                <a:lnTo>
                  <a:pt x="0" y="1785"/>
                </a:lnTo>
                <a:lnTo>
                  <a:pt x="12204" y="1785"/>
                </a:lnTo>
                <a:lnTo>
                  <a:pt x="12204" y="24258"/>
                </a:lnTo>
                <a:lnTo>
                  <a:pt x="51494" y="24258"/>
                </a:lnTo>
                <a:lnTo>
                  <a:pt x="51494" y="34973"/>
                </a:lnTo>
                <a:lnTo>
                  <a:pt x="12204" y="34973"/>
                </a:lnTo>
                <a:lnTo>
                  <a:pt x="12204" y="58935"/>
                </a:lnTo>
                <a:close/>
              </a:path>
              <a:path w="732789" h="60960">
                <a:moveTo>
                  <a:pt x="51494" y="24258"/>
                </a:moveTo>
                <a:lnTo>
                  <a:pt x="39141" y="24258"/>
                </a:lnTo>
                <a:lnTo>
                  <a:pt x="39141" y="1785"/>
                </a:lnTo>
                <a:lnTo>
                  <a:pt x="51494" y="1785"/>
                </a:lnTo>
                <a:lnTo>
                  <a:pt x="51494" y="24258"/>
                </a:lnTo>
                <a:close/>
              </a:path>
              <a:path w="732789" h="60960">
                <a:moveTo>
                  <a:pt x="51494" y="58935"/>
                </a:moveTo>
                <a:lnTo>
                  <a:pt x="39141" y="58935"/>
                </a:lnTo>
                <a:lnTo>
                  <a:pt x="39141" y="34973"/>
                </a:lnTo>
                <a:lnTo>
                  <a:pt x="51494" y="34973"/>
                </a:lnTo>
                <a:lnTo>
                  <a:pt x="51494" y="58935"/>
                </a:lnTo>
                <a:close/>
              </a:path>
              <a:path w="732789" h="60960">
                <a:moveTo>
                  <a:pt x="105431" y="58935"/>
                </a:moveTo>
                <a:lnTo>
                  <a:pt x="64949" y="58935"/>
                </a:lnTo>
                <a:lnTo>
                  <a:pt x="64949" y="1785"/>
                </a:lnTo>
                <a:lnTo>
                  <a:pt x="105431" y="1785"/>
                </a:lnTo>
                <a:lnTo>
                  <a:pt x="105431" y="12501"/>
                </a:lnTo>
                <a:lnTo>
                  <a:pt x="77153" y="12501"/>
                </a:lnTo>
                <a:lnTo>
                  <a:pt x="77153" y="24556"/>
                </a:lnTo>
                <a:lnTo>
                  <a:pt x="104835" y="24556"/>
                </a:lnTo>
                <a:lnTo>
                  <a:pt x="104835" y="35271"/>
                </a:lnTo>
                <a:lnTo>
                  <a:pt x="77153" y="35271"/>
                </a:lnTo>
                <a:lnTo>
                  <a:pt x="77153" y="48220"/>
                </a:lnTo>
                <a:lnTo>
                  <a:pt x="105431" y="48220"/>
                </a:lnTo>
                <a:lnTo>
                  <a:pt x="105431" y="58935"/>
                </a:lnTo>
                <a:close/>
              </a:path>
              <a:path w="732789" h="60960">
                <a:moveTo>
                  <a:pt x="124488" y="58935"/>
                </a:moveTo>
                <a:lnTo>
                  <a:pt x="110646" y="58935"/>
                </a:lnTo>
                <a:lnTo>
                  <a:pt x="132823" y="1785"/>
                </a:lnTo>
                <a:lnTo>
                  <a:pt x="148002" y="1785"/>
                </a:lnTo>
                <a:lnTo>
                  <a:pt x="152706" y="13989"/>
                </a:lnTo>
                <a:lnTo>
                  <a:pt x="140412" y="13989"/>
                </a:lnTo>
                <a:lnTo>
                  <a:pt x="131482" y="38545"/>
                </a:lnTo>
                <a:lnTo>
                  <a:pt x="162170" y="38545"/>
                </a:lnTo>
                <a:lnTo>
                  <a:pt x="166300" y="49261"/>
                </a:lnTo>
                <a:lnTo>
                  <a:pt x="128209" y="49261"/>
                </a:lnTo>
                <a:lnTo>
                  <a:pt x="124488" y="58935"/>
                </a:lnTo>
                <a:close/>
              </a:path>
              <a:path w="732789" h="60960">
                <a:moveTo>
                  <a:pt x="162170" y="38545"/>
                </a:moveTo>
                <a:lnTo>
                  <a:pt x="149342" y="38545"/>
                </a:lnTo>
                <a:lnTo>
                  <a:pt x="140412" y="13989"/>
                </a:lnTo>
                <a:lnTo>
                  <a:pt x="152706" y="13989"/>
                </a:lnTo>
                <a:lnTo>
                  <a:pt x="162170" y="38545"/>
                </a:lnTo>
                <a:close/>
              </a:path>
              <a:path w="732789" h="60960">
                <a:moveTo>
                  <a:pt x="170029" y="58935"/>
                </a:moveTo>
                <a:lnTo>
                  <a:pt x="156188" y="58935"/>
                </a:lnTo>
                <a:lnTo>
                  <a:pt x="152616" y="49261"/>
                </a:lnTo>
                <a:lnTo>
                  <a:pt x="166300" y="49261"/>
                </a:lnTo>
                <a:lnTo>
                  <a:pt x="170029" y="58935"/>
                </a:lnTo>
                <a:close/>
              </a:path>
              <a:path w="732789" h="60960">
                <a:moveTo>
                  <a:pt x="213836" y="58935"/>
                </a:moveTo>
                <a:lnTo>
                  <a:pt x="177522" y="58935"/>
                </a:lnTo>
                <a:lnTo>
                  <a:pt x="177522" y="1785"/>
                </a:lnTo>
                <a:lnTo>
                  <a:pt x="189726" y="1785"/>
                </a:lnTo>
                <a:lnTo>
                  <a:pt x="189726" y="48220"/>
                </a:lnTo>
                <a:lnTo>
                  <a:pt x="213836" y="48220"/>
                </a:lnTo>
                <a:lnTo>
                  <a:pt x="213836" y="58935"/>
                </a:lnTo>
                <a:close/>
              </a:path>
              <a:path w="732789" h="60960">
                <a:moveTo>
                  <a:pt x="266109" y="12501"/>
                </a:moveTo>
                <a:lnTo>
                  <a:pt x="220419" y="12501"/>
                </a:lnTo>
                <a:lnTo>
                  <a:pt x="220419" y="1785"/>
                </a:lnTo>
                <a:lnTo>
                  <a:pt x="266109" y="1785"/>
                </a:lnTo>
                <a:lnTo>
                  <a:pt x="266109" y="12501"/>
                </a:lnTo>
                <a:close/>
              </a:path>
              <a:path w="732789" h="60960">
                <a:moveTo>
                  <a:pt x="249441" y="58935"/>
                </a:moveTo>
                <a:lnTo>
                  <a:pt x="237236" y="58935"/>
                </a:lnTo>
                <a:lnTo>
                  <a:pt x="237236" y="12501"/>
                </a:lnTo>
                <a:lnTo>
                  <a:pt x="249441" y="12501"/>
                </a:lnTo>
                <a:lnTo>
                  <a:pt x="249441" y="58935"/>
                </a:lnTo>
                <a:close/>
              </a:path>
              <a:path w="732789" h="60960">
                <a:moveTo>
                  <a:pt x="287905" y="58935"/>
                </a:moveTo>
                <a:lnTo>
                  <a:pt x="275702" y="58935"/>
                </a:lnTo>
                <a:lnTo>
                  <a:pt x="275702" y="1785"/>
                </a:lnTo>
                <a:lnTo>
                  <a:pt x="287905" y="1785"/>
                </a:lnTo>
                <a:lnTo>
                  <a:pt x="287905" y="24258"/>
                </a:lnTo>
                <a:lnTo>
                  <a:pt x="327196" y="24258"/>
                </a:lnTo>
                <a:lnTo>
                  <a:pt x="327196" y="34973"/>
                </a:lnTo>
                <a:lnTo>
                  <a:pt x="287905" y="34973"/>
                </a:lnTo>
                <a:lnTo>
                  <a:pt x="287905" y="58935"/>
                </a:lnTo>
                <a:close/>
              </a:path>
              <a:path w="732789" h="60960">
                <a:moveTo>
                  <a:pt x="327196" y="24258"/>
                </a:moveTo>
                <a:lnTo>
                  <a:pt x="314844" y="24258"/>
                </a:lnTo>
                <a:lnTo>
                  <a:pt x="314844" y="1785"/>
                </a:lnTo>
                <a:lnTo>
                  <a:pt x="327196" y="1785"/>
                </a:lnTo>
                <a:lnTo>
                  <a:pt x="327196" y="24258"/>
                </a:lnTo>
                <a:close/>
              </a:path>
              <a:path w="732789" h="60960">
                <a:moveTo>
                  <a:pt x="327196" y="58935"/>
                </a:moveTo>
                <a:lnTo>
                  <a:pt x="314844" y="58935"/>
                </a:lnTo>
                <a:lnTo>
                  <a:pt x="314844" y="34973"/>
                </a:lnTo>
                <a:lnTo>
                  <a:pt x="327196" y="34973"/>
                </a:lnTo>
                <a:lnTo>
                  <a:pt x="327196" y="58935"/>
                </a:lnTo>
                <a:close/>
              </a:path>
              <a:path w="732789" h="60960">
                <a:moveTo>
                  <a:pt x="342884" y="60721"/>
                </a:moveTo>
                <a:lnTo>
                  <a:pt x="334996" y="60721"/>
                </a:lnTo>
                <a:lnTo>
                  <a:pt x="355385" y="0"/>
                </a:lnTo>
                <a:lnTo>
                  <a:pt x="363273" y="0"/>
                </a:lnTo>
                <a:lnTo>
                  <a:pt x="342884" y="60721"/>
                </a:lnTo>
                <a:close/>
              </a:path>
              <a:path w="732789" h="60960">
                <a:moveTo>
                  <a:pt x="412162" y="49261"/>
                </a:moveTo>
                <a:lnTo>
                  <a:pt x="394241" y="49261"/>
                </a:lnTo>
                <a:lnTo>
                  <a:pt x="396722" y="48665"/>
                </a:lnTo>
                <a:lnTo>
                  <a:pt x="398309" y="47475"/>
                </a:lnTo>
                <a:lnTo>
                  <a:pt x="399896" y="46185"/>
                </a:lnTo>
                <a:lnTo>
                  <a:pt x="400691" y="44697"/>
                </a:lnTo>
                <a:lnTo>
                  <a:pt x="400691" y="41324"/>
                </a:lnTo>
                <a:lnTo>
                  <a:pt x="399748" y="39984"/>
                </a:lnTo>
                <a:lnTo>
                  <a:pt x="395978" y="37999"/>
                </a:lnTo>
                <a:lnTo>
                  <a:pt x="391463" y="36660"/>
                </a:lnTo>
                <a:lnTo>
                  <a:pt x="373306" y="32295"/>
                </a:lnTo>
                <a:lnTo>
                  <a:pt x="367800" y="26739"/>
                </a:lnTo>
                <a:lnTo>
                  <a:pt x="367800" y="13344"/>
                </a:lnTo>
                <a:lnTo>
                  <a:pt x="369784" y="9226"/>
                </a:lnTo>
                <a:lnTo>
                  <a:pt x="373753" y="5953"/>
                </a:lnTo>
                <a:lnTo>
                  <a:pt x="377721" y="2579"/>
                </a:lnTo>
                <a:lnTo>
                  <a:pt x="382980" y="892"/>
                </a:lnTo>
                <a:lnTo>
                  <a:pt x="398656" y="892"/>
                </a:lnTo>
                <a:lnTo>
                  <a:pt x="406098" y="3571"/>
                </a:lnTo>
                <a:lnTo>
                  <a:pt x="411853" y="8929"/>
                </a:lnTo>
                <a:lnTo>
                  <a:pt x="409913" y="11459"/>
                </a:lnTo>
                <a:lnTo>
                  <a:pt x="385758" y="11459"/>
                </a:lnTo>
                <a:lnTo>
                  <a:pt x="383773" y="12005"/>
                </a:lnTo>
                <a:lnTo>
                  <a:pt x="380996" y="14187"/>
                </a:lnTo>
                <a:lnTo>
                  <a:pt x="380302" y="15577"/>
                </a:lnTo>
                <a:lnTo>
                  <a:pt x="380302" y="18751"/>
                </a:lnTo>
                <a:lnTo>
                  <a:pt x="407586" y="27631"/>
                </a:lnTo>
                <a:lnTo>
                  <a:pt x="413043" y="33237"/>
                </a:lnTo>
                <a:lnTo>
                  <a:pt x="412975" y="47475"/>
                </a:lnTo>
                <a:lnTo>
                  <a:pt x="412162" y="49261"/>
                </a:lnTo>
                <a:close/>
              </a:path>
              <a:path w="732789" h="60960">
                <a:moveTo>
                  <a:pt x="405006" y="17859"/>
                </a:moveTo>
                <a:lnTo>
                  <a:pt x="400542" y="13592"/>
                </a:lnTo>
                <a:lnTo>
                  <a:pt x="394985" y="11459"/>
                </a:lnTo>
                <a:lnTo>
                  <a:pt x="409913" y="11459"/>
                </a:lnTo>
                <a:lnTo>
                  <a:pt x="405006" y="17859"/>
                </a:lnTo>
                <a:close/>
              </a:path>
              <a:path w="732789" h="60960">
                <a:moveTo>
                  <a:pt x="397416" y="59976"/>
                </a:moveTo>
                <a:lnTo>
                  <a:pt x="390272" y="59976"/>
                </a:lnTo>
                <a:lnTo>
                  <a:pt x="383008" y="59409"/>
                </a:lnTo>
                <a:lnTo>
                  <a:pt x="376543" y="57707"/>
                </a:lnTo>
                <a:lnTo>
                  <a:pt x="370879" y="54870"/>
                </a:lnTo>
                <a:lnTo>
                  <a:pt x="366014" y="50898"/>
                </a:lnTo>
                <a:lnTo>
                  <a:pt x="372562" y="41671"/>
                </a:lnTo>
                <a:lnTo>
                  <a:pt x="374646" y="43754"/>
                </a:lnTo>
                <a:lnTo>
                  <a:pt x="377225" y="45540"/>
                </a:lnTo>
                <a:lnTo>
                  <a:pt x="383377" y="48517"/>
                </a:lnTo>
                <a:lnTo>
                  <a:pt x="386899" y="49261"/>
                </a:lnTo>
                <a:lnTo>
                  <a:pt x="412162" y="49261"/>
                </a:lnTo>
                <a:lnTo>
                  <a:pt x="411009" y="51792"/>
                </a:lnTo>
                <a:lnTo>
                  <a:pt x="406941" y="55065"/>
                </a:lnTo>
                <a:lnTo>
                  <a:pt x="402973" y="58340"/>
                </a:lnTo>
                <a:lnTo>
                  <a:pt x="397416" y="59976"/>
                </a:lnTo>
                <a:close/>
              </a:path>
              <a:path w="732789" h="60960">
                <a:moveTo>
                  <a:pt x="450875" y="59976"/>
                </a:moveTo>
                <a:lnTo>
                  <a:pt x="442044" y="59976"/>
                </a:lnTo>
                <a:lnTo>
                  <a:pt x="434752" y="57149"/>
                </a:lnTo>
                <a:lnTo>
                  <a:pt x="428998" y="51493"/>
                </a:lnTo>
                <a:lnTo>
                  <a:pt x="423342" y="45838"/>
                </a:lnTo>
                <a:lnTo>
                  <a:pt x="420514" y="38794"/>
                </a:lnTo>
                <a:lnTo>
                  <a:pt x="420514" y="24804"/>
                </a:lnTo>
                <a:lnTo>
                  <a:pt x="445319" y="743"/>
                </a:lnTo>
                <a:lnTo>
                  <a:pt x="450875" y="743"/>
                </a:lnTo>
                <a:lnTo>
                  <a:pt x="458289" y="1618"/>
                </a:lnTo>
                <a:lnTo>
                  <a:pt x="464753" y="4241"/>
                </a:lnTo>
                <a:lnTo>
                  <a:pt x="470269" y="8613"/>
                </a:lnTo>
                <a:lnTo>
                  <a:pt x="472505" y="11608"/>
                </a:lnTo>
                <a:lnTo>
                  <a:pt x="445716" y="11608"/>
                </a:lnTo>
                <a:lnTo>
                  <a:pt x="441449" y="13394"/>
                </a:lnTo>
                <a:lnTo>
                  <a:pt x="434702" y="20537"/>
                </a:lnTo>
                <a:lnTo>
                  <a:pt x="433091" y="24804"/>
                </a:lnTo>
                <a:lnTo>
                  <a:pt x="433016" y="35916"/>
                </a:lnTo>
                <a:lnTo>
                  <a:pt x="434702" y="40431"/>
                </a:lnTo>
                <a:lnTo>
                  <a:pt x="438076" y="43903"/>
                </a:lnTo>
                <a:lnTo>
                  <a:pt x="441549" y="47376"/>
                </a:lnTo>
                <a:lnTo>
                  <a:pt x="445815" y="49112"/>
                </a:lnTo>
                <a:lnTo>
                  <a:pt x="472419" y="49112"/>
                </a:lnTo>
                <a:lnTo>
                  <a:pt x="470269" y="52024"/>
                </a:lnTo>
                <a:lnTo>
                  <a:pt x="464753" y="56442"/>
                </a:lnTo>
                <a:lnTo>
                  <a:pt x="458289" y="59093"/>
                </a:lnTo>
                <a:lnTo>
                  <a:pt x="450875" y="59976"/>
                </a:lnTo>
                <a:close/>
              </a:path>
              <a:path w="732789" h="60960">
                <a:moveTo>
                  <a:pt x="464270" y="19942"/>
                </a:moveTo>
                <a:lnTo>
                  <a:pt x="463079" y="17561"/>
                </a:lnTo>
                <a:lnTo>
                  <a:pt x="461293" y="15577"/>
                </a:lnTo>
                <a:lnTo>
                  <a:pt x="456531" y="12401"/>
                </a:lnTo>
                <a:lnTo>
                  <a:pt x="453852" y="11608"/>
                </a:lnTo>
                <a:lnTo>
                  <a:pt x="472505" y="11608"/>
                </a:lnTo>
                <a:lnTo>
                  <a:pt x="474837" y="14733"/>
                </a:lnTo>
                <a:lnTo>
                  <a:pt x="464270" y="19942"/>
                </a:lnTo>
                <a:close/>
              </a:path>
              <a:path w="732789" h="60960">
                <a:moveTo>
                  <a:pt x="472419" y="49112"/>
                </a:moveTo>
                <a:lnTo>
                  <a:pt x="453852" y="49112"/>
                </a:lnTo>
                <a:lnTo>
                  <a:pt x="456531" y="48368"/>
                </a:lnTo>
                <a:lnTo>
                  <a:pt x="458912" y="46880"/>
                </a:lnTo>
                <a:lnTo>
                  <a:pt x="461293" y="45293"/>
                </a:lnTo>
                <a:lnTo>
                  <a:pt x="463079" y="43258"/>
                </a:lnTo>
                <a:lnTo>
                  <a:pt x="464270" y="40778"/>
                </a:lnTo>
                <a:lnTo>
                  <a:pt x="474837" y="45838"/>
                </a:lnTo>
                <a:lnTo>
                  <a:pt x="472419" y="49112"/>
                </a:lnTo>
                <a:close/>
              </a:path>
              <a:path w="732789" h="60960">
                <a:moveTo>
                  <a:pt x="491972" y="58935"/>
                </a:moveTo>
                <a:lnTo>
                  <a:pt x="478132" y="58935"/>
                </a:lnTo>
                <a:lnTo>
                  <a:pt x="500307" y="1785"/>
                </a:lnTo>
                <a:lnTo>
                  <a:pt x="515487" y="1785"/>
                </a:lnTo>
                <a:lnTo>
                  <a:pt x="520190" y="13989"/>
                </a:lnTo>
                <a:lnTo>
                  <a:pt x="507897" y="13989"/>
                </a:lnTo>
                <a:lnTo>
                  <a:pt x="498968" y="38545"/>
                </a:lnTo>
                <a:lnTo>
                  <a:pt x="529655" y="38545"/>
                </a:lnTo>
                <a:lnTo>
                  <a:pt x="533785" y="49261"/>
                </a:lnTo>
                <a:lnTo>
                  <a:pt x="495693" y="49261"/>
                </a:lnTo>
                <a:lnTo>
                  <a:pt x="491972" y="58935"/>
                </a:lnTo>
                <a:close/>
              </a:path>
              <a:path w="732789" h="60960">
                <a:moveTo>
                  <a:pt x="529655" y="38545"/>
                </a:moveTo>
                <a:lnTo>
                  <a:pt x="516827" y="38545"/>
                </a:lnTo>
                <a:lnTo>
                  <a:pt x="507897" y="13989"/>
                </a:lnTo>
                <a:lnTo>
                  <a:pt x="520190" y="13989"/>
                </a:lnTo>
                <a:lnTo>
                  <a:pt x="529655" y="38545"/>
                </a:lnTo>
                <a:close/>
              </a:path>
              <a:path w="732789" h="60960">
                <a:moveTo>
                  <a:pt x="537513" y="58935"/>
                </a:moveTo>
                <a:lnTo>
                  <a:pt x="523672" y="58935"/>
                </a:lnTo>
                <a:lnTo>
                  <a:pt x="520101" y="49261"/>
                </a:lnTo>
                <a:lnTo>
                  <a:pt x="533785" y="49261"/>
                </a:lnTo>
                <a:lnTo>
                  <a:pt x="537513" y="58935"/>
                </a:lnTo>
                <a:close/>
              </a:path>
              <a:path w="732789" h="60960">
                <a:moveTo>
                  <a:pt x="581321" y="58935"/>
                </a:moveTo>
                <a:lnTo>
                  <a:pt x="545007" y="58935"/>
                </a:lnTo>
                <a:lnTo>
                  <a:pt x="545007" y="1785"/>
                </a:lnTo>
                <a:lnTo>
                  <a:pt x="557211" y="1785"/>
                </a:lnTo>
                <a:lnTo>
                  <a:pt x="557211" y="48220"/>
                </a:lnTo>
                <a:lnTo>
                  <a:pt x="581321" y="48220"/>
                </a:lnTo>
                <a:lnTo>
                  <a:pt x="581321" y="58935"/>
                </a:lnTo>
                <a:close/>
              </a:path>
              <a:path w="732789" h="60960">
                <a:moveTo>
                  <a:pt x="603679" y="58935"/>
                </a:moveTo>
                <a:lnTo>
                  <a:pt x="591475" y="58935"/>
                </a:lnTo>
                <a:lnTo>
                  <a:pt x="591475" y="1785"/>
                </a:lnTo>
                <a:lnTo>
                  <a:pt x="603679" y="1785"/>
                </a:lnTo>
                <a:lnTo>
                  <a:pt x="603679" y="58935"/>
                </a:lnTo>
                <a:close/>
              </a:path>
              <a:path w="732789" h="60960">
                <a:moveTo>
                  <a:pt x="628024" y="58935"/>
                </a:moveTo>
                <a:lnTo>
                  <a:pt x="615821" y="58935"/>
                </a:lnTo>
                <a:lnTo>
                  <a:pt x="615821" y="1785"/>
                </a:lnTo>
                <a:lnTo>
                  <a:pt x="628323" y="1785"/>
                </a:lnTo>
                <a:lnTo>
                  <a:pt x="642942" y="21579"/>
                </a:lnTo>
                <a:lnTo>
                  <a:pt x="628024" y="21579"/>
                </a:lnTo>
                <a:lnTo>
                  <a:pt x="628024" y="58935"/>
                </a:lnTo>
                <a:close/>
              </a:path>
              <a:path w="732789" h="60960">
                <a:moveTo>
                  <a:pt x="667018" y="37653"/>
                </a:moveTo>
                <a:lnTo>
                  <a:pt x="654813" y="37653"/>
                </a:lnTo>
                <a:lnTo>
                  <a:pt x="654813" y="1785"/>
                </a:lnTo>
                <a:lnTo>
                  <a:pt x="667018" y="1785"/>
                </a:lnTo>
                <a:lnTo>
                  <a:pt x="667018" y="37653"/>
                </a:lnTo>
                <a:close/>
              </a:path>
              <a:path w="732789" h="60960">
                <a:moveTo>
                  <a:pt x="667018" y="58935"/>
                </a:moveTo>
                <a:lnTo>
                  <a:pt x="655260" y="58935"/>
                </a:lnTo>
                <a:lnTo>
                  <a:pt x="628024" y="21579"/>
                </a:lnTo>
                <a:lnTo>
                  <a:pt x="642942" y="21579"/>
                </a:lnTo>
                <a:lnTo>
                  <a:pt x="654813" y="37653"/>
                </a:lnTo>
                <a:lnTo>
                  <a:pt x="667018" y="37653"/>
                </a:lnTo>
                <a:lnTo>
                  <a:pt x="667018" y="58935"/>
                </a:lnTo>
                <a:close/>
              </a:path>
              <a:path w="732789" h="60960">
                <a:moveTo>
                  <a:pt x="708274" y="59976"/>
                </a:moveTo>
                <a:lnTo>
                  <a:pt x="699643" y="59976"/>
                </a:lnTo>
                <a:lnTo>
                  <a:pt x="692399" y="57248"/>
                </a:lnTo>
                <a:lnTo>
                  <a:pt x="686546" y="51792"/>
                </a:lnTo>
                <a:lnTo>
                  <a:pt x="680791" y="46235"/>
                </a:lnTo>
                <a:lnTo>
                  <a:pt x="677913" y="39091"/>
                </a:lnTo>
                <a:lnTo>
                  <a:pt x="677913" y="21728"/>
                </a:lnTo>
                <a:lnTo>
                  <a:pt x="680741" y="14634"/>
                </a:lnTo>
                <a:lnTo>
                  <a:pt x="686396" y="9078"/>
                </a:lnTo>
                <a:lnTo>
                  <a:pt x="692151" y="3522"/>
                </a:lnTo>
                <a:lnTo>
                  <a:pt x="699444" y="743"/>
                </a:lnTo>
                <a:lnTo>
                  <a:pt x="708274" y="743"/>
                </a:lnTo>
                <a:lnTo>
                  <a:pt x="715613" y="1543"/>
                </a:lnTo>
                <a:lnTo>
                  <a:pt x="722003" y="3943"/>
                </a:lnTo>
                <a:lnTo>
                  <a:pt x="727444" y="7943"/>
                </a:lnTo>
                <a:lnTo>
                  <a:pt x="730386" y="11608"/>
                </a:lnTo>
                <a:lnTo>
                  <a:pt x="703115" y="11608"/>
                </a:lnTo>
                <a:lnTo>
                  <a:pt x="698848" y="13394"/>
                </a:lnTo>
                <a:lnTo>
                  <a:pt x="692102" y="20537"/>
                </a:lnTo>
                <a:lnTo>
                  <a:pt x="690415" y="25003"/>
                </a:lnTo>
                <a:lnTo>
                  <a:pt x="690415" y="35916"/>
                </a:lnTo>
                <a:lnTo>
                  <a:pt x="692102" y="40431"/>
                </a:lnTo>
                <a:lnTo>
                  <a:pt x="695476" y="43903"/>
                </a:lnTo>
                <a:lnTo>
                  <a:pt x="698947" y="47376"/>
                </a:lnTo>
                <a:lnTo>
                  <a:pt x="703215" y="49112"/>
                </a:lnTo>
                <a:lnTo>
                  <a:pt x="732682" y="49112"/>
                </a:lnTo>
                <a:lnTo>
                  <a:pt x="732682" y="49261"/>
                </a:lnTo>
                <a:lnTo>
                  <a:pt x="727529" y="53949"/>
                </a:lnTo>
                <a:lnTo>
                  <a:pt x="721744" y="57298"/>
                </a:lnTo>
                <a:lnTo>
                  <a:pt x="715325" y="59307"/>
                </a:lnTo>
                <a:lnTo>
                  <a:pt x="708274" y="59976"/>
                </a:lnTo>
                <a:close/>
              </a:path>
              <a:path w="732789" h="60960">
                <a:moveTo>
                  <a:pt x="721814" y="19049"/>
                </a:moveTo>
                <a:lnTo>
                  <a:pt x="720528" y="17064"/>
                </a:lnTo>
                <a:lnTo>
                  <a:pt x="718693" y="15328"/>
                </a:lnTo>
                <a:lnTo>
                  <a:pt x="716311" y="13840"/>
                </a:lnTo>
                <a:lnTo>
                  <a:pt x="714029" y="12351"/>
                </a:lnTo>
                <a:lnTo>
                  <a:pt x="711350" y="11608"/>
                </a:lnTo>
                <a:lnTo>
                  <a:pt x="730386" y="11608"/>
                </a:lnTo>
                <a:lnTo>
                  <a:pt x="731939" y="13542"/>
                </a:lnTo>
                <a:lnTo>
                  <a:pt x="721814" y="19049"/>
                </a:lnTo>
                <a:close/>
              </a:path>
              <a:path w="732789" h="60960">
                <a:moveTo>
                  <a:pt x="732682" y="49112"/>
                </a:moveTo>
                <a:lnTo>
                  <a:pt x="710854" y="49112"/>
                </a:lnTo>
                <a:lnTo>
                  <a:pt x="713235" y="48665"/>
                </a:lnTo>
                <a:lnTo>
                  <a:pt x="717601" y="46880"/>
                </a:lnTo>
                <a:lnTo>
                  <a:pt x="719288" y="45888"/>
                </a:lnTo>
                <a:lnTo>
                  <a:pt x="720479" y="44796"/>
                </a:lnTo>
                <a:lnTo>
                  <a:pt x="720479" y="37950"/>
                </a:lnTo>
                <a:lnTo>
                  <a:pt x="705298" y="37950"/>
                </a:lnTo>
                <a:lnTo>
                  <a:pt x="705298" y="27234"/>
                </a:lnTo>
                <a:lnTo>
                  <a:pt x="732682" y="27234"/>
                </a:lnTo>
                <a:lnTo>
                  <a:pt x="732682" y="49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222983" y="4065366"/>
            <a:ext cx="4668520" cy="509270"/>
          </a:xfrm>
          <a:custGeom>
            <a:avLst/>
            <a:gdLst/>
            <a:ahLst/>
            <a:cxnLst/>
            <a:rect l="l" t="t" r="r" b="b"/>
            <a:pathLst>
              <a:path w="4668520" h="509270">
                <a:moveTo>
                  <a:pt x="0" y="0"/>
                </a:moveTo>
                <a:lnTo>
                  <a:pt x="4667978" y="0"/>
                </a:lnTo>
                <a:lnTo>
                  <a:pt x="4667978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16043" y="4201991"/>
            <a:ext cx="278274" cy="1110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398091" y="4153191"/>
            <a:ext cx="301269" cy="2086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41889" y="4153191"/>
            <a:ext cx="301269" cy="2086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85688" y="4153191"/>
            <a:ext cx="301269" cy="2086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736867" y="4181791"/>
            <a:ext cx="318696" cy="15147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058546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20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20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20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20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20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20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20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20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20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20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20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20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20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20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20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20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20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20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720139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75250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49137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688417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15863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82890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2654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4701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290683" y="4853886"/>
            <a:ext cx="187706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40" dirty="0">
                <a:latin typeface="Arial"/>
                <a:cs typeface="Arial"/>
              </a:rPr>
              <a:t>17</a:t>
            </a:fld>
            <a:r>
              <a:rPr sz="800" spc="4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1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048" y="788529"/>
            <a:ext cx="1273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24242"/>
                </a:solidFill>
                <a:latin typeface="Arial"/>
                <a:cs typeface="Arial"/>
              </a:rPr>
              <a:t>Self-Service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724" y="1544805"/>
            <a:ext cx="157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24242"/>
                </a:solidFill>
                <a:latin typeface="Arial"/>
                <a:cs typeface="Arial"/>
              </a:rPr>
              <a:t>Multi-language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149" y="2318005"/>
            <a:ext cx="123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24242"/>
                </a:solidFill>
                <a:latin typeface="Arial"/>
                <a:cs typeface="Arial"/>
              </a:rPr>
              <a:t>Automation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49" y="3227869"/>
            <a:ext cx="140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424242"/>
                </a:solidFill>
                <a:latin typeface="Arial"/>
                <a:cs typeface="Arial"/>
              </a:rPr>
              <a:t>Collaboration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048" y="3909344"/>
            <a:ext cx="130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424242"/>
                </a:solidFill>
                <a:latin typeface="Arial"/>
                <a:cs typeface="Arial"/>
              </a:rPr>
              <a:t>Multi-tenant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17683" y="781104"/>
            <a:ext cx="1769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</a:rPr>
              <a:t>Standards-based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7300075" y="1573542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24242"/>
                </a:solidFill>
                <a:latin typeface="Arial"/>
                <a:cs typeface="Arial"/>
              </a:rPr>
              <a:t>Web-scale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2062" y="2283467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24242"/>
                </a:solidFill>
                <a:latin typeface="Arial"/>
                <a:cs typeface="Arial"/>
              </a:rPr>
              <a:t>Open</a:t>
            </a:r>
            <a:r>
              <a:rPr sz="1800" spc="-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1981" y="3140773"/>
            <a:ext cx="176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424242"/>
                </a:solidFill>
                <a:latin typeface="Arial"/>
                <a:cs typeface="Arial"/>
              </a:rPr>
              <a:t>Enterprise</a:t>
            </a:r>
            <a:r>
              <a:rPr sz="1800" spc="-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Arial"/>
                <a:cs typeface="Arial"/>
              </a:rPr>
              <a:t>Grade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3975" y="3947005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24242"/>
                </a:solidFill>
                <a:latin typeface="Arial"/>
                <a:cs typeface="Arial"/>
              </a:rPr>
              <a:t>Secure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43498" y="679151"/>
            <a:ext cx="5154687" cy="3703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0683" y="4853886"/>
            <a:ext cx="187706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40" dirty="0">
                <a:latin typeface="Arial"/>
                <a:cs typeface="Arial"/>
              </a:rPr>
              <a:t>18</a:t>
            </a:fld>
            <a:r>
              <a:rPr sz="800" spc="4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2319110"/>
            <a:ext cx="47677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43" dirty="0" smtClean="0">
                <a:solidFill>
                  <a:schemeClr val="bg1"/>
                </a:solidFill>
              </a:rPr>
              <a:t>Thank You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01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642" y="290363"/>
            <a:ext cx="6054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YOUR </a:t>
            </a:r>
            <a:r>
              <a:rPr spc="-135" dirty="0"/>
              <a:t>CHOICE </a:t>
            </a:r>
            <a:r>
              <a:rPr spc="-140" dirty="0"/>
              <a:t>OF</a:t>
            </a:r>
            <a:r>
              <a:rPr spc="-160" dirty="0"/>
              <a:t> </a:t>
            </a:r>
            <a:r>
              <a:rPr spc="-110" dirty="0"/>
              <a:t>INFRASTRUCTURE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222983" y="4065366"/>
            <a:ext cx="4668520" cy="509270"/>
          </a:xfrm>
          <a:custGeom>
            <a:avLst/>
            <a:gdLst/>
            <a:ahLst/>
            <a:cxnLst/>
            <a:rect l="l" t="t" r="r" b="b"/>
            <a:pathLst>
              <a:path w="4668520" h="509270">
                <a:moveTo>
                  <a:pt x="0" y="0"/>
                </a:moveTo>
                <a:lnTo>
                  <a:pt x="4667978" y="0"/>
                </a:lnTo>
                <a:lnTo>
                  <a:pt x="4667978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6043" y="4201991"/>
            <a:ext cx="278274" cy="11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8091" y="4153191"/>
            <a:ext cx="301269" cy="20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1889" y="4153191"/>
            <a:ext cx="301269" cy="20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5688" y="4153191"/>
            <a:ext cx="301269" cy="20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6867" y="4181791"/>
            <a:ext cx="318696" cy="151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8546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20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20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20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20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20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20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20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20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20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20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20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20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20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20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20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20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20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20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0139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5250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9137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8417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5863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2890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654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01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2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1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694" y="290363"/>
            <a:ext cx="7289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NODES </a:t>
            </a:r>
            <a:r>
              <a:rPr spc="-105" dirty="0"/>
              <a:t>RHEL </a:t>
            </a:r>
            <a:r>
              <a:rPr spc="-100" dirty="0"/>
              <a:t>INSTANCES </a:t>
            </a:r>
            <a:r>
              <a:rPr spc="-180" dirty="0"/>
              <a:t>WHERE </a:t>
            </a:r>
            <a:r>
              <a:rPr spc="-95" dirty="0"/>
              <a:t>APPS</a:t>
            </a:r>
            <a:r>
              <a:rPr spc="-110" dirty="0"/>
              <a:t> </a:t>
            </a:r>
            <a:r>
              <a:rPr spc="-100" dirty="0"/>
              <a:t>RUN</a:t>
            </a:r>
          </a:p>
        </p:txBody>
      </p:sp>
      <p:sp>
        <p:nvSpPr>
          <p:cNvPr id="3" name="object 3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9826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29826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91628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1628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53430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3430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22995" y="4065366"/>
            <a:ext cx="3978910" cy="509270"/>
          </a:xfrm>
          <a:custGeom>
            <a:avLst/>
            <a:gdLst/>
            <a:ahLst/>
            <a:cxnLst/>
            <a:rect l="l" t="t" r="r" b="b"/>
            <a:pathLst>
              <a:path w="3978910" h="509270">
                <a:moveTo>
                  <a:pt x="0" y="0"/>
                </a:moveTo>
                <a:lnTo>
                  <a:pt x="3978892" y="0"/>
                </a:lnTo>
                <a:lnTo>
                  <a:pt x="3978892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73119" y="4201991"/>
            <a:ext cx="278299" cy="11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5192" y="4153191"/>
            <a:ext cx="301249" cy="20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98990" y="4153191"/>
            <a:ext cx="301249" cy="20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42789" y="4153191"/>
            <a:ext cx="301249" cy="20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93968" y="4181791"/>
            <a:ext cx="318674" cy="151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15647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19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19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19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19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19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19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19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19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19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19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19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19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19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19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19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19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19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19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77230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2351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06229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45508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72964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3999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83642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272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3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14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2614" y="2600300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4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3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3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5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5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30" y="57149"/>
                </a:lnTo>
                <a:lnTo>
                  <a:pt x="57130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2" y="22473"/>
                </a:lnTo>
                <a:lnTo>
                  <a:pt x="96272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2" y="57149"/>
                </a:lnTo>
                <a:lnTo>
                  <a:pt x="96272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61710" y="166243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324" y="54634"/>
                </a:moveTo>
                <a:lnTo>
                  <a:pt x="16685" y="52488"/>
                </a:lnTo>
                <a:lnTo>
                  <a:pt x="7999" y="46633"/>
                </a:lnTo>
                <a:lnTo>
                  <a:pt x="2146" y="37950"/>
                </a:lnTo>
                <a:lnTo>
                  <a:pt x="0" y="27317"/>
                </a:lnTo>
                <a:lnTo>
                  <a:pt x="2146" y="16684"/>
                </a:lnTo>
                <a:lnTo>
                  <a:pt x="7999" y="8000"/>
                </a:lnTo>
                <a:lnTo>
                  <a:pt x="16685" y="2146"/>
                </a:lnTo>
                <a:lnTo>
                  <a:pt x="27324" y="0"/>
                </a:lnTo>
                <a:lnTo>
                  <a:pt x="34549" y="0"/>
                </a:lnTo>
                <a:lnTo>
                  <a:pt x="41499" y="2877"/>
                </a:lnTo>
                <a:lnTo>
                  <a:pt x="51749" y="13124"/>
                </a:lnTo>
                <a:lnTo>
                  <a:pt x="54624" y="20072"/>
                </a:lnTo>
                <a:lnTo>
                  <a:pt x="54624" y="27317"/>
                </a:lnTo>
                <a:lnTo>
                  <a:pt x="52479" y="37950"/>
                </a:lnTo>
                <a:lnTo>
                  <a:pt x="46628" y="46633"/>
                </a:lnTo>
                <a:lnTo>
                  <a:pt x="37950" y="52488"/>
                </a:lnTo>
                <a:lnTo>
                  <a:pt x="27324" y="54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8960" y="166243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324" y="54634"/>
                </a:moveTo>
                <a:lnTo>
                  <a:pt x="16685" y="52488"/>
                </a:lnTo>
                <a:lnTo>
                  <a:pt x="7999" y="46633"/>
                </a:lnTo>
                <a:lnTo>
                  <a:pt x="2146" y="37950"/>
                </a:lnTo>
                <a:lnTo>
                  <a:pt x="0" y="27317"/>
                </a:lnTo>
                <a:lnTo>
                  <a:pt x="2146" y="16684"/>
                </a:lnTo>
                <a:lnTo>
                  <a:pt x="7999" y="8000"/>
                </a:lnTo>
                <a:lnTo>
                  <a:pt x="16685" y="2146"/>
                </a:lnTo>
                <a:lnTo>
                  <a:pt x="27324" y="0"/>
                </a:lnTo>
                <a:lnTo>
                  <a:pt x="34574" y="0"/>
                </a:lnTo>
                <a:lnTo>
                  <a:pt x="41499" y="2877"/>
                </a:lnTo>
                <a:lnTo>
                  <a:pt x="51749" y="13124"/>
                </a:lnTo>
                <a:lnTo>
                  <a:pt x="54624" y="20072"/>
                </a:lnTo>
                <a:lnTo>
                  <a:pt x="54624" y="27317"/>
                </a:lnTo>
                <a:lnTo>
                  <a:pt x="52479" y="37950"/>
                </a:lnTo>
                <a:lnTo>
                  <a:pt x="46628" y="46633"/>
                </a:lnTo>
                <a:lnTo>
                  <a:pt x="37950" y="52488"/>
                </a:lnTo>
                <a:lnTo>
                  <a:pt x="27324" y="54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8320" y="162634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9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90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90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90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90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90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90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90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0762" y="1772916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7985" y="1772916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7985" y="2159970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0762" y="2159970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2614" y="381596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4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3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3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5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5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30" y="57149"/>
                </a:lnTo>
                <a:lnTo>
                  <a:pt x="57130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2" y="22473"/>
                </a:lnTo>
                <a:lnTo>
                  <a:pt x="96272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2" y="57149"/>
                </a:lnTo>
                <a:lnTo>
                  <a:pt x="96272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61710" y="287809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324" y="54649"/>
                </a:moveTo>
                <a:lnTo>
                  <a:pt x="16685" y="52500"/>
                </a:lnTo>
                <a:lnTo>
                  <a:pt x="7999" y="46640"/>
                </a:lnTo>
                <a:lnTo>
                  <a:pt x="2146" y="37954"/>
                </a:lnTo>
                <a:lnTo>
                  <a:pt x="0" y="27324"/>
                </a:lnTo>
                <a:lnTo>
                  <a:pt x="2146" y="16685"/>
                </a:lnTo>
                <a:lnTo>
                  <a:pt x="7999" y="7999"/>
                </a:lnTo>
                <a:lnTo>
                  <a:pt x="16685" y="2146"/>
                </a:lnTo>
                <a:lnTo>
                  <a:pt x="27324" y="0"/>
                </a:lnTo>
                <a:lnTo>
                  <a:pt x="34549" y="0"/>
                </a:lnTo>
                <a:lnTo>
                  <a:pt x="41499" y="2874"/>
                </a:lnTo>
                <a:lnTo>
                  <a:pt x="51749" y="13124"/>
                </a:lnTo>
                <a:lnTo>
                  <a:pt x="54624" y="20074"/>
                </a:lnTo>
                <a:lnTo>
                  <a:pt x="54624" y="27324"/>
                </a:lnTo>
                <a:lnTo>
                  <a:pt x="52479" y="37954"/>
                </a:lnTo>
                <a:lnTo>
                  <a:pt x="46628" y="46640"/>
                </a:lnTo>
                <a:lnTo>
                  <a:pt x="37950" y="52500"/>
                </a:lnTo>
                <a:lnTo>
                  <a:pt x="27324" y="54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8960" y="287809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324" y="54649"/>
                </a:moveTo>
                <a:lnTo>
                  <a:pt x="16685" y="52500"/>
                </a:lnTo>
                <a:lnTo>
                  <a:pt x="7999" y="46640"/>
                </a:lnTo>
                <a:lnTo>
                  <a:pt x="2146" y="37954"/>
                </a:lnTo>
                <a:lnTo>
                  <a:pt x="0" y="27324"/>
                </a:lnTo>
                <a:lnTo>
                  <a:pt x="2146" y="16685"/>
                </a:lnTo>
                <a:lnTo>
                  <a:pt x="7999" y="7999"/>
                </a:lnTo>
                <a:lnTo>
                  <a:pt x="16685" y="2146"/>
                </a:lnTo>
                <a:lnTo>
                  <a:pt x="27324" y="0"/>
                </a:lnTo>
                <a:lnTo>
                  <a:pt x="34574" y="0"/>
                </a:lnTo>
                <a:lnTo>
                  <a:pt x="41499" y="2874"/>
                </a:lnTo>
                <a:lnTo>
                  <a:pt x="51749" y="13124"/>
                </a:lnTo>
                <a:lnTo>
                  <a:pt x="54624" y="20074"/>
                </a:lnTo>
                <a:lnTo>
                  <a:pt x="54624" y="27324"/>
                </a:lnTo>
                <a:lnTo>
                  <a:pt x="52479" y="37954"/>
                </a:lnTo>
                <a:lnTo>
                  <a:pt x="46628" y="46640"/>
                </a:lnTo>
                <a:lnTo>
                  <a:pt x="37950" y="52500"/>
                </a:lnTo>
                <a:lnTo>
                  <a:pt x="27324" y="54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8320" y="2842012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9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90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90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90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90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90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90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90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0762" y="2988571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7985" y="2988571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7985" y="3375645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90762" y="3375645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02582" y="2600300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4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3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3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5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5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30" y="57149"/>
                </a:lnTo>
                <a:lnTo>
                  <a:pt x="57130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2" y="22473"/>
                </a:lnTo>
                <a:lnTo>
                  <a:pt x="96272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2" y="57149"/>
                </a:lnTo>
                <a:lnTo>
                  <a:pt x="96272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1688" y="166243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299" y="54634"/>
                </a:moveTo>
                <a:lnTo>
                  <a:pt x="16674" y="52488"/>
                </a:lnTo>
                <a:lnTo>
                  <a:pt x="7996" y="46633"/>
                </a:lnTo>
                <a:lnTo>
                  <a:pt x="2145" y="37950"/>
                </a:lnTo>
                <a:lnTo>
                  <a:pt x="0" y="27317"/>
                </a:lnTo>
                <a:lnTo>
                  <a:pt x="2145" y="16684"/>
                </a:lnTo>
                <a:lnTo>
                  <a:pt x="7996" y="8000"/>
                </a:lnTo>
                <a:lnTo>
                  <a:pt x="16674" y="2146"/>
                </a:lnTo>
                <a:lnTo>
                  <a:pt x="27299" y="0"/>
                </a:lnTo>
                <a:lnTo>
                  <a:pt x="34549" y="0"/>
                </a:lnTo>
                <a:lnTo>
                  <a:pt x="41499" y="2877"/>
                </a:lnTo>
                <a:lnTo>
                  <a:pt x="51749" y="13124"/>
                </a:lnTo>
                <a:lnTo>
                  <a:pt x="54624" y="20072"/>
                </a:lnTo>
                <a:lnTo>
                  <a:pt x="54624" y="27317"/>
                </a:lnTo>
                <a:lnTo>
                  <a:pt x="52478" y="37950"/>
                </a:lnTo>
                <a:lnTo>
                  <a:pt x="46624" y="46633"/>
                </a:lnTo>
                <a:lnTo>
                  <a:pt x="37939" y="52488"/>
                </a:lnTo>
                <a:lnTo>
                  <a:pt x="27299" y="54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08937" y="166243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299" y="54634"/>
                </a:moveTo>
                <a:lnTo>
                  <a:pt x="16674" y="52488"/>
                </a:lnTo>
                <a:lnTo>
                  <a:pt x="7996" y="46633"/>
                </a:lnTo>
                <a:lnTo>
                  <a:pt x="2145" y="37950"/>
                </a:lnTo>
                <a:lnTo>
                  <a:pt x="0" y="27317"/>
                </a:lnTo>
                <a:lnTo>
                  <a:pt x="2145" y="16684"/>
                </a:lnTo>
                <a:lnTo>
                  <a:pt x="7996" y="8000"/>
                </a:lnTo>
                <a:lnTo>
                  <a:pt x="16674" y="2146"/>
                </a:lnTo>
                <a:lnTo>
                  <a:pt x="27299" y="0"/>
                </a:lnTo>
                <a:lnTo>
                  <a:pt x="34549" y="0"/>
                </a:lnTo>
                <a:lnTo>
                  <a:pt x="41499" y="2877"/>
                </a:lnTo>
                <a:lnTo>
                  <a:pt x="51749" y="13124"/>
                </a:lnTo>
                <a:lnTo>
                  <a:pt x="54624" y="20072"/>
                </a:lnTo>
                <a:lnTo>
                  <a:pt x="54624" y="27317"/>
                </a:lnTo>
                <a:lnTo>
                  <a:pt x="52478" y="37950"/>
                </a:lnTo>
                <a:lnTo>
                  <a:pt x="46624" y="46633"/>
                </a:lnTo>
                <a:lnTo>
                  <a:pt x="37939" y="52488"/>
                </a:lnTo>
                <a:lnTo>
                  <a:pt x="27299" y="54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38297" y="162634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0738" y="1772916"/>
            <a:ext cx="165249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27937" y="1772916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7937" y="2159970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0738" y="2159970"/>
            <a:ext cx="165249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02582" y="381596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4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3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3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5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5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30" y="57149"/>
                </a:lnTo>
                <a:lnTo>
                  <a:pt x="57130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2" y="22473"/>
                </a:lnTo>
                <a:lnTo>
                  <a:pt x="96272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2" y="57149"/>
                </a:lnTo>
                <a:lnTo>
                  <a:pt x="96272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01688" y="287809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299" y="54649"/>
                </a:moveTo>
                <a:lnTo>
                  <a:pt x="16674" y="52500"/>
                </a:lnTo>
                <a:lnTo>
                  <a:pt x="7996" y="46640"/>
                </a:lnTo>
                <a:lnTo>
                  <a:pt x="2145" y="37954"/>
                </a:lnTo>
                <a:lnTo>
                  <a:pt x="0" y="27324"/>
                </a:lnTo>
                <a:lnTo>
                  <a:pt x="2145" y="16685"/>
                </a:lnTo>
                <a:lnTo>
                  <a:pt x="7996" y="7999"/>
                </a:lnTo>
                <a:lnTo>
                  <a:pt x="16674" y="2146"/>
                </a:lnTo>
                <a:lnTo>
                  <a:pt x="27299" y="0"/>
                </a:lnTo>
                <a:lnTo>
                  <a:pt x="34549" y="0"/>
                </a:lnTo>
                <a:lnTo>
                  <a:pt x="41499" y="2874"/>
                </a:lnTo>
                <a:lnTo>
                  <a:pt x="51749" y="13124"/>
                </a:lnTo>
                <a:lnTo>
                  <a:pt x="54624" y="20074"/>
                </a:lnTo>
                <a:lnTo>
                  <a:pt x="54624" y="27324"/>
                </a:lnTo>
                <a:lnTo>
                  <a:pt x="52478" y="37954"/>
                </a:lnTo>
                <a:lnTo>
                  <a:pt x="46624" y="46640"/>
                </a:lnTo>
                <a:lnTo>
                  <a:pt x="37939" y="52500"/>
                </a:lnTo>
                <a:lnTo>
                  <a:pt x="27299" y="54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08937" y="287809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299" y="54649"/>
                </a:moveTo>
                <a:lnTo>
                  <a:pt x="16674" y="52500"/>
                </a:lnTo>
                <a:lnTo>
                  <a:pt x="7996" y="46640"/>
                </a:lnTo>
                <a:lnTo>
                  <a:pt x="2145" y="37954"/>
                </a:lnTo>
                <a:lnTo>
                  <a:pt x="0" y="27324"/>
                </a:lnTo>
                <a:lnTo>
                  <a:pt x="2145" y="16685"/>
                </a:lnTo>
                <a:lnTo>
                  <a:pt x="7996" y="7999"/>
                </a:lnTo>
                <a:lnTo>
                  <a:pt x="16674" y="2146"/>
                </a:lnTo>
                <a:lnTo>
                  <a:pt x="27299" y="0"/>
                </a:lnTo>
                <a:lnTo>
                  <a:pt x="34549" y="0"/>
                </a:lnTo>
                <a:lnTo>
                  <a:pt x="41499" y="2874"/>
                </a:lnTo>
                <a:lnTo>
                  <a:pt x="51749" y="13124"/>
                </a:lnTo>
                <a:lnTo>
                  <a:pt x="54624" y="20074"/>
                </a:lnTo>
                <a:lnTo>
                  <a:pt x="54624" y="27324"/>
                </a:lnTo>
                <a:lnTo>
                  <a:pt x="52478" y="37954"/>
                </a:lnTo>
                <a:lnTo>
                  <a:pt x="46624" y="46640"/>
                </a:lnTo>
                <a:lnTo>
                  <a:pt x="37939" y="52500"/>
                </a:lnTo>
                <a:lnTo>
                  <a:pt x="27299" y="54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8297" y="2842012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30738" y="2988571"/>
            <a:ext cx="165249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27937" y="2988571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27937" y="3375645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0738" y="3375645"/>
            <a:ext cx="165249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2549" y="2600300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4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3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3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5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5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30" y="57149"/>
                </a:lnTo>
                <a:lnTo>
                  <a:pt x="57130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2" y="22473"/>
                </a:lnTo>
                <a:lnTo>
                  <a:pt x="96272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2" y="57149"/>
                </a:lnTo>
                <a:lnTo>
                  <a:pt x="96272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1639" y="166243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324" y="54634"/>
                </a:moveTo>
                <a:lnTo>
                  <a:pt x="16695" y="52488"/>
                </a:lnTo>
                <a:lnTo>
                  <a:pt x="8009" y="46633"/>
                </a:lnTo>
                <a:lnTo>
                  <a:pt x="2149" y="37950"/>
                </a:lnTo>
                <a:lnTo>
                  <a:pt x="0" y="27317"/>
                </a:lnTo>
                <a:lnTo>
                  <a:pt x="2149" y="16684"/>
                </a:lnTo>
                <a:lnTo>
                  <a:pt x="8009" y="8000"/>
                </a:lnTo>
                <a:lnTo>
                  <a:pt x="16695" y="2146"/>
                </a:lnTo>
                <a:lnTo>
                  <a:pt x="27324" y="0"/>
                </a:lnTo>
                <a:lnTo>
                  <a:pt x="34574" y="0"/>
                </a:lnTo>
                <a:lnTo>
                  <a:pt x="41524" y="2877"/>
                </a:lnTo>
                <a:lnTo>
                  <a:pt x="51774" y="13124"/>
                </a:lnTo>
                <a:lnTo>
                  <a:pt x="54649" y="20072"/>
                </a:lnTo>
                <a:lnTo>
                  <a:pt x="54649" y="27317"/>
                </a:lnTo>
                <a:lnTo>
                  <a:pt x="52503" y="37950"/>
                </a:lnTo>
                <a:lnTo>
                  <a:pt x="46649" y="46633"/>
                </a:lnTo>
                <a:lnTo>
                  <a:pt x="37964" y="52488"/>
                </a:lnTo>
                <a:lnTo>
                  <a:pt x="27324" y="54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48889" y="166243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324" y="54634"/>
                </a:moveTo>
                <a:lnTo>
                  <a:pt x="16695" y="52488"/>
                </a:lnTo>
                <a:lnTo>
                  <a:pt x="8009" y="46633"/>
                </a:lnTo>
                <a:lnTo>
                  <a:pt x="2149" y="37950"/>
                </a:lnTo>
                <a:lnTo>
                  <a:pt x="0" y="27317"/>
                </a:lnTo>
                <a:lnTo>
                  <a:pt x="2149" y="16684"/>
                </a:lnTo>
                <a:lnTo>
                  <a:pt x="8009" y="8000"/>
                </a:lnTo>
                <a:lnTo>
                  <a:pt x="16695" y="2146"/>
                </a:lnTo>
                <a:lnTo>
                  <a:pt x="27324" y="0"/>
                </a:lnTo>
                <a:lnTo>
                  <a:pt x="34574" y="0"/>
                </a:lnTo>
                <a:lnTo>
                  <a:pt x="41524" y="2877"/>
                </a:lnTo>
                <a:lnTo>
                  <a:pt x="51774" y="13124"/>
                </a:lnTo>
                <a:lnTo>
                  <a:pt x="54649" y="20072"/>
                </a:lnTo>
                <a:lnTo>
                  <a:pt x="54649" y="27317"/>
                </a:lnTo>
                <a:lnTo>
                  <a:pt x="52503" y="37950"/>
                </a:lnTo>
                <a:lnTo>
                  <a:pt x="46649" y="46633"/>
                </a:lnTo>
                <a:lnTo>
                  <a:pt x="37964" y="52488"/>
                </a:lnTo>
                <a:lnTo>
                  <a:pt x="27324" y="54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8265" y="162634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0690" y="1772916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67914" y="1772916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7914" y="2159970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0690" y="2159970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42549" y="381596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4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3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3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5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5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30" y="57149"/>
                </a:lnTo>
                <a:lnTo>
                  <a:pt x="57130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2" y="22473"/>
                </a:lnTo>
                <a:lnTo>
                  <a:pt x="96272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2" y="57149"/>
                </a:lnTo>
                <a:lnTo>
                  <a:pt x="96272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41639" y="287809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324" y="54649"/>
                </a:moveTo>
                <a:lnTo>
                  <a:pt x="16695" y="52500"/>
                </a:lnTo>
                <a:lnTo>
                  <a:pt x="8009" y="46640"/>
                </a:lnTo>
                <a:lnTo>
                  <a:pt x="2149" y="37954"/>
                </a:lnTo>
                <a:lnTo>
                  <a:pt x="0" y="27324"/>
                </a:lnTo>
                <a:lnTo>
                  <a:pt x="2149" y="16685"/>
                </a:lnTo>
                <a:lnTo>
                  <a:pt x="8009" y="7999"/>
                </a:lnTo>
                <a:lnTo>
                  <a:pt x="16695" y="2146"/>
                </a:lnTo>
                <a:lnTo>
                  <a:pt x="27324" y="0"/>
                </a:lnTo>
                <a:lnTo>
                  <a:pt x="34574" y="0"/>
                </a:lnTo>
                <a:lnTo>
                  <a:pt x="41524" y="2874"/>
                </a:lnTo>
                <a:lnTo>
                  <a:pt x="51774" y="13124"/>
                </a:lnTo>
                <a:lnTo>
                  <a:pt x="54649" y="20074"/>
                </a:lnTo>
                <a:lnTo>
                  <a:pt x="54649" y="27324"/>
                </a:lnTo>
                <a:lnTo>
                  <a:pt x="52503" y="37954"/>
                </a:lnTo>
                <a:lnTo>
                  <a:pt x="46649" y="46640"/>
                </a:lnTo>
                <a:lnTo>
                  <a:pt x="37964" y="52500"/>
                </a:lnTo>
                <a:lnTo>
                  <a:pt x="27324" y="54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48889" y="287809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324" y="54649"/>
                </a:moveTo>
                <a:lnTo>
                  <a:pt x="16695" y="52500"/>
                </a:lnTo>
                <a:lnTo>
                  <a:pt x="8009" y="46640"/>
                </a:lnTo>
                <a:lnTo>
                  <a:pt x="2149" y="37954"/>
                </a:lnTo>
                <a:lnTo>
                  <a:pt x="0" y="27324"/>
                </a:lnTo>
                <a:lnTo>
                  <a:pt x="2149" y="16685"/>
                </a:lnTo>
                <a:lnTo>
                  <a:pt x="8009" y="7999"/>
                </a:lnTo>
                <a:lnTo>
                  <a:pt x="16695" y="2146"/>
                </a:lnTo>
                <a:lnTo>
                  <a:pt x="27324" y="0"/>
                </a:lnTo>
                <a:lnTo>
                  <a:pt x="34574" y="0"/>
                </a:lnTo>
                <a:lnTo>
                  <a:pt x="41524" y="2874"/>
                </a:lnTo>
                <a:lnTo>
                  <a:pt x="51774" y="13124"/>
                </a:lnTo>
                <a:lnTo>
                  <a:pt x="54649" y="20074"/>
                </a:lnTo>
                <a:lnTo>
                  <a:pt x="54649" y="27324"/>
                </a:lnTo>
                <a:lnTo>
                  <a:pt x="52503" y="37954"/>
                </a:lnTo>
                <a:lnTo>
                  <a:pt x="46649" y="46640"/>
                </a:lnTo>
                <a:lnTo>
                  <a:pt x="37964" y="52500"/>
                </a:lnTo>
                <a:lnTo>
                  <a:pt x="27324" y="54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78265" y="2842012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70690" y="2988571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67914" y="2988571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67914" y="3375645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70690" y="3375645"/>
            <a:ext cx="165270" cy="88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96001" y="2309308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98650" y="1933424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58911" y="2309308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16056" y="2309308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09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09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09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09790" y="1933424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09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09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09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96001" y="3522248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16056" y="3146364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09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09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09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18715" y="3146364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09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09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09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56024" y="3146364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58683" y="3146364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69940" y="1921253"/>
            <a:ext cx="168938" cy="112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29963" y="1921253"/>
            <a:ext cx="168938" cy="112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65290" y="3525542"/>
            <a:ext cx="168938" cy="112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22263" y="3525542"/>
            <a:ext cx="168924" cy="112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32838" y="2295006"/>
            <a:ext cx="146890" cy="146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78364" y="2295006"/>
            <a:ext cx="146874" cy="146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76665" y="3126751"/>
            <a:ext cx="146890" cy="146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35912" y="3510543"/>
            <a:ext cx="146874" cy="14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21636" y="1924513"/>
            <a:ext cx="102166" cy="112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21636" y="3528793"/>
            <a:ext cx="102166" cy="112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76860" y="2321592"/>
            <a:ext cx="180994" cy="93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76860" y="3528047"/>
            <a:ext cx="180994" cy="93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57488" y="1931615"/>
            <a:ext cx="105999" cy="1060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89789" y="3147193"/>
            <a:ext cx="105999" cy="105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2336211" y="290363"/>
            <a:ext cx="4472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APPS </a:t>
            </a:r>
            <a:r>
              <a:rPr spc="-100" dirty="0"/>
              <a:t>RUN </a:t>
            </a:r>
            <a:r>
              <a:rPr spc="-10" dirty="0"/>
              <a:t>IN</a:t>
            </a:r>
            <a:r>
              <a:rPr spc="-220" dirty="0"/>
              <a:t> </a:t>
            </a:r>
            <a:r>
              <a:rPr spc="-100" dirty="0"/>
              <a:t>CONTAINERS</a:t>
            </a:r>
          </a:p>
        </p:txBody>
      </p:sp>
      <p:sp>
        <p:nvSpPr>
          <p:cNvPr id="75" name="object 75"/>
          <p:cNvSpPr/>
          <p:nvPr/>
        </p:nvSpPr>
        <p:spPr>
          <a:xfrm>
            <a:off x="4499316" y="1566421"/>
            <a:ext cx="2823210" cy="2364105"/>
          </a:xfrm>
          <a:custGeom>
            <a:avLst/>
            <a:gdLst/>
            <a:ahLst/>
            <a:cxnLst/>
            <a:rect l="l" t="t" r="r" b="b"/>
            <a:pathLst>
              <a:path w="2823209" h="2364104">
                <a:moveTo>
                  <a:pt x="0" y="0"/>
                </a:moveTo>
                <a:lnTo>
                  <a:pt x="2822694" y="0"/>
                </a:lnTo>
                <a:lnTo>
                  <a:pt x="2822694" y="2363995"/>
                </a:lnTo>
                <a:lnTo>
                  <a:pt x="0" y="2363995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98047" y="1405134"/>
            <a:ext cx="2240280" cy="2572385"/>
          </a:xfrm>
          <a:custGeom>
            <a:avLst/>
            <a:gdLst/>
            <a:ahLst/>
            <a:cxnLst/>
            <a:rect l="l" t="t" r="r" b="b"/>
            <a:pathLst>
              <a:path w="2240279" h="2572385">
                <a:moveTo>
                  <a:pt x="0" y="0"/>
                </a:moveTo>
                <a:lnTo>
                  <a:pt x="2240095" y="0"/>
                </a:lnTo>
                <a:lnTo>
                  <a:pt x="2240095" y="2571882"/>
                </a:lnTo>
                <a:lnTo>
                  <a:pt x="0" y="2571882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98047" y="1405134"/>
            <a:ext cx="2240280" cy="2572385"/>
          </a:xfrm>
          <a:custGeom>
            <a:avLst/>
            <a:gdLst/>
            <a:ahLst/>
            <a:cxnLst/>
            <a:rect l="l" t="t" r="r" b="b"/>
            <a:pathLst>
              <a:path w="2240279" h="2572385">
                <a:moveTo>
                  <a:pt x="0" y="0"/>
                </a:moveTo>
                <a:lnTo>
                  <a:pt x="2240095" y="0"/>
                </a:lnTo>
                <a:lnTo>
                  <a:pt x="2240095" y="2571882"/>
                </a:lnTo>
                <a:lnTo>
                  <a:pt x="0" y="257188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55994" y="2488510"/>
            <a:ext cx="528223" cy="524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07115" y="1707816"/>
            <a:ext cx="476884" cy="476884"/>
          </a:xfrm>
          <a:custGeom>
            <a:avLst/>
            <a:gdLst/>
            <a:ahLst/>
            <a:cxnLst/>
            <a:rect l="l" t="t" r="r" b="b"/>
            <a:pathLst>
              <a:path w="476885" h="476885">
                <a:moveTo>
                  <a:pt x="0" y="238349"/>
                </a:moveTo>
                <a:lnTo>
                  <a:pt x="4841" y="190313"/>
                </a:lnTo>
                <a:lnTo>
                  <a:pt x="18728" y="145572"/>
                </a:lnTo>
                <a:lnTo>
                  <a:pt x="40702" y="105085"/>
                </a:lnTo>
                <a:lnTo>
                  <a:pt x="69806" y="69810"/>
                </a:lnTo>
                <a:lnTo>
                  <a:pt x="105080" y="40706"/>
                </a:lnTo>
                <a:lnTo>
                  <a:pt x="145567" y="18730"/>
                </a:lnTo>
                <a:lnTo>
                  <a:pt x="190310" y="4842"/>
                </a:lnTo>
                <a:lnTo>
                  <a:pt x="238349" y="0"/>
                </a:lnTo>
                <a:lnTo>
                  <a:pt x="285058" y="4622"/>
                </a:lnTo>
                <a:lnTo>
                  <a:pt x="329549" y="18143"/>
                </a:lnTo>
                <a:lnTo>
                  <a:pt x="370571" y="40046"/>
                </a:lnTo>
                <a:lnTo>
                  <a:pt x="406874" y="69812"/>
                </a:lnTo>
                <a:lnTo>
                  <a:pt x="436642" y="106113"/>
                </a:lnTo>
                <a:lnTo>
                  <a:pt x="458549" y="147137"/>
                </a:lnTo>
                <a:lnTo>
                  <a:pt x="472074" y="191633"/>
                </a:lnTo>
                <a:lnTo>
                  <a:pt x="476699" y="238349"/>
                </a:lnTo>
                <a:lnTo>
                  <a:pt x="471856" y="286385"/>
                </a:lnTo>
                <a:lnTo>
                  <a:pt x="457966" y="331126"/>
                </a:lnTo>
                <a:lnTo>
                  <a:pt x="435989" y="371613"/>
                </a:lnTo>
                <a:lnTo>
                  <a:pt x="406883" y="406888"/>
                </a:lnTo>
                <a:lnTo>
                  <a:pt x="371607" y="435992"/>
                </a:lnTo>
                <a:lnTo>
                  <a:pt x="331120" y="457968"/>
                </a:lnTo>
                <a:lnTo>
                  <a:pt x="286381" y="471856"/>
                </a:lnTo>
                <a:lnTo>
                  <a:pt x="238349" y="476699"/>
                </a:lnTo>
                <a:lnTo>
                  <a:pt x="190310" y="471856"/>
                </a:lnTo>
                <a:lnTo>
                  <a:pt x="145567" y="457968"/>
                </a:lnTo>
                <a:lnTo>
                  <a:pt x="105080" y="435992"/>
                </a:lnTo>
                <a:lnTo>
                  <a:pt x="69806" y="406888"/>
                </a:lnTo>
                <a:lnTo>
                  <a:pt x="40702" y="371613"/>
                </a:lnTo>
                <a:lnTo>
                  <a:pt x="18728" y="331126"/>
                </a:lnTo>
                <a:lnTo>
                  <a:pt x="4841" y="286385"/>
                </a:lnTo>
                <a:lnTo>
                  <a:pt x="0" y="23834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20819" y="1645476"/>
            <a:ext cx="598568" cy="6395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11519" y="3309993"/>
            <a:ext cx="354924" cy="3520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55944" y="3215993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19" h="528320">
                <a:moveTo>
                  <a:pt x="0" y="0"/>
                </a:moveTo>
                <a:lnTo>
                  <a:pt x="528298" y="0"/>
                </a:lnTo>
                <a:lnTo>
                  <a:pt x="528298" y="528298"/>
                </a:lnTo>
                <a:lnTo>
                  <a:pt x="0" y="5282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07042" y="1764912"/>
            <a:ext cx="750570" cy="125095"/>
          </a:xfrm>
          <a:custGeom>
            <a:avLst/>
            <a:gdLst/>
            <a:ahLst/>
            <a:cxnLst/>
            <a:rect l="l" t="t" r="r" b="b"/>
            <a:pathLst>
              <a:path w="750569" h="125094">
                <a:moveTo>
                  <a:pt x="62061" y="124866"/>
                </a:moveTo>
                <a:lnTo>
                  <a:pt x="17710" y="107304"/>
                </a:lnTo>
                <a:lnTo>
                  <a:pt x="0" y="62359"/>
                </a:lnTo>
                <a:lnTo>
                  <a:pt x="1106" y="49289"/>
                </a:lnTo>
                <a:lnTo>
                  <a:pt x="27123" y="9878"/>
                </a:lnTo>
                <a:lnTo>
                  <a:pt x="62061" y="0"/>
                </a:lnTo>
                <a:lnTo>
                  <a:pt x="75697" y="1488"/>
                </a:lnTo>
                <a:lnTo>
                  <a:pt x="87883" y="5952"/>
                </a:lnTo>
                <a:lnTo>
                  <a:pt x="98616" y="13394"/>
                </a:lnTo>
                <a:lnTo>
                  <a:pt x="62057" y="13394"/>
                </a:lnTo>
                <a:lnTo>
                  <a:pt x="52443" y="14268"/>
                </a:lnTo>
                <a:lnTo>
                  <a:pt x="18901" y="43048"/>
                </a:lnTo>
                <a:lnTo>
                  <a:pt x="15627" y="62359"/>
                </a:lnTo>
                <a:lnTo>
                  <a:pt x="16445" y="72600"/>
                </a:lnTo>
                <a:lnTo>
                  <a:pt x="43606" y="108011"/>
                </a:lnTo>
                <a:lnTo>
                  <a:pt x="62061" y="111471"/>
                </a:lnTo>
                <a:lnTo>
                  <a:pt x="98468" y="111471"/>
                </a:lnTo>
                <a:lnTo>
                  <a:pt x="87771" y="118876"/>
                </a:lnTo>
                <a:lnTo>
                  <a:pt x="75595" y="123369"/>
                </a:lnTo>
                <a:lnTo>
                  <a:pt x="62061" y="124866"/>
                </a:lnTo>
                <a:close/>
              </a:path>
              <a:path w="750569" h="125094">
                <a:moveTo>
                  <a:pt x="95249" y="30807"/>
                </a:moveTo>
                <a:lnTo>
                  <a:pt x="91678" y="25746"/>
                </a:lnTo>
                <a:lnTo>
                  <a:pt x="86965" y="21579"/>
                </a:lnTo>
                <a:lnTo>
                  <a:pt x="75257" y="15031"/>
                </a:lnTo>
                <a:lnTo>
                  <a:pt x="68907" y="13394"/>
                </a:lnTo>
                <a:lnTo>
                  <a:pt x="98617" y="13394"/>
                </a:lnTo>
                <a:lnTo>
                  <a:pt x="107900" y="23812"/>
                </a:lnTo>
                <a:lnTo>
                  <a:pt x="95249" y="30807"/>
                </a:lnTo>
                <a:close/>
              </a:path>
              <a:path w="750569" h="125094">
                <a:moveTo>
                  <a:pt x="98468" y="111471"/>
                </a:moveTo>
                <a:lnTo>
                  <a:pt x="68907" y="111471"/>
                </a:lnTo>
                <a:lnTo>
                  <a:pt x="75257" y="109834"/>
                </a:lnTo>
                <a:lnTo>
                  <a:pt x="86965" y="103286"/>
                </a:lnTo>
                <a:lnTo>
                  <a:pt x="91678" y="99069"/>
                </a:lnTo>
                <a:lnTo>
                  <a:pt x="95249" y="93910"/>
                </a:lnTo>
                <a:lnTo>
                  <a:pt x="108049" y="100904"/>
                </a:lnTo>
                <a:lnTo>
                  <a:pt x="98589" y="111388"/>
                </a:lnTo>
                <a:close/>
              </a:path>
              <a:path w="750569" h="125094">
                <a:moveTo>
                  <a:pt x="162690" y="124866"/>
                </a:moveTo>
                <a:lnTo>
                  <a:pt x="126162" y="104997"/>
                </a:lnTo>
                <a:lnTo>
                  <a:pt x="119381" y="78878"/>
                </a:lnTo>
                <a:lnTo>
                  <a:pt x="120135" y="69223"/>
                </a:lnTo>
                <a:lnTo>
                  <a:pt x="145351" y="36239"/>
                </a:lnTo>
                <a:lnTo>
                  <a:pt x="162690" y="33039"/>
                </a:lnTo>
                <a:lnTo>
                  <a:pt x="171712" y="33839"/>
                </a:lnTo>
                <a:lnTo>
                  <a:pt x="179879" y="36239"/>
                </a:lnTo>
                <a:lnTo>
                  <a:pt x="187190" y="40239"/>
                </a:lnTo>
                <a:lnTo>
                  <a:pt x="192959" y="45243"/>
                </a:lnTo>
                <a:lnTo>
                  <a:pt x="154256" y="45243"/>
                </a:lnTo>
                <a:lnTo>
                  <a:pt x="147261" y="48368"/>
                </a:lnTo>
                <a:lnTo>
                  <a:pt x="133519" y="78878"/>
                </a:lnTo>
                <a:lnTo>
                  <a:pt x="134022" y="86040"/>
                </a:lnTo>
                <a:lnTo>
                  <a:pt x="154058" y="112662"/>
                </a:lnTo>
                <a:lnTo>
                  <a:pt x="192798" y="112662"/>
                </a:lnTo>
                <a:lnTo>
                  <a:pt x="187190" y="117583"/>
                </a:lnTo>
                <a:lnTo>
                  <a:pt x="179879" y="121629"/>
                </a:lnTo>
                <a:lnTo>
                  <a:pt x="171712" y="124057"/>
                </a:lnTo>
                <a:lnTo>
                  <a:pt x="162690" y="124866"/>
                </a:lnTo>
                <a:close/>
              </a:path>
              <a:path w="750569" h="125094">
                <a:moveTo>
                  <a:pt x="192798" y="112662"/>
                </a:moveTo>
                <a:lnTo>
                  <a:pt x="171124" y="112662"/>
                </a:lnTo>
                <a:lnTo>
                  <a:pt x="178019" y="109487"/>
                </a:lnTo>
                <a:lnTo>
                  <a:pt x="183377" y="103137"/>
                </a:lnTo>
                <a:lnTo>
                  <a:pt x="186958" y="98049"/>
                </a:lnTo>
                <a:lnTo>
                  <a:pt x="189516" y="92310"/>
                </a:lnTo>
                <a:lnTo>
                  <a:pt x="191051" y="85920"/>
                </a:lnTo>
                <a:lnTo>
                  <a:pt x="191563" y="78878"/>
                </a:lnTo>
                <a:lnTo>
                  <a:pt x="191035" y="71781"/>
                </a:lnTo>
                <a:lnTo>
                  <a:pt x="171124" y="45243"/>
                </a:lnTo>
                <a:lnTo>
                  <a:pt x="192959" y="45243"/>
                </a:lnTo>
                <a:lnTo>
                  <a:pt x="205850" y="78878"/>
                </a:lnTo>
                <a:lnTo>
                  <a:pt x="205087" y="88477"/>
                </a:lnTo>
                <a:lnTo>
                  <a:pt x="202799" y="97184"/>
                </a:lnTo>
                <a:lnTo>
                  <a:pt x="198985" y="104997"/>
                </a:lnTo>
                <a:lnTo>
                  <a:pt x="193646" y="111918"/>
                </a:lnTo>
                <a:lnTo>
                  <a:pt x="192798" y="112662"/>
                </a:lnTo>
                <a:close/>
              </a:path>
              <a:path w="750569" h="125094">
                <a:moveTo>
                  <a:pt x="253073" y="47922"/>
                </a:moveTo>
                <a:lnTo>
                  <a:pt x="239629" y="47922"/>
                </a:lnTo>
                <a:lnTo>
                  <a:pt x="243399" y="43556"/>
                </a:lnTo>
                <a:lnTo>
                  <a:pt x="248013" y="39984"/>
                </a:lnTo>
                <a:lnTo>
                  <a:pt x="259026" y="34428"/>
                </a:lnTo>
                <a:lnTo>
                  <a:pt x="264831" y="33039"/>
                </a:lnTo>
                <a:lnTo>
                  <a:pt x="270883" y="33039"/>
                </a:lnTo>
                <a:lnTo>
                  <a:pt x="283059" y="34806"/>
                </a:lnTo>
                <a:lnTo>
                  <a:pt x="291756" y="40108"/>
                </a:lnTo>
                <a:lnTo>
                  <a:pt x="294788" y="45243"/>
                </a:lnTo>
                <a:lnTo>
                  <a:pt x="260465" y="45243"/>
                </a:lnTo>
                <a:lnTo>
                  <a:pt x="255504" y="46582"/>
                </a:lnTo>
                <a:lnTo>
                  <a:pt x="253073" y="47922"/>
                </a:lnTo>
                <a:close/>
              </a:path>
              <a:path w="750569" h="125094">
                <a:moveTo>
                  <a:pt x="239629" y="122634"/>
                </a:moveTo>
                <a:lnTo>
                  <a:pt x="226086" y="122634"/>
                </a:lnTo>
                <a:lnTo>
                  <a:pt x="226086" y="35271"/>
                </a:lnTo>
                <a:lnTo>
                  <a:pt x="239629" y="35271"/>
                </a:lnTo>
                <a:lnTo>
                  <a:pt x="239629" y="47922"/>
                </a:lnTo>
                <a:lnTo>
                  <a:pt x="253073" y="47922"/>
                </a:lnTo>
                <a:lnTo>
                  <a:pt x="245781" y="51940"/>
                </a:lnTo>
                <a:lnTo>
                  <a:pt x="242110" y="55116"/>
                </a:lnTo>
                <a:lnTo>
                  <a:pt x="239629" y="58787"/>
                </a:lnTo>
                <a:lnTo>
                  <a:pt x="239629" y="122634"/>
                </a:lnTo>
                <a:close/>
              </a:path>
              <a:path w="750569" h="125094">
                <a:moveTo>
                  <a:pt x="298714" y="122634"/>
                </a:moveTo>
                <a:lnTo>
                  <a:pt x="285170" y="122634"/>
                </a:lnTo>
                <a:lnTo>
                  <a:pt x="285170" y="57745"/>
                </a:lnTo>
                <a:lnTo>
                  <a:pt x="283384" y="52436"/>
                </a:lnTo>
                <a:lnTo>
                  <a:pt x="276241" y="46681"/>
                </a:lnTo>
                <a:lnTo>
                  <a:pt x="271478" y="45243"/>
                </a:lnTo>
                <a:lnTo>
                  <a:pt x="294788" y="45243"/>
                </a:lnTo>
                <a:lnTo>
                  <a:pt x="296974" y="48945"/>
                </a:lnTo>
                <a:lnTo>
                  <a:pt x="298714" y="61317"/>
                </a:lnTo>
                <a:lnTo>
                  <a:pt x="298714" y="122634"/>
                </a:lnTo>
                <a:close/>
              </a:path>
              <a:path w="750569" h="125094">
                <a:moveTo>
                  <a:pt x="340369" y="35271"/>
                </a:moveTo>
                <a:lnTo>
                  <a:pt x="326677" y="35271"/>
                </a:lnTo>
                <a:lnTo>
                  <a:pt x="326677" y="11310"/>
                </a:lnTo>
                <a:lnTo>
                  <a:pt x="340369" y="11310"/>
                </a:lnTo>
                <a:lnTo>
                  <a:pt x="340369" y="35271"/>
                </a:lnTo>
                <a:close/>
              </a:path>
              <a:path w="750569" h="125094">
                <a:moveTo>
                  <a:pt x="358080" y="47178"/>
                </a:moveTo>
                <a:lnTo>
                  <a:pt x="312241" y="47178"/>
                </a:lnTo>
                <a:lnTo>
                  <a:pt x="312241" y="35271"/>
                </a:lnTo>
                <a:lnTo>
                  <a:pt x="358080" y="35271"/>
                </a:lnTo>
                <a:lnTo>
                  <a:pt x="358080" y="47178"/>
                </a:lnTo>
                <a:close/>
              </a:path>
              <a:path w="750569" h="125094">
                <a:moveTo>
                  <a:pt x="353219" y="124866"/>
                </a:moveTo>
                <a:lnTo>
                  <a:pt x="346174" y="124866"/>
                </a:lnTo>
                <a:lnTo>
                  <a:pt x="337644" y="123583"/>
                </a:lnTo>
                <a:lnTo>
                  <a:pt x="331551" y="119731"/>
                </a:lnTo>
                <a:lnTo>
                  <a:pt x="327896" y="113313"/>
                </a:lnTo>
                <a:lnTo>
                  <a:pt x="326738" y="104774"/>
                </a:lnTo>
                <a:lnTo>
                  <a:pt x="326677" y="47178"/>
                </a:lnTo>
                <a:lnTo>
                  <a:pt x="340369" y="47178"/>
                </a:lnTo>
                <a:lnTo>
                  <a:pt x="340369" y="104774"/>
                </a:lnTo>
                <a:lnTo>
                  <a:pt x="341065" y="107453"/>
                </a:lnTo>
                <a:lnTo>
                  <a:pt x="342454" y="109537"/>
                </a:lnTo>
                <a:lnTo>
                  <a:pt x="343941" y="111620"/>
                </a:lnTo>
                <a:lnTo>
                  <a:pt x="346174" y="112662"/>
                </a:lnTo>
                <a:lnTo>
                  <a:pt x="359796" y="112662"/>
                </a:lnTo>
                <a:lnTo>
                  <a:pt x="362396" y="119210"/>
                </a:lnTo>
                <a:lnTo>
                  <a:pt x="358626" y="122981"/>
                </a:lnTo>
                <a:lnTo>
                  <a:pt x="353219" y="124866"/>
                </a:lnTo>
                <a:close/>
              </a:path>
              <a:path w="750569" h="125094">
                <a:moveTo>
                  <a:pt x="359796" y="112662"/>
                </a:moveTo>
                <a:lnTo>
                  <a:pt x="352921" y="112662"/>
                </a:lnTo>
                <a:lnTo>
                  <a:pt x="355997" y="111471"/>
                </a:lnTo>
                <a:lnTo>
                  <a:pt x="358378" y="109090"/>
                </a:lnTo>
                <a:lnTo>
                  <a:pt x="359796" y="112662"/>
                </a:lnTo>
                <a:close/>
              </a:path>
              <a:path w="750569" h="125094">
                <a:moveTo>
                  <a:pt x="382047" y="57001"/>
                </a:moveTo>
                <a:lnTo>
                  <a:pt x="410622" y="33039"/>
                </a:lnTo>
                <a:lnTo>
                  <a:pt x="418212" y="33532"/>
                </a:lnTo>
                <a:lnTo>
                  <a:pt x="424909" y="35011"/>
                </a:lnTo>
                <a:lnTo>
                  <a:pt x="430714" y="37476"/>
                </a:lnTo>
                <a:lnTo>
                  <a:pt x="435625" y="40927"/>
                </a:lnTo>
                <a:lnTo>
                  <a:pt x="440090" y="44796"/>
                </a:lnTo>
                <a:lnTo>
                  <a:pt x="408836" y="44796"/>
                </a:lnTo>
                <a:lnTo>
                  <a:pt x="401413" y="45559"/>
                </a:lnTo>
                <a:lnTo>
                  <a:pt x="394474" y="47848"/>
                </a:lnTo>
                <a:lnTo>
                  <a:pt x="388019" y="51661"/>
                </a:lnTo>
                <a:lnTo>
                  <a:pt x="382047" y="57001"/>
                </a:lnTo>
                <a:close/>
              </a:path>
              <a:path w="750569" h="125094">
                <a:moveTo>
                  <a:pt x="444555" y="79027"/>
                </a:moveTo>
                <a:lnTo>
                  <a:pt x="430862" y="79027"/>
                </a:lnTo>
                <a:lnTo>
                  <a:pt x="430862" y="57397"/>
                </a:lnTo>
                <a:lnTo>
                  <a:pt x="428778" y="52883"/>
                </a:lnTo>
                <a:lnTo>
                  <a:pt x="424611" y="49708"/>
                </a:lnTo>
                <a:lnTo>
                  <a:pt x="420544" y="46434"/>
                </a:lnTo>
                <a:lnTo>
                  <a:pt x="415285" y="44796"/>
                </a:lnTo>
                <a:lnTo>
                  <a:pt x="440090" y="44796"/>
                </a:lnTo>
                <a:lnTo>
                  <a:pt x="441578" y="46086"/>
                </a:lnTo>
                <a:lnTo>
                  <a:pt x="444555" y="53279"/>
                </a:lnTo>
                <a:lnTo>
                  <a:pt x="444555" y="79027"/>
                </a:lnTo>
                <a:close/>
              </a:path>
              <a:path w="750569" h="125094">
                <a:moveTo>
                  <a:pt x="401989" y="124866"/>
                </a:moveTo>
                <a:lnTo>
                  <a:pt x="393160" y="124866"/>
                </a:lnTo>
                <a:lnTo>
                  <a:pt x="385817" y="122088"/>
                </a:lnTo>
                <a:lnTo>
                  <a:pt x="379963" y="116532"/>
                </a:lnTo>
                <a:lnTo>
                  <a:pt x="374209" y="110975"/>
                </a:lnTo>
                <a:lnTo>
                  <a:pt x="371373" y="104179"/>
                </a:lnTo>
                <a:lnTo>
                  <a:pt x="371331" y="87411"/>
                </a:lnTo>
                <a:lnTo>
                  <a:pt x="374209" y="80515"/>
                </a:lnTo>
                <a:lnTo>
                  <a:pt x="385718" y="69800"/>
                </a:lnTo>
                <a:lnTo>
                  <a:pt x="393060" y="67121"/>
                </a:lnTo>
                <a:lnTo>
                  <a:pt x="401989" y="67121"/>
                </a:lnTo>
                <a:lnTo>
                  <a:pt x="410826" y="67865"/>
                </a:lnTo>
                <a:lnTo>
                  <a:pt x="418584" y="70097"/>
                </a:lnTo>
                <a:lnTo>
                  <a:pt x="425263" y="73818"/>
                </a:lnTo>
                <a:lnTo>
                  <a:pt x="428463" y="76795"/>
                </a:lnTo>
                <a:lnTo>
                  <a:pt x="400452" y="76795"/>
                </a:lnTo>
                <a:lnTo>
                  <a:pt x="395243" y="78581"/>
                </a:lnTo>
                <a:lnTo>
                  <a:pt x="387306" y="85724"/>
                </a:lnTo>
                <a:lnTo>
                  <a:pt x="385321" y="90338"/>
                </a:lnTo>
                <a:lnTo>
                  <a:pt x="385321" y="101550"/>
                </a:lnTo>
                <a:lnTo>
                  <a:pt x="387306" y="106114"/>
                </a:lnTo>
                <a:lnTo>
                  <a:pt x="395243" y="113257"/>
                </a:lnTo>
                <a:lnTo>
                  <a:pt x="400452" y="115043"/>
                </a:lnTo>
                <a:lnTo>
                  <a:pt x="428216" y="115043"/>
                </a:lnTo>
                <a:lnTo>
                  <a:pt x="424928" y="118001"/>
                </a:lnTo>
                <a:lnTo>
                  <a:pt x="418138" y="121815"/>
                </a:lnTo>
                <a:lnTo>
                  <a:pt x="410491" y="124104"/>
                </a:lnTo>
                <a:lnTo>
                  <a:pt x="401989" y="124866"/>
                </a:lnTo>
                <a:close/>
              </a:path>
              <a:path w="750569" h="125094">
                <a:moveTo>
                  <a:pt x="428216" y="115043"/>
                </a:moveTo>
                <a:lnTo>
                  <a:pt x="406901" y="115043"/>
                </a:lnTo>
                <a:lnTo>
                  <a:pt x="414427" y="114364"/>
                </a:lnTo>
                <a:lnTo>
                  <a:pt x="420928" y="112327"/>
                </a:lnTo>
                <a:lnTo>
                  <a:pt x="426407" y="108932"/>
                </a:lnTo>
                <a:lnTo>
                  <a:pt x="430862" y="104179"/>
                </a:lnTo>
                <a:lnTo>
                  <a:pt x="430862" y="87659"/>
                </a:lnTo>
                <a:lnTo>
                  <a:pt x="426407" y="82906"/>
                </a:lnTo>
                <a:lnTo>
                  <a:pt x="420928" y="79511"/>
                </a:lnTo>
                <a:lnTo>
                  <a:pt x="414427" y="77474"/>
                </a:lnTo>
                <a:lnTo>
                  <a:pt x="406901" y="76795"/>
                </a:lnTo>
                <a:lnTo>
                  <a:pt x="428463" y="76795"/>
                </a:lnTo>
                <a:lnTo>
                  <a:pt x="430862" y="79027"/>
                </a:lnTo>
                <a:lnTo>
                  <a:pt x="444555" y="79027"/>
                </a:lnTo>
                <a:lnTo>
                  <a:pt x="444555" y="112662"/>
                </a:lnTo>
                <a:lnTo>
                  <a:pt x="430862" y="112662"/>
                </a:lnTo>
                <a:lnTo>
                  <a:pt x="428216" y="115043"/>
                </a:lnTo>
                <a:close/>
              </a:path>
              <a:path w="750569" h="125094">
                <a:moveTo>
                  <a:pt x="444555" y="122634"/>
                </a:moveTo>
                <a:lnTo>
                  <a:pt x="430862" y="122634"/>
                </a:lnTo>
                <a:lnTo>
                  <a:pt x="430862" y="112662"/>
                </a:lnTo>
                <a:lnTo>
                  <a:pt x="444555" y="112662"/>
                </a:lnTo>
                <a:lnTo>
                  <a:pt x="444555" y="122634"/>
                </a:lnTo>
                <a:close/>
              </a:path>
              <a:path w="750569" h="125094">
                <a:moveTo>
                  <a:pt x="479167" y="22770"/>
                </a:moveTo>
                <a:lnTo>
                  <a:pt x="474207" y="22770"/>
                </a:lnTo>
                <a:lnTo>
                  <a:pt x="472073" y="21927"/>
                </a:lnTo>
                <a:lnTo>
                  <a:pt x="470188" y="20240"/>
                </a:lnTo>
                <a:lnTo>
                  <a:pt x="468402" y="18454"/>
                </a:lnTo>
                <a:lnTo>
                  <a:pt x="467510" y="16271"/>
                </a:lnTo>
                <a:lnTo>
                  <a:pt x="467510" y="11112"/>
                </a:lnTo>
                <a:lnTo>
                  <a:pt x="468402" y="8929"/>
                </a:lnTo>
                <a:lnTo>
                  <a:pt x="470188" y="7143"/>
                </a:lnTo>
                <a:lnTo>
                  <a:pt x="472073" y="5357"/>
                </a:lnTo>
                <a:lnTo>
                  <a:pt x="474207" y="4464"/>
                </a:lnTo>
                <a:lnTo>
                  <a:pt x="479167" y="4464"/>
                </a:lnTo>
                <a:lnTo>
                  <a:pt x="481351" y="5357"/>
                </a:lnTo>
                <a:lnTo>
                  <a:pt x="484922" y="8929"/>
                </a:lnTo>
                <a:lnTo>
                  <a:pt x="485815" y="11112"/>
                </a:lnTo>
                <a:lnTo>
                  <a:pt x="485815" y="16271"/>
                </a:lnTo>
                <a:lnTo>
                  <a:pt x="484922" y="18454"/>
                </a:lnTo>
                <a:lnTo>
                  <a:pt x="483137" y="20240"/>
                </a:lnTo>
                <a:lnTo>
                  <a:pt x="481351" y="21927"/>
                </a:lnTo>
                <a:lnTo>
                  <a:pt x="479167" y="22770"/>
                </a:lnTo>
                <a:close/>
              </a:path>
              <a:path w="750569" h="125094">
                <a:moveTo>
                  <a:pt x="483434" y="122634"/>
                </a:moveTo>
                <a:lnTo>
                  <a:pt x="469891" y="122634"/>
                </a:lnTo>
                <a:lnTo>
                  <a:pt x="469891" y="35271"/>
                </a:lnTo>
                <a:lnTo>
                  <a:pt x="483434" y="35271"/>
                </a:lnTo>
                <a:lnTo>
                  <a:pt x="483434" y="122634"/>
                </a:lnTo>
                <a:close/>
              </a:path>
              <a:path w="750569" h="125094">
                <a:moveTo>
                  <a:pt x="536861" y="47922"/>
                </a:moveTo>
                <a:lnTo>
                  <a:pt x="523417" y="47922"/>
                </a:lnTo>
                <a:lnTo>
                  <a:pt x="527187" y="43556"/>
                </a:lnTo>
                <a:lnTo>
                  <a:pt x="531801" y="39984"/>
                </a:lnTo>
                <a:lnTo>
                  <a:pt x="542814" y="34428"/>
                </a:lnTo>
                <a:lnTo>
                  <a:pt x="548618" y="33039"/>
                </a:lnTo>
                <a:lnTo>
                  <a:pt x="554671" y="33039"/>
                </a:lnTo>
                <a:lnTo>
                  <a:pt x="566847" y="34806"/>
                </a:lnTo>
                <a:lnTo>
                  <a:pt x="575544" y="40108"/>
                </a:lnTo>
                <a:lnTo>
                  <a:pt x="578576" y="45243"/>
                </a:lnTo>
                <a:lnTo>
                  <a:pt x="544253" y="45243"/>
                </a:lnTo>
                <a:lnTo>
                  <a:pt x="539292" y="46582"/>
                </a:lnTo>
                <a:lnTo>
                  <a:pt x="536861" y="47922"/>
                </a:lnTo>
                <a:close/>
              </a:path>
              <a:path w="750569" h="125094">
                <a:moveTo>
                  <a:pt x="523417" y="122634"/>
                </a:moveTo>
                <a:lnTo>
                  <a:pt x="509873" y="122634"/>
                </a:lnTo>
                <a:lnTo>
                  <a:pt x="509873" y="35271"/>
                </a:lnTo>
                <a:lnTo>
                  <a:pt x="523417" y="35271"/>
                </a:lnTo>
                <a:lnTo>
                  <a:pt x="523417" y="47922"/>
                </a:lnTo>
                <a:lnTo>
                  <a:pt x="536861" y="47922"/>
                </a:lnTo>
                <a:lnTo>
                  <a:pt x="529568" y="51940"/>
                </a:lnTo>
                <a:lnTo>
                  <a:pt x="525897" y="55116"/>
                </a:lnTo>
                <a:lnTo>
                  <a:pt x="523417" y="58787"/>
                </a:lnTo>
                <a:lnTo>
                  <a:pt x="523417" y="122634"/>
                </a:lnTo>
                <a:close/>
              </a:path>
              <a:path w="750569" h="125094">
                <a:moveTo>
                  <a:pt x="582501" y="122634"/>
                </a:moveTo>
                <a:lnTo>
                  <a:pt x="568959" y="122634"/>
                </a:lnTo>
                <a:lnTo>
                  <a:pt x="568959" y="57745"/>
                </a:lnTo>
                <a:lnTo>
                  <a:pt x="567173" y="52436"/>
                </a:lnTo>
                <a:lnTo>
                  <a:pt x="560029" y="46681"/>
                </a:lnTo>
                <a:lnTo>
                  <a:pt x="555266" y="45243"/>
                </a:lnTo>
                <a:lnTo>
                  <a:pt x="578576" y="45243"/>
                </a:lnTo>
                <a:lnTo>
                  <a:pt x="580762" y="48945"/>
                </a:lnTo>
                <a:lnTo>
                  <a:pt x="582501" y="61317"/>
                </a:lnTo>
                <a:lnTo>
                  <a:pt x="582501" y="122634"/>
                </a:lnTo>
                <a:close/>
              </a:path>
              <a:path w="750569" h="125094">
                <a:moveTo>
                  <a:pt x="647226" y="124866"/>
                </a:moveTo>
                <a:lnTo>
                  <a:pt x="609675" y="105137"/>
                </a:lnTo>
                <a:lnTo>
                  <a:pt x="602726" y="78878"/>
                </a:lnTo>
                <a:lnTo>
                  <a:pt x="603499" y="69586"/>
                </a:lnTo>
                <a:lnTo>
                  <a:pt x="628957" y="36351"/>
                </a:lnTo>
                <a:lnTo>
                  <a:pt x="645886" y="33039"/>
                </a:lnTo>
                <a:lnTo>
                  <a:pt x="654846" y="33867"/>
                </a:lnTo>
                <a:lnTo>
                  <a:pt x="662852" y="36313"/>
                </a:lnTo>
                <a:lnTo>
                  <a:pt x="669996" y="40406"/>
                </a:lnTo>
                <a:lnTo>
                  <a:pt x="674136" y="44201"/>
                </a:lnTo>
                <a:lnTo>
                  <a:pt x="637552" y="44201"/>
                </a:lnTo>
                <a:lnTo>
                  <a:pt x="630855" y="47079"/>
                </a:lnTo>
                <a:lnTo>
                  <a:pt x="625497" y="52834"/>
                </a:lnTo>
                <a:lnTo>
                  <a:pt x="620139" y="58489"/>
                </a:lnTo>
                <a:lnTo>
                  <a:pt x="617311" y="65335"/>
                </a:lnTo>
                <a:lnTo>
                  <a:pt x="617014" y="73371"/>
                </a:lnTo>
                <a:lnTo>
                  <a:pt x="687377" y="73371"/>
                </a:lnTo>
                <a:lnTo>
                  <a:pt x="687780" y="78878"/>
                </a:lnTo>
                <a:lnTo>
                  <a:pt x="687856" y="83343"/>
                </a:lnTo>
                <a:lnTo>
                  <a:pt x="617014" y="83343"/>
                </a:lnTo>
                <a:lnTo>
                  <a:pt x="617510" y="92273"/>
                </a:lnTo>
                <a:lnTo>
                  <a:pt x="620734" y="99565"/>
                </a:lnTo>
                <a:lnTo>
                  <a:pt x="626688" y="105221"/>
                </a:lnTo>
                <a:lnTo>
                  <a:pt x="632641" y="110777"/>
                </a:lnTo>
                <a:lnTo>
                  <a:pt x="639933" y="113555"/>
                </a:lnTo>
                <a:lnTo>
                  <a:pt x="679491" y="113555"/>
                </a:lnTo>
                <a:lnTo>
                  <a:pt x="674852" y="117331"/>
                </a:lnTo>
                <a:lnTo>
                  <a:pt x="666648" y="121517"/>
                </a:lnTo>
                <a:lnTo>
                  <a:pt x="657439" y="124029"/>
                </a:lnTo>
                <a:lnTo>
                  <a:pt x="647226" y="124866"/>
                </a:lnTo>
                <a:close/>
              </a:path>
              <a:path w="750569" h="125094">
                <a:moveTo>
                  <a:pt x="687377" y="73371"/>
                </a:moveTo>
                <a:lnTo>
                  <a:pt x="674461" y="73371"/>
                </a:lnTo>
                <a:lnTo>
                  <a:pt x="674461" y="65335"/>
                </a:lnTo>
                <a:lnTo>
                  <a:pt x="671783" y="58489"/>
                </a:lnTo>
                <a:lnTo>
                  <a:pt x="666425" y="52834"/>
                </a:lnTo>
                <a:lnTo>
                  <a:pt x="661166" y="47079"/>
                </a:lnTo>
                <a:lnTo>
                  <a:pt x="654220" y="44201"/>
                </a:lnTo>
                <a:lnTo>
                  <a:pt x="674136" y="44201"/>
                </a:lnTo>
                <a:lnTo>
                  <a:pt x="676247" y="46136"/>
                </a:lnTo>
                <a:lnTo>
                  <a:pt x="681326" y="53103"/>
                </a:lnTo>
                <a:lnTo>
                  <a:pt x="684954" y="61056"/>
                </a:lnTo>
                <a:lnTo>
                  <a:pt x="687130" y="69995"/>
                </a:lnTo>
                <a:lnTo>
                  <a:pt x="687377" y="73371"/>
                </a:lnTo>
                <a:close/>
              </a:path>
              <a:path w="750569" h="125094">
                <a:moveTo>
                  <a:pt x="679491" y="113555"/>
                </a:moveTo>
                <a:lnTo>
                  <a:pt x="648565" y="113555"/>
                </a:lnTo>
                <a:lnTo>
                  <a:pt x="656221" y="112867"/>
                </a:lnTo>
                <a:lnTo>
                  <a:pt x="663309" y="110777"/>
                </a:lnTo>
                <a:lnTo>
                  <a:pt x="669690" y="107360"/>
                </a:lnTo>
                <a:lnTo>
                  <a:pt x="675503" y="102542"/>
                </a:lnTo>
                <a:lnTo>
                  <a:pt x="682051" y="111471"/>
                </a:lnTo>
                <a:lnTo>
                  <a:pt x="679491" y="113555"/>
                </a:lnTo>
                <a:close/>
              </a:path>
              <a:path w="750569" h="125094">
                <a:moveTo>
                  <a:pt x="734472" y="49410"/>
                </a:moveTo>
                <a:lnTo>
                  <a:pt x="721375" y="49410"/>
                </a:lnTo>
                <a:lnTo>
                  <a:pt x="727775" y="42443"/>
                </a:lnTo>
                <a:lnTo>
                  <a:pt x="734770" y="37467"/>
                </a:lnTo>
                <a:lnTo>
                  <a:pt x="742360" y="34481"/>
                </a:lnTo>
                <a:lnTo>
                  <a:pt x="750546" y="33486"/>
                </a:lnTo>
                <a:lnTo>
                  <a:pt x="750546" y="46731"/>
                </a:lnTo>
                <a:lnTo>
                  <a:pt x="741021" y="46731"/>
                </a:lnTo>
                <a:lnTo>
                  <a:pt x="736456" y="48220"/>
                </a:lnTo>
                <a:lnTo>
                  <a:pt x="734472" y="49410"/>
                </a:lnTo>
                <a:close/>
              </a:path>
              <a:path w="750569" h="125094">
                <a:moveTo>
                  <a:pt x="721375" y="122634"/>
                </a:moveTo>
                <a:lnTo>
                  <a:pt x="707832" y="122634"/>
                </a:lnTo>
                <a:lnTo>
                  <a:pt x="707832" y="35271"/>
                </a:lnTo>
                <a:lnTo>
                  <a:pt x="721375" y="35271"/>
                </a:lnTo>
                <a:lnTo>
                  <a:pt x="721375" y="49410"/>
                </a:lnTo>
                <a:lnTo>
                  <a:pt x="734472" y="49410"/>
                </a:lnTo>
                <a:lnTo>
                  <a:pt x="731496" y="51196"/>
                </a:lnTo>
                <a:lnTo>
                  <a:pt x="726634" y="54173"/>
                </a:lnTo>
                <a:lnTo>
                  <a:pt x="723260" y="57348"/>
                </a:lnTo>
                <a:lnTo>
                  <a:pt x="721375" y="60721"/>
                </a:lnTo>
                <a:lnTo>
                  <a:pt x="721375" y="122634"/>
                </a:lnTo>
                <a:close/>
              </a:path>
              <a:path w="750569" h="125094">
                <a:moveTo>
                  <a:pt x="750546" y="47326"/>
                </a:moveTo>
                <a:lnTo>
                  <a:pt x="745188" y="46731"/>
                </a:lnTo>
                <a:lnTo>
                  <a:pt x="750546" y="46731"/>
                </a:lnTo>
                <a:lnTo>
                  <a:pt x="750546" y="47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11954" y="1976396"/>
            <a:ext cx="461645" cy="156210"/>
          </a:xfrm>
          <a:custGeom>
            <a:avLst/>
            <a:gdLst/>
            <a:ahLst/>
            <a:cxnLst/>
            <a:rect l="l" t="t" r="r" b="b"/>
            <a:pathLst>
              <a:path w="461644" h="156210">
                <a:moveTo>
                  <a:pt x="15031" y="120699"/>
                </a:moveTo>
                <a:lnTo>
                  <a:pt x="0" y="120699"/>
                </a:lnTo>
                <a:lnTo>
                  <a:pt x="0" y="0"/>
                </a:lnTo>
                <a:lnTo>
                  <a:pt x="15031" y="0"/>
                </a:lnTo>
                <a:lnTo>
                  <a:pt x="15031" y="120699"/>
                </a:lnTo>
                <a:close/>
              </a:path>
              <a:path w="461644" h="156210">
                <a:moveTo>
                  <a:pt x="67674" y="45988"/>
                </a:moveTo>
                <a:lnTo>
                  <a:pt x="55418" y="45988"/>
                </a:lnTo>
                <a:lnTo>
                  <a:pt x="57501" y="42515"/>
                </a:lnTo>
                <a:lnTo>
                  <a:pt x="61371" y="39191"/>
                </a:lnTo>
                <a:lnTo>
                  <a:pt x="67026" y="36016"/>
                </a:lnTo>
                <a:lnTo>
                  <a:pt x="72682" y="32742"/>
                </a:lnTo>
                <a:lnTo>
                  <a:pt x="78238" y="31104"/>
                </a:lnTo>
                <a:lnTo>
                  <a:pt x="90442" y="31104"/>
                </a:lnTo>
                <a:lnTo>
                  <a:pt x="95701" y="32692"/>
                </a:lnTo>
                <a:lnTo>
                  <a:pt x="99471" y="35868"/>
                </a:lnTo>
                <a:lnTo>
                  <a:pt x="103340" y="38943"/>
                </a:lnTo>
                <a:lnTo>
                  <a:pt x="105920" y="42812"/>
                </a:lnTo>
                <a:lnTo>
                  <a:pt x="106057" y="43309"/>
                </a:lnTo>
                <a:lnTo>
                  <a:pt x="74021" y="43309"/>
                </a:lnTo>
                <a:lnTo>
                  <a:pt x="69656" y="44697"/>
                </a:lnTo>
                <a:lnTo>
                  <a:pt x="67674" y="45988"/>
                </a:lnTo>
                <a:close/>
              </a:path>
              <a:path w="461644" h="156210">
                <a:moveTo>
                  <a:pt x="117689" y="47476"/>
                </a:moveTo>
                <a:lnTo>
                  <a:pt x="107210" y="47476"/>
                </a:lnTo>
                <a:lnTo>
                  <a:pt x="110285" y="42713"/>
                </a:lnTo>
                <a:lnTo>
                  <a:pt x="114552" y="38794"/>
                </a:lnTo>
                <a:lnTo>
                  <a:pt x="120009" y="35718"/>
                </a:lnTo>
                <a:lnTo>
                  <a:pt x="125565" y="32643"/>
                </a:lnTo>
                <a:lnTo>
                  <a:pt x="131072" y="31104"/>
                </a:lnTo>
                <a:lnTo>
                  <a:pt x="136529" y="31104"/>
                </a:lnTo>
                <a:lnTo>
                  <a:pt x="147207" y="32760"/>
                </a:lnTo>
                <a:lnTo>
                  <a:pt x="154835" y="37727"/>
                </a:lnTo>
                <a:lnTo>
                  <a:pt x="157920" y="43309"/>
                </a:lnTo>
                <a:lnTo>
                  <a:pt x="126756" y="43309"/>
                </a:lnTo>
                <a:lnTo>
                  <a:pt x="122291" y="44648"/>
                </a:lnTo>
                <a:lnTo>
                  <a:pt x="117689" y="47476"/>
                </a:lnTo>
                <a:close/>
              </a:path>
              <a:path w="461644" h="156210">
                <a:moveTo>
                  <a:pt x="55418" y="120699"/>
                </a:moveTo>
                <a:lnTo>
                  <a:pt x="41874" y="120699"/>
                </a:lnTo>
                <a:lnTo>
                  <a:pt x="41874" y="33337"/>
                </a:lnTo>
                <a:lnTo>
                  <a:pt x="55418" y="33337"/>
                </a:lnTo>
                <a:lnTo>
                  <a:pt x="55418" y="45988"/>
                </a:lnTo>
                <a:lnTo>
                  <a:pt x="67674" y="45988"/>
                </a:lnTo>
                <a:lnTo>
                  <a:pt x="61222" y="50154"/>
                </a:lnTo>
                <a:lnTo>
                  <a:pt x="57898" y="53280"/>
                </a:lnTo>
                <a:lnTo>
                  <a:pt x="55521" y="56704"/>
                </a:lnTo>
                <a:lnTo>
                  <a:pt x="55418" y="120699"/>
                </a:lnTo>
                <a:close/>
              </a:path>
              <a:path w="461644" h="156210">
                <a:moveTo>
                  <a:pt x="108102" y="120699"/>
                </a:moveTo>
                <a:lnTo>
                  <a:pt x="94560" y="120699"/>
                </a:lnTo>
                <a:lnTo>
                  <a:pt x="94560" y="49311"/>
                </a:lnTo>
                <a:lnTo>
                  <a:pt x="89202" y="43309"/>
                </a:lnTo>
                <a:lnTo>
                  <a:pt x="106057" y="43309"/>
                </a:lnTo>
                <a:lnTo>
                  <a:pt x="107210" y="47476"/>
                </a:lnTo>
                <a:lnTo>
                  <a:pt x="117689" y="47476"/>
                </a:lnTo>
                <a:lnTo>
                  <a:pt x="113659" y="50006"/>
                </a:lnTo>
                <a:lnTo>
                  <a:pt x="110385" y="53131"/>
                </a:lnTo>
                <a:lnTo>
                  <a:pt x="108102" y="56704"/>
                </a:lnTo>
                <a:lnTo>
                  <a:pt x="108102" y="120699"/>
                </a:lnTo>
                <a:close/>
              </a:path>
              <a:path w="461644" h="156210">
                <a:moveTo>
                  <a:pt x="160936" y="120699"/>
                </a:moveTo>
                <a:lnTo>
                  <a:pt x="147393" y="120699"/>
                </a:lnTo>
                <a:lnTo>
                  <a:pt x="147393" y="49311"/>
                </a:lnTo>
                <a:lnTo>
                  <a:pt x="142035" y="43309"/>
                </a:lnTo>
                <a:lnTo>
                  <a:pt x="157920" y="43309"/>
                </a:lnTo>
                <a:lnTo>
                  <a:pt x="159411" y="46006"/>
                </a:lnTo>
                <a:lnTo>
                  <a:pt x="160819" y="56704"/>
                </a:lnTo>
                <a:lnTo>
                  <a:pt x="160936" y="120699"/>
                </a:lnTo>
                <a:close/>
              </a:path>
              <a:path w="461644" h="156210">
                <a:moveTo>
                  <a:pt x="191260" y="55066"/>
                </a:moveTo>
                <a:lnTo>
                  <a:pt x="219835" y="31104"/>
                </a:lnTo>
                <a:lnTo>
                  <a:pt x="227425" y="31597"/>
                </a:lnTo>
                <a:lnTo>
                  <a:pt x="234123" y="33077"/>
                </a:lnTo>
                <a:lnTo>
                  <a:pt x="239927" y="35542"/>
                </a:lnTo>
                <a:lnTo>
                  <a:pt x="244838" y="38993"/>
                </a:lnTo>
                <a:lnTo>
                  <a:pt x="249303" y="42862"/>
                </a:lnTo>
                <a:lnTo>
                  <a:pt x="218049" y="42862"/>
                </a:lnTo>
                <a:lnTo>
                  <a:pt x="210626" y="43625"/>
                </a:lnTo>
                <a:lnTo>
                  <a:pt x="203687" y="45913"/>
                </a:lnTo>
                <a:lnTo>
                  <a:pt x="197232" y="49727"/>
                </a:lnTo>
                <a:lnTo>
                  <a:pt x="191260" y="55066"/>
                </a:lnTo>
                <a:close/>
              </a:path>
              <a:path w="461644" h="156210">
                <a:moveTo>
                  <a:pt x="253768" y="77093"/>
                </a:moveTo>
                <a:lnTo>
                  <a:pt x="240076" y="77093"/>
                </a:lnTo>
                <a:lnTo>
                  <a:pt x="240076" y="55463"/>
                </a:lnTo>
                <a:lnTo>
                  <a:pt x="237993" y="50949"/>
                </a:lnTo>
                <a:lnTo>
                  <a:pt x="233825" y="47774"/>
                </a:lnTo>
                <a:lnTo>
                  <a:pt x="229757" y="44499"/>
                </a:lnTo>
                <a:lnTo>
                  <a:pt x="224499" y="42862"/>
                </a:lnTo>
                <a:lnTo>
                  <a:pt x="249303" y="42862"/>
                </a:lnTo>
                <a:lnTo>
                  <a:pt x="250791" y="44152"/>
                </a:lnTo>
                <a:lnTo>
                  <a:pt x="253768" y="51346"/>
                </a:lnTo>
                <a:lnTo>
                  <a:pt x="253768" y="77093"/>
                </a:lnTo>
                <a:close/>
              </a:path>
              <a:path w="461644" h="156210">
                <a:moveTo>
                  <a:pt x="211204" y="122932"/>
                </a:moveTo>
                <a:lnTo>
                  <a:pt x="202373" y="122932"/>
                </a:lnTo>
                <a:lnTo>
                  <a:pt x="195031" y="120153"/>
                </a:lnTo>
                <a:lnTo>
                  <a:pt x="189177" y="114597"/>
                </a:lnTo>
                <a:lnTo>
                  <a:pt x="183422" y="109041"/>
                </a:lnTo>
                <a:lnTo>
                  <a:pt x="180586" y="102244"/>
                </a:lnTo>
                <a:lnTo>
                  <a:pt x="180545" y="85477"/>
                </a:lnTo>
                <a:lnTo>
                  <a:pt x="183422" y="78581"/>
                </a:lnTo>
                <a:lnTo>
                  <a:pt x="194932" y="67865"/>
                </a:lnTo>
                <a:lnTo>
                  <a:pt x="202274" y="65187"/>
                </a:lnTo>
                <a:lnTo>
                  <a:pt x="211204" y="65187"/>
                </a:lnTo>
                <a:lnTo>
                  <a:pt x="220040" y="65931"/>
                </a:lnTo>
                <a:lnTo>
                  <a:pt x="227798" y="68163"/>
                </a:lnTo>
                <a:lnTo>
                  <a:pt x="234476" y="71884"/>
                </a:lnTo>
                <a:lnTo>
                  <a:pt x="237676" y="74860"/>
                </a:lnTo>
                <a:lnTo>
                  <a:pt x="209665" y="74860"/>
                </a:lnTo>
                <a:lnTo>
                  <a:pt x="204457" y="76646"/>
                </a:lnTo>
                <a:lnTo>
                  <a:pt x="196519" y="83790"/>
                </a:lnTo>
                <a:lnTo>
                  <a:pt x="194535" y="88404"/>
                </a:lnTo>
                <a:lnTo>
                  <a:pt x="194535" y="99616"/>
                </a:lnTo>
                <a:lnTo>
                  <a:pt x="196519" y="104179"/>
                </a:lnTo>
                <a:lnTo>
                  <a:pt x="204457" y="111323"/>
                </a:lnTo>
                <a:lnTo>
                  <a:pt x="209665" y="113109"/>
                </a:lnTo>
                <a:lnTo>
                  <a:pt x="237429" y="113109"/>
                </a:lnTo>
                <a:lnTo>
                  <a:pt x="234141" y="116067"/>
                </a:lnTo>
                <a:lnTo>
                  <a:pt x="227351" y="119881"/>
                </a:lnTo>
                <a:lnTo>
                  <a:pt x="219705" y="122169"/>
                </a:lnTo>
                <a:lnTo>
                  <a:pt x="211204" y="122932"/>
                </a:lnTo>
                <a:close/>
              </a:path>
              <a:path w="461644" h="156210">
                <a:moveTo>
                  <a:pt x="237429" y="113109"/>
                </a:moveTo>
                <a:lnTo>
                  <a:pt x="216115" y="113109"/>
                </a:lnTo>
                <a:lnTo>
                  <a:pt x="223640" y="112430"/>
                </a:lnTo>
                <a:lnTo>
                  <a:pt x="230142" y="110393"/>
                </a:lnTo>
                <a:lnTo>
                  <a:pt x="235621" y="106998"/>
                </a:lnTo>
                <a:lnTo>
                  <a:pt x="240076" y="102244"/>
                </a:lnTo>
                <a:lnTo>
                  <a:pt x="240076" y="85724"/>
                </a:lnTo>
                <a:lnTo>
                  <a:pt x="235621" y="80971"/>
                </a:lnTo>
                <a:lnTo>
                  <a:pt x="230142" y="77576"/>
                </a:lnTo>
                <a:lnTo>
                  <a:pt x="223640" y="75539"/>
                </a:lnTo>
                <a:lnTo>
                  <a:pt x="216115" y="74860"/>
                </a:lnTo>
                <a:lnTo>
                  <a:pt x="237676" y="74860"/>
                </a:lnTo>
                <a:lnTo>
                  <a:pt x="240076" y="77093"/>
                </a:lnTo>
                <a:lnTo>
                  <a:pt x="253768" y="77093"/>
                </a:lnTo>
                <a:lnTo>
                  <a:pt x="253768" y="110727"/>
                </a:lnTo>
                <a:lnTo>
                  <a:pt x="240076" y="110727"/>
                </a:lnTo>
                <a:lnTo>
                  <a:pt x="237429" y="113109"/>
                </a:lnTo>
                <a:close/>
              </a:path>
              <a:path w="461644" h="156210">
                <a:moveTo>
                  <a:pt x="253768" y="120699"/>
                </a:moveTo>
                <a:lnTo>
                  <a:pt x="240076" y="120699"/>
                </a:lnTo>
                <a:lnTo>
                  <a:pt x="240076" y="110727"/>
                </a:lnTo>
                <a:lnTo>
                  <a:pt x="253768" y="110727"/>
                </a:lnTo>
                <a:lnTo>
                  <a:pt x="253768" y="120699"/>
                </a:lnTo>
                <a:close/>
              </a:path>
              <a:path w="461644" h="156210">
                <a:moveTo>
                  <a:pt x="319189" y="121741"/>
                </a:moveTo>
                <a:lnTo>
                  <a:pt x="313037" y="121741"/>
                </a:lnTo>
                <a:lnTo>
                  <a:pt x="304563" y="120960"/>
                </a:lnTo>
                <a:lnTo>
                  <a:pt x="276686" y="94803"/>
                </a:lnTo>
                <a:lnTo>
                  <a:pt x="274045" y="76497"/>
                </a:lnTo>
                <a:lnTo>
                  <a:pt x="274714" y="66554"/>
                </a:lnTo>
                <a:lnTo>
                  <a:pt x="297262" y="34155"/>
                </a:lnTo>
                <a:lnTo>
                  <a:pt x="313037" y="31104"/>
                </a:lnTo>
                <a:lnTo>
                  <a:pt x="321623" y="32062"/>
                </a:lnTo>
                <a:lnTo>
                  <a:pt x="329371" y="34937"/>
                </a:lnTo>
                <a:lnTo>
                  <a:pt x="336282" y="39727"/>
                </a:lnTo>
                <a:lnTo>
                  <a:pt x="339526" y="43309"/>
                </a:lnTo>
                <a:lnTo>
                  <a:pt x="307630" y="43309"/>
                </a:lnTo>
                <a:lnTo>
                  <a:pt x="300834" y="46384"/>
                </a:lnTo>
                <a:lnTo>
                  <a:pt x="290713" y="58688"/>
                </a:lnTo>
                <a:lnTo>
                  <a:pt x="288221" y="66554"/>
                </a:lnTo>
                <a:lnTo>
                  <a:pt x="288183" y="76497"/>
                </a:lnTo>
                <a:lnTo>
                  <a:pt x="288666" y="83651"/>
                </a:lnTo>
                <a:lnTo>
                  <a:pt x="307928" y="109835"/>
                </a:lnTo>
                <a:lnTo>
                  <a:pt x="339816" y="109835"/>
                </a:lnTo>
                <a:lnTo>
                  <a:pt x="339181" y="110727"/>
                </a:lnTo>
                <a:lnTo>
                  <a:pt x="335014" y="114449"/>
                </a:lnTo>
                <a:lnTo>
                  <a:pt x="324795" y="120302"/>
                </a:lnTo>
                <a:lnTo>
                  <a:pt x="319189" y="121741"/>
                </a:lnTo>
                <a:close/>
              </a:path>
              <a:path w="461644" h="156210">
                <a:moveTo>
                  <a:pt x="355899" y="46434"/>
                </a:moveTo>
                <a:lnTo>
                  <a:pt x="342356" y="46434"/>
                </a:lnTo>
                <a:lnTo>
                  <a:pt x="342356" y="33337"/>
                </a:lnTo>
                <a:lnTo>
                  <a:pt x="355899" y="33337"/>
                </a:lnTo>
                <a:lnTo>
                  <a:pt x="355899" y="46434"/>
                </a:lnTo>
                <a:close/>
              </a:path>
              <a:path w="461644" h="156210">
                <a:moveTo>
                  <a:pt x="339816" y="109835"/>
                </a:moveTo>
                <a:lnTo>
                  <a:pt x="321124" y="109835"/>
                </a:lnTo>
                <a:lnTo>
                  <a:pt x="326035" y="108545"/>
                </a:lnTo>
                <a:lnTo>
                  <a:pt x="335858" y="103286"/>
                </a:lnTo>
                <a:lnTo>
                  <a:pt x="339677" y="99814"/>
                </a:lnTo>
                <a:lnTo>
                  <a:pt x="342356" y="95547"/>
                </a:lnTo>
                <a:lnTo>
                  <a:pt x="342356" y="57299"/>
                </a:lnTo>
                <a:lnTo>
                  <a:pt x="339677" y="53131"/>
                </a:lnTo>
                <a:lnTo>
                  <a:pt x="335858" y="49758"/>
                </a:lnTo>
                <a:lnTo>
                  <a:pt x="325936" y="44598"/>
                </a:lnTo>
                <a:lnTo>
                  <a:pt x="321025" y="43309"/>
                </a:lnTo>
                <a:lnTo>
                  <a:pt x="339526" y="43309"/>
                </a:lnTo>
                <a:lnTo>
                  <a:pt x="342356" y="46434"/>
                </a:lnTo>
                <a:lnTo>
                  <a:pt x="355899" y="46434"/>
                </a:lnTo>
                <a:lnTo>
                  <a:pt x="355899" y="106263"/>
                </a:lnTo>
                <a:lnTo>
                  <a:pt x="342356" y="106263"/>
                </a:lnTo>
                <a:lnTo>
                  <a:pt x="339816" y="109835"/>
                </a:lnTo>
                <a:close/>
              </a:path>
              <a:path w="461644" h="156210">
                <a:moveTo>
                  <a:pt x="346217" y="144958"/>
                </a:moveTo>
                <a:lnTo>
                  <a:pt x="323157" y="144958"/>
                </a:lnTo>
                <a:lnTo>
                  <a:pt x="330053" y="142627"/>
                </a:lnTo>
                <a:lnTo>
                  <a:pt x="334915" y="137963"/>
                </a:lnTo>
                <a:lnTo>
                  <a:pt x="339876" y="133300"/>
                </a:lnTo>
                <a:lnTo>
                  <a:pt x="342356" y="126900"/>
                </a:lnTo>
                <a:lnTo>
                  <a:pt x="342356" y="106263"/>
                </a:lnTo>
                <a:lnTo>
                  <a:pt x="355899" y="106263"/>
                </a:lnTo>
                <a:lnTo>
                  <a:pt x="355865" y="118616"/>
                </a:lnTo>
                <a:lnTo>
                  <a:pt x="355206" y="126900"/>
                </a:lnTo>
                <a:lnTo>
                  <a:pt x="353183" y="134428"/>
                </a:lnTo>
                <a:lnTo>
                  <a:pt x="349788" y="140912"/>
                </a:lnTo>
                <a:lnTo>
                  <a:pt x="346217" y="144958"/>
                </a:lnTo>
                <a:close/>
              </a:path>
              <a:path w="461644" h="156210">
                <a:moveTo>
                  <a:pt x="314228" y="156121"/>
                </a:moveTo>
                <a:lnTo>
                  <a:pt x="306787" y="156121"/>
                </a:lnTo>
                <a:lnTo>
                  <a:pt x="300337" y="155227"/>
                </a:lnTo>
                <a:lnTo>
                  <a:pt x="289423" y="151655"/>
                </a:lnTo>
                <a:lnTo>
                  <a:pt x="284115" y="148232"/>
                </a:lnTo>
                <a:lnTo>
                  <a:pt x="278956" y="143172"/>
                </a:lnTo>
                <a:lnTo>
                  <a:pt x="285801" y="133052"/>
                </a:lnTo>
                <a:lnTo>
                  <a:pt x="289473" y="137318"/>
                </a:lnTo>
                <a:lnTo>
                  <a:pt x="293540" y="140344"/>
                </a:lnTo>
                <a:lnTo>
                  <a:pt x="298006" y="142130"/>
                </a:lnTo>
                <a:lnTo>
                  <a:pt x="302570" y="144015"/>
                </a:lnTo>
                <a:lnTo>
                  <a:pt x="307977" y="144958"/>
                </a:lnTo>
                <a:lnTo>
                  <a:pt x="346217" y="144958"/>
                </a:lnTo>
                <a:lnTo>
                  <a:pt x="345035" y="146297"/>
                </a:lnTo>
                <a:lnTo>
                  <a:pt x="339036" y="150595"/>
                </a:lnTo>
                <a:lnTo>
                  <a:pt x="331901" y="153665"/>
                </a:lnTo>
                <a:lnTo>
                  <a:pt x="323632" y="155507"/>
                </a:lnTo>
                <a:lnTo>
                  <a:pt x="314228" y="156121"/>
                </a:lnTo>
                <a:close/>
              </a:path>
              <a:path w="461644" h="156210">
                <a:moveTo>
                  <a:pt x="420544" y="122932"/>
                </a:moveTo>
                <a:lnTo>
                  <a:pt x="382993" y="103203"/>
                </a:lnTo>
                <a:lnTo>
                  <a:pt x="376045" y="76943"/>
                </a:lnTo>
                <a:lnTo>
                  <a:pt x="376817" y="67651"/>
                </a:lnTo>
                <a:lnTo>
                  <a:pt x="402275" y="34416"/>
                </a:lnTo>
                <a:lnTo>
                  <a:pt x="419204" y="31104"/>
                </a:lnTo>
                <a:lnTo>
                  <a:pt x="428165" y="31932"/>
                </a:lnTo>
                <a:lnTo>
                  <a:pt x="436171" y="34379"/>
                </a:lnTo>
                <a:lnTo>
                  <a:pt x="443315" y="38472"/>
                </a:lnTo>
                <a:lnTo>
                  <a:pt x="447455" y="42267"/>
                </a:lnTo>
                <a:lnTo>
                  <a:pt x="410870" y="42267"/>
                </a:lnTo>
                <a:lnTo>
                  <a:pt x="404173" y="45144"/>
                </a:lnTo>
                <a:lnTo>
                  <a:pt x="398815" y="50899"/>
                </a:lnTo>
                <a:lnTo>
                  <a:pt x="393457" y="56554"/>
                </a:lnTo>
                <a:lnTo>
                  <a:pt x="390629" y="63401"/>
                </a:lnTo>
                <a:lnTo>
                  <a:pt x="390332" y="71437"/>
                </a:lnTo>
                <a:lnTo>
                  <a:pt x="460696" y="71437"/>
                </a:lnTo>
                <a:lnTo>
                  <a:pt x="461098" y="76943"/>
                </a:lnTo>
                <a:lnTo>
                  <a:pt x="461174" y="81409"/>
                </a:lnTo>
                <a:lnTo>
                  <a:pt x="390332" y="81409"/>
                </a:lnTo>
                <a:lnTo>
                  <a:pt x="390828" y="90338"/>
                </a:lnTo>
                <a:lnTo>
                  <a:pt x="394053" y="97631"/>
                </a:lnTo>
                <a:lnTo>
                  <a:pt x="400006" y="103286"/>
                </a:lnTo>
                <a:lnTo>
                  <a:pt x="405959" y="108842"/>
                </a:lnTo>
                <a:lnTo>
                  <a:pt x="413251" y="111621"/>
                </a:lnTo>
                <a:lnTo>
                  <a:pt x="452809" y="111621"/>
                </a:lnTo>
                <a:lnTo>
                  <a:pt x="448170" y="115397"/>
                </a:lnTo>
                <a:lnTo>
                  <a:pt x="439966" y="119583"/>
                </a:lnTo>
                <a:lnTo>
                  <a:pt x="430757" y="122095"/>
                </a:lnTo>
                <a:lnTo>
                  <a:pt x="420544" y="122932"/>
                </a:lnTo>
                <a:close/>
              </a:path>
              <a:path w="461644" h="156210">
                <a:moveTo>
                  <a:pt x="460696" y="71437"/>
                </a:moveTo>
                <a:lnTo>
                  <a:pt x="447779" y="71437"/>
                </a:lnTo>
                <a:lnTo>
                  <a:pt x="447779" y="63401"/>
                </a:lnTo>
                <a:lnTo>
                  <a:pt x="445101" y="56554"/>
                </a:lnTo>
                <a:lnTo>
                  <a:pt x="439743" y="50899"/>
                </a:lnTo>
                <a:lnTo>
                  <a:pt x="434484" y="45144"/>
                </a:lnTo>
                <a:lnTo>
                  <a:pt x="427539" y="42267"/>
                </a:lnTo>
                <a:lnTo>
                  <a:pt x="447455" y="42267"/>
                </a:lnTo>
                <a:lnTo>
                  <a:pt x="449565" y="44201"/>
                </a:lnTo>
                <a:lnTo>
                  <a:pt x="454644" y="51168"/>
                </a:lnTo>
                <a:lnTo>
                  <a:pt x="458272" y="59122"/>
                </a:lnTo>
                <a:lnTo>
                  <a:pt x="460449" y="68060"/>
                </a:lnTo>
                <a:lnTo>
                  <a:pt x="460696" y="71437"/>
                </a:lnTo>
                <a:close/>
              </a:path>
              <a:path w="461644" h="156210">
                <a:moveTo>
                  <a:pt x="452809" y="111621"/>
                </a:moveTo>
                <a:lnTo>
                  <a:pt x="421884" y="111621"/>
                </a:lnTo>
                <a:lnTo>
                  <a:pt x="429539" y="110933"/>
                </a:lnTo>
                <a:lnTo>
                  <a:pt x="436627" y="108842"/>
                </a:lnTo>
                <a:lnTo>
                  <a:pt x="443008" y="105426"/>
                </a:lnTo>
                <a:lnTo>
                  <a:pt x="448821" y="100607"/>
                </a:lnTo>
                <a:lnTo>
                  <a:pt x="455370" y="109537"/>
                </a:lnTo>
                <a:lnTo>
                  <a:pt x="452809" y="1116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07042" y="2662041"/>
            <a:ext cx="750570" cy="125095"/>
          </a:xfrm>
          <a:custGeom>
            <a:avLst/>
            <a:gdLst/>
            <a:ahLst/>
            <a:cxnLst/>
            <a:rect l="l" t="t" r="r" b="b"/>
            <a:pathLst>
              <a:path w="750569" h="125094">
                <a:moveTo>
                  <a:pt x="62061" y="124866"/>
                </a:moveTo>
                <a:lnTo>
                  <a:pt x="17710" y="107304"/>
                </a:lnTo>
                <a:lnTo>
                  <a:pt x="0" y="62359"/>
                </a:lnTo>
                <a:lnTo>
                  <a:pt x="1106" y="49289"/>
                </a:lnTo>
                <a:lnTo>
                  <a:pt x="27123" y="9878"/>
                </a:lnTo>
                <a:lnTo>
                  <a:pt x="62061" y="0"/>
                </a:lnTo>
                <a:lnTo>
                  <a:pt x="75697" y="1488"/>
                </a:lnTo>
                <a:lnTo>
                  <a:pt x="87883" y="5952"/>
                </a:lnTo>
                <a:lnTo>
                  <a:pt x="98616" y="13394"/>
                </a:lnTo>
                <a:lnTo>
                  <a:pt x="62057" y="13394"/>
                </a:lnTo>
                <a:lnTo>
                  <a:pt x="52443" y="14268"/>
                </a:lnTo>
                <a:lnTo>
                  <a:pt x="18901" y="43048"/>
                </a:lnTo>
                <a:lnTo>
                  <a:pt x="15627" y="62359"/>
                </a:lnTo>
                <a:lnTo>
                  <a:pt x="16445" y="72600"/>
                </a:lnTo>
                <a:lnTo>
                  <a:pt x="43606" y="108011"/>
                </a:lnTo>
                <a:lnTo>
                  <a:pt x="62061" y="111471"/>
                </a:lnTo>
                <a:lnTo>
                  <a:pt x="98468" y="111471"/>
                </a:lnTo>
                <a:lnTo>
                  <a:pt x="87771" y="118876"/>
                </a:lnTo>
                <a:lnTo>
                  <a:pt x="75595" y="123369"/>
                </a:lnTo>
                <a:lnTo>
                  <a:pt x="62061" y="124866"/>
                </a:lnTo>
                <a:close/>
              </a:path>
              <a:path w="750569" h="125094">
                <a:moveTo>
                  <a:pt x="95249" y="30807"/>
                </a:moveTo>
                <a:lnTo>
                  <a:pt x="91678" y="25746"/>
                </a:lnTo>
                <a:lnTo>
                  <a:pt x="86965" y="21579"/>
                </a:lnTo>
                <a:lnTo>
                  <a:pt x="75257" y="15031"/>
                </a:lnTo>
                <a:lnTo>
                  <a:pt x="68907" y="13394"/>
                </a:lnTo>
                <a:lnTo>
                  <a:pt x="98617" y="13394"/>
                </a:lnTo>
                <a:lnTo>
                  <a:pt x="107900" y="23812"/>
                </a:lnTo>
                <a:lnTo>
                  <a:pt x="95249" y="30807"/>
                </a:lnTo>
                <a:close/>
              </a:path>
              <a:path w="750569" h="125094">
                <a:moveTo>
                  <a:pt x="98468" y="111471"/>
                </a:moveTo>
                <a:lnTo>
                  <a:pt x="68907" y="111471"/>
                </a:lnTo>
                <a:lnTo>
                  <a:pt x="75257" y="109834"/>
                </a:lnTo>
                <a:lnTo>
                  <a:pt x="86965" y="103286"/>
                </a:lnTo>
                <a:lnTo>
                  <a:pt x="91678" y="99069"/>
                </a:lnTo>
                <a:lnTo>
                  <a:pt x="95249" y="93910"/>
                </a:lnTo>
                <a:lnTo>
                  <a:pt x="108049" y="100904"/>
                </a:lnTo>
                <a:lnTo>
                  <a:pt x="98589" y="111388"/>
                </a:lnTo>
                <a:close/>
              </a:path>
              <a:path w="750569" h="125094">
                <a:moveTo>
                  <a:pt x="162690" y="124866"/>
                </a:moveTo>
                <a:lnTo>
                  <a:pt x="126162" y="104997"/>
                </a:lnTo>
                <a:lnTo>
                  <a:pt x="119381" y="78878"/>
                </a:lnTo>
                <a:lnTo>
                  <a:pt x="120135" y="69223"/>
                </a:lnTo>
                <a:lnTo>
                  <a:pt x="145351" y="36239"/>
                </a:lnTo>
                <a:lnTo>
                  <a:pt x="162690" y="33039"/>
                </a:lnTo>
                <a:lnTo>
                  <a:pt x="171712" y="33839"/>
                </a:lnTo>
                <a:lnTo>
                  <a:pt x="179879" y="36239"/>
                </a:lnTo>
                <a:lnTo>
                  <a:pt x="187190" y="40239"/>
                </a:lnTo>
                <a:lnTo>
                  <a:pt x="192959" y="45243"/>
                </a:lnTo>
                <a:lnTo>
                  <a:pt x="154256" y="45243"/>
                </a:lnTo>
                <a:lnTo>
                  <a:pt x="147261" y="48368"/>
                </a:lnTo>
                <a:lnTo>
                  <a:pt x="133519" y="78878"/>
                </a:lnTo>
                <a:lnTo>
                  <a:pt x="134022" y="86040"/>
                </a:lnTo>
                <a:lnTo>
                  <a:pt x="154058" y="112662"/>
                </a:lnTo>
                <a:lnTo>
                  <a:pt x="192798" y="112662"/>
                </a:lnTo>
                <a:lnTo>
                  <a:pt x="187190" y="117583"/>
                </a:lnTo>
                <a:lnTo>
                  <a:pt x="179879" y="121629"/>
                </a:lnTo>
                <a:lnTo>
                  <a:pt x="171712" y="124057"/>
                </a:lnTo>
                <a:lnTo>
                  <a:pt x="162690" y="124866"/>
                </a:lnTo>
                <a:close/>
              </a:path>
              <a:path w="750569" h="125094">
                <a:moveTo>
                  <a:pt x="192798" y="112662"/>
                </a:moveTo>
                <a:lnTo>
                  <a:pt x="171124" y="112662"/>
                </a:lnTo>
                <a:lnTo>
                  <a:pt x="178019" y="109487"/>
                </a:lnTo>
                <a:lnTo>
                  <a:pt x="183377" y="103137"/>
                </a:lnTo>
                <a:lnTo>
                  <a:pt x="186958" y="98049"/>
                </a:lnTo>
                <a:lnTo>
                  <a:pt x="189516" y="92310"/>
                </a:lnTo>
                <a:lnTo>
                  <a:pt x="191051" y="85920"/>
                </a:lnTo>
                <a:lnTo>
                  <a:pt x="191563" y="78878"/>
                </a:lnTo>
                <a:lnTo>
                  <a:pt x="191035" y="71781"/>
                </a:lnTo>
                <a:lnTo>
                  <a:pt x="171124" y="45243"/>
                </a:lnTo>
                <a:lnTo>
                  <a:pt x="192959" y="45243"/>
                </a:lnTo>
                <a:lnTo>
                  <a:pt x="205850" y="78878"/>
                </a:lnTo>
                <a:lnTo>
                  <a:pt x="205087" y="88477"/>
                </a:lnTo>
                <a:lnTo>
                  <a:pt x="202799" y="97184"/>
                </a:lnTo>
                <a:lnTo>
                  <a:pt x="198985" y="104997"/>
                </a:lnTo>
                <a:lnTo>
                  <a:pt x="193646" y="111918"/>
                </a:lnTo>
                <a:lnTo>
                  <a:pt x="192798" y="112662"/>
                </a:lnTo>
                <a:close/>
              </a:path>
              <a:path w="750569" h="125094">
                <a:moveTo>
                  <a:pt x="253073" y="47922"/>
                </a:moveTo>
                <a:lnTo>
                  <a:pt x="239629" y="47922"/>
                </a:lnTo>
                <a:lnTo>
                  <a:pt x="243399" y="43556"/>
                </a:lnTo>
                <a:lnTo>
                  <a:pt x="248013" y="39984"/>
                </a:lnTo>
                <a:lnTo>
                  <a:pt x="259026" y="34428"/>
                </a:lnTo>
                <a:lnTo>
                  <a:pt x="264831" y="33039"/>
                </a:lnTo>
                <a:lnTo>
                  <a:pt x="270883" y="33039"/>
                </a:lnTo>
                <a:lnTo>
                  <a:pt x="283059" y="34806"/>
                </a:lnTo>
                <a:lnTo>
                  <a:pt x="291756" y="40108"/>
                </a:lnTo>
                <a:lnTo>
                  <a:pt x="294788" y="45243"/>
                </a:lnTo>
                <a:lnTo>
                  <a:pt x="260465" y="45243"/>
                </a:lnTo>
                <a:lnTo>
                  <a:pt x="255504" y="46582"/>
                </a:lnTo>
                <a:lnTo>
                  <a:pt x="253073" y="47922"/>
                </a:lnTo>
                <a:close/>
              </a:path>
              <a:path w="750569" h="125094">
                <a:moveTo>
                  <a:pt x="239629" y="122634"/>
                </a:moveTo>
                <a:lnTo>
                  <a:pt x="226086" y="122634"/>
                </a:lnTo>
                <a:lnTo>
                  <a:pt x="226086" y="35271"/>
                </a:lnTo>
                <a:lnTo>
                  <a:pt x="239629" y="35271"/>
                </a:lnTo>
                <a:lnTo>
                  <a:pt x="239629" y="47922"/>
                </a:lnTo>
                <a:lnTo>
                  <a:pt x="253073" y="47922"/>
                </a:lnTo>
                <a:lnTo>
                  <a:pt x="245781" y="51940"/>
                </a:lnTo>
                <a:lnTo>
                  <a:pt x="242110" y="55116"/>
                </a:lnTo>
                <a:lnTo>
                  <a:pt x="239629" y="58787"/>
                </a:lnTo>
                <a:lnTo>
                  <a:pt x="239629" y="122634"/>
                </a:lnTo>
                <a:close/>
              </a:path>
              <a:path w="750569" h="125094">
                <a:moveTo>
                  <a:pt x="298714" y="122634"/>
                </a:moveTo>
                <a:lnTo>
                  <a:pt x="285170" y="122634"/>
                </a:lnTo>
                <a:lnTo>
                  <a:pt x="285170" y="57745"/>
                </a:lnTo>
                <a:lnTo>
                  <a:pt x="283384" y="52436"/>
                </a:lnTo>
                <a:lnTo>
                  <a:pt x="276241" y="46681"/>
                </a:lnTo>
                <a:lnTo>
                  <a:pt x="271478" y="45243"/>
                </a:lnTo>
                <a:lnTo>
                  <a:pt x="294788" y="45243"/>
                </a:lnTo>
                <a:lnTo>
                  <a:pt x="296974" y="48945"/>
                </a:lnTo>
                <a:lnTo>
                  <a:pt x="298714" y="61317"/>
                </a:lnTo>
                <a:lnTo>
                  <a:pt x="298714" y="122634"/>
                </a:lnTo>
                <a:close/>
              </a:path>
              <a:path w="750569" h="125094">
                <a:moveTo>
                  <a:pt x="340369" y="35271"/>
                </a:moveTo>
                <a:lnTo>
                  <a:pt x="326677" y="35271"/>
                </a:lnTo>
                <a:lnTo>
                  <a:pt x="326677" y="11310"/>
                </a:lnTo>
                <a:lnTo>
                  <a:pt x="340369" y="11310"/>
                </a:lnTo>
                <a:lnTo>
                  <a:pt x="340369" y="35271"/>
                </a:lnTo>
                <a:close/>
              </a:path>
              <a:path w="750569" h="125094">
                <a:moveTo>
                  <a:pt x="358080" y="47178"/>
                </a:moveTo>
                <a:lnTo>
                  <a:pt x="312241" y="47178"/>
                </a:lnTo>
                <a:lnTo>
                  <a:pt x="312241" y="35271"/>
                </a:lnTo>
                <a:lnTo>
                  <a:pt x="358080" y="35271"/>
                </a:lnTo>
                <a:lnTo>
                  <a:pt x="358080" y="47178"/>
                </a:lnTo>
                <a:close/>
              </a:path>
              <a:path w="750569" h="125094">
                <a:moveTo>
                  <a:pt x="353219" y="124866"/>
                </a:moveTo>
                <a:lnTo>
                  <a:pt x="346174" y="124866"/>
                </a:lnTo>
                <a:lnTo>
                  <a:pt x="337644" y="123583"/>
                </a:lnTo>
                <a:lnTo>
                  <a:pt x="331551" y="119731"/>
                </a:lnTo>
                <a:lnTo>
                  <a:pt x="327896" y="113313"/>
                </a:lnTo>
                <a:lnTo>
                  <a:pt x="326738" y="104774"/>
                </a:lnTo>
                <a:lnTo>
                  <a:pt x="326677" y="47178"/>
                </a:lnTo>
                <a:lnTo>
                  <a:pt x="340369" y="47178"/>
                </a:lnTo>
                <a:lnTo>
                  <a:pt x="340369" y="104774"/>
                </a:lnTo>
                <a:lnTo>
                  <a:pt x="341065" y="107453"/>
                </a:lnTo>
                <a:lnTo>
                  <a:pt x="342454" y="109537"/>
                </a:lnTo>
                <a:lnTo>
                  <a:pt x="343941" y="111620"/>
                </a:lnTo>
                <a:lnTo>
                  <a:pt x="346174" y="112662"/>
                </a:lnTo>
                <a:lnTo>
                  <a:pt x="359796" y="112662"/>
                </a:lnTo>
                <a:lnTo>
                  <a:pt x="362396" y="119210"/>
                </a:lnTo>
                <a:lnTo>
                  <a:pt x="358626" y="122981"/>
                </a:lnTo>
                <a:lnTo>
                  <a:pt x="353219" y="124866"/>
                </a:lnTo>
                <a:close/>
              </a:path>
              <a:path w="750569" h="125094">
                <a:moveTo>
                  <a:pt x="359796" y="112662"/>
                </a:moveTo>
                <a:lnTo>
                  <a:pt x="352921" y="112662"/>
                </a:lnTo>
                <a:lnTo>
                  <a:pt x="355997" y="111471"/>
                </a:lnTo>
                <a:lnTo>
                  <a:pt x="358378" y="109090"/>
                </a:lnTo>
                <a:lnTo>
                  <a:pt x="359796" y="112662"/>
                </a:lnTo>
                <a:close/>
              </a:path>
              <a:path w="750569" h="125094">
                <a:moveTo>
                  <a:pt x="382047" y="57001"/>
                </a:moveTo>
                <a:lnTo>
                  <a:pt x="410622" y="33039"/>
                </a:lnTo>
                <a:lnTo>
                  <a:pt x="418212" y="33532"/>
                </a:lnTo>
                <a:lnTo>
                  <a:pt x="424909" y="35011"/>
                </a:lnTo>
                <a:lnTo>
                  <a:pt x="430714" y="37476"/>
                </a:lnTo>
                <a:lnTo>
                  <a:pt x="435625" y="40927"/>
                </a:lnTo>
                <a:lnTo>
                  <a:pt x="440090" y="44796"/>
                </a:lnTo>
                <a:lnTo>
                  <a:pt x="408836" y="44796"/>
                </a:lnTo>
                <a:lnTo>
                  <a:pt x="401413" y="45559"/>
                </a:lnTo>
                <a:lnTo>
                  <a:pt x="394474" y="47848"/>
                </a:lnTo>
                <a:lnTo>
                  <a:pt x="388019" y="51661"/>
                </a:lnTo>
                <a:lnTo>
                  <a:pt x="382047" y="57001"/>
                </a:lnTo>
                <a:close/>
              </a:path>
              <a:path w="750569" h="125094">
                <a:moveTo>
                  <a:pt x="444555" y="79027"/>
                </a:moveTo>
                <a:lnTo>
                  <a:pt x="430862" y="79027"/>
                </a:lnTo>
                <a:lnTo>
                  <a:pt x="430862" y="57397"/>
                </a:lnTo>
                <a:lnTo>
                  <a:pt x="428778" y="52883"/>
                </a:lnTo>
                <a:lnTo>
                  <a:pt x="424611" y="49708"/>
                </a:lnTo>
                <a:lnTo>
                  <a:pt x="420544" y="46434"/>
                </a:lnTo>
                <a:lnTo>
                  <a:pt x="415285" y="44796"/>
                </a:lnTo>
                <a:lnTo>
                  <a:pt x="440090" y="44796"/>
                </a:lnTo>
                <a:lnTo>
                  <a:pt x="441578" y="46086"/>
                </a:lnTo>
                <a:lnTo>
                  <a:pt x="444555" y="53279"/>
                </a:lnTo>
                <a:lnTo>
                  <a:pt x="444555" y="79027"/>
                </a:lnTo>
                <a:close/>
              </a:path>
              <a:path w="750569" h="125094">
                <a:moveTo>
                  <a:pt x="401989" y="124866"/>
                </a:moveTo>
                <a:lnTo>
                  <a:pt x="393160" y="124866"/>
                </a:lnTo>
                <a:lnTo>
                  <a:pt x="385817" y="122088"/>
                </a:lnTo>
                <a:lnTo>
                  <a:pt x="379963" y="116532"/>
                </a:lnTo>
                <a:lnTo>
                  <a:pt x="374209" y="110975"/>
                </a:lnTo>
                <a:lnTo>
                  <a:pt x="371373" y="104179"/>
                </a:lnTo>
                <a:lnTo>
                  <a:pt x="371331" y="87411"/>
                </a:lnTo>
                <a:lnTo>
                  <a:pt x="374209" y="80515"/>
                </a:lnTo>
                <a:lnTo>
                  <a:pt x="385718" y="69800"/>
                </a:lnTo>
                <a:lnTo>
                  <a:pt x="393060" y="67121"/>
                </a:lnTo>
                <a:lnTo>
                  <a:pt x="401989" y="67121"/>
                </a:lnTo>
                <a:lnTo>
                  <a:pt x="410826" y="67865"/>
                </a:lnTo>
                <a:lnTo>
                  <a:pt x="418584" y="70097"/>
                </a:lnTo>
                <a:lnTo>
                  <a:pt x="425263" y="73818"/>
                </a:lnTo>
                <a:lnTo>
                  <a:pt x="428463" y="76795"/>
                </a:lnTo>
                <a:lnTo>
                  <a:pt x="400452" y="76795"/>
                </a:lnTo>
                <a:lnTo>
                  <a:pt x="395243" y="78581"/>
                </a:lnTo>
                <a:lnTo>
                  <a:pt x="387306" y="85724"/>
                </a:lnTo>
                <a:lnTo>
                  <a:pt x="385321" y="90338"/>
                </a:lnTo>
                <a:lnTo>
                  <a:pt x="385321" y="101550"/>
                </a:lnTo>
                <a:lnTo>
                  <a:pt x="387306" y="106114"/>
                </a:lnTo>
                <a:lnTo>
                  <a:pt x="395243" y="113257"/>
                </a:lnTo>
                <a:lnTo>
                  <a:pt x="400452" y="115043"/>
                </a:lnTo>
                <a:lnTo>
                  <a:pt x="428216" y="115043"/>
                </a:lnTo>
                <a:lnTo>
                  <a:pt x="424928" y="118001"/>
                </a:lnTo>
                <a:lnTo>
                  <a:pt x="418138" y="121815"/>
                </a:lnTo>
                <a:lnTo>
                  <a:pt x="410491" y="124104"/>
                </a:lnTo>
                <a:lnTo>
                  <a:pt x="401989" y="124866"/>
                </a:lnTo>
                <a:close/>
              </a:path>
              <a:path w="750569" h="125094">
                <a:moveTo>
                  <a:pt x="428216" y="115043"/>
                </a:moveTo>
                <a:lnTo>
                  <a:pt x="406901" y="115043"/>
                </a:lnTo>
                <a:lnTo>
                  <a:pt x="414427" y="114364"/>
                </a:lnTo>
                <a:lnTo>
                  <a:pt x="420928" y="112327"/>
                </a:lnTo>
                <a:lnTo>
                  <a:pt x="426407" y="108932"/>
                </a:lnTo>
                <a:lnTo>
                  <a:pt x="430862" y="104179"/>
                </a:lnTo>
                <a:lnTo>
                  <a:pt x="430862" y="87659"/>
                </a:lnTo>
                <a:lnTo>
                  <a:pt x="426407" y="82906"/>
                </a:lnTo>
                <a:lnTo>
                  <a:pt x="420928" y="79511"/>
                </a:lnTo>
                <a:lnTo>
                  <a:pt x="414427" y="77474"/>
                </a:lnTo>
                <a:lnTo>
                  <a:pt x="406901" y="76795"/>
                </a:lnTo>
                <a:lnTo>
                  <a:pt x="428463" y="76795"/>
                </a:lnTo>
                <a:lnTo>
                  <a:pt x="430862" y="79027"/>
                </a:lnTo>
                <a:lnTo>
                  <a:pt x="444555" y="79027"/>
                </a:lnTo>
                <a:lnTo>
                  <a:pt x="444555" y="112662"/>
                </a:lnTo>
                <a:lnTo>
                  <a:pt x="430862" y="112662"/>
                </a:lnTo>
                <a:lnTo>
                  <a:pt x="428216" y="115043"/>
                </a:lnTo>
                <a:close/>
              </a:path>
              <a:path w="750569" h="125094">
                <a:moveTo>
                  <a:pt x="444555" y="122634"/>
                </a:moveTo>
                <a:lnTo>
                  <a:pt x="430862" y="122634"/>
                </a:lnTo>
                <a:lnTo>
                  <a:pt x="430862" y="112662"/>
                </a:lnTo>
                <a:lnTo>
                  <a:pt x="444555" y="112662"/>
                </a:lnTo>
                <a:lnTo>
                  <a:pt x="444555" y="122634"/>
                </a:lnTo>
                <a:close/>
              </a:path>
              <a:path w="750569" h="125094">
                <a:moveTo>
                  <a:pt x="479167" y="22770"/>
                </a:moveTo>
                <a:lnTo>
                  <a:pt x="474207" y="22770"/>
                </a:lnTo>
                <a:lnTo>
                  <a:pt x="472073" y="21927"/>
                </a:lnTo>
                <a:lnTo>
                  <a:pt x="470188" y="20240"/>
                </a:lnTo>
                <a:lnTo>
                  <a:pt x="468402" y="18454"/>
                </a:lnTo>
                <a:lnTo>
                  <a:pt x="467510" y="16271"/>
                </a:lnTo>
                <a:lnTo>
                  <a:pt x="467510" y="11112"/>
                </a:lnTo>
                <a:lnTo>
                  <a:pt x="468402" y="8929"/>
                </a:lnTo>
                <a:lnTo>
                  <a:pt x="470188" y="7143"/>
                </a:lnTo>
                <a:lnTo>
                  <a:pt x="472073" y="5357"/>
                </a:lnTo>
                <a:lnTo>
                  <a:pt x="474207" y="4464"/>
                </a:lnTo>
                <a:lnTo>
                  <a:pt x="479167" y="4464"/>
                </a:lnTo>
                <a:lnTo>
                  <a:pt x="481351" y="5357"/>
                </a:lnTo>
                <a:lnTo>
                  <a:pt x="484922" y="8929"/>
                </a:lnTo>
                <a:lnTo>
                  <a:pt x="485815" y="11112"/>
                </a:lnTo>
                <a:lnTo>
                  <a:pt x="485815" y="16271"/>
                </a:lnTo>
                <a:lnTo>
                  <a:pt x="484922" y="18454"/>
                </a:lnTo>
                <a:lnTo>
                  <a:pt x="483137" y="20240"/>
                </a:lnTo>
                <a:lnTo>
                  <a:pt x="481351" y="21927"/>
                </a:lnTo>
                <a:lnTo>
                  <a:pt x="479167" y="22770"/>
                </a:lnTo>
                <a:close/>
              </a:path>
              <a:path w="750569" h="125094">
                <a:moveTo>
                  <a:pt x="483434" y="122634"/>
                </a:moveTo>
                <a:lnTo>
                  <a:pt x="469891" y="122634"/>
                </a:lnTo>
                <a:lnTo>
                  <a:pt x="469891" y="35271"/>
                </a:lnTo>
                <a:lnTo>
                  <a:pt x="483434" y="35271"/>
                </a:lnTo>
                <a:lnTo>
                  <a:pt x="483434" y="122634"/>
                </a:lnTo>
                <a:close/>
              </a:path>
              <a:path w="750569" h="125094">
                <a:moveTo>
                  <a:pt x="536861" y="47922"/>
                </a:moveTo>
                <a:lnTo>
                  <a:pt x="523417" y="47922"/>
                </a:lnTo>
                <a:lnTo>
                  <a:pt x="527187" y="43556"/>
                </a:lnTo>
                <a:lnTo>
                  <a:pt x="531801" y="39984"/>
                </a:lnTo>
                <a:lnTo>
                  <a:pt x="542814" y="34428"/>
                </a:lnTo>
                <a:lnTo>
                  <a:pt x="548618" y="33039"/>
                </a:lnTo>
                <a:lnTo>
                  <a:pt x="554671" y="33039"/>
                </a:lnTo>
                <a:lnTo>
                  <a:pt x="566847" y="34806"/>
                </a:lnTo>
                <a:lnTo>
                  <a:pt x="575544" y="40108"/>
                </a:lnTo>
                <a:lnTo>
                  <a:pt x="578576" y="45243"/>
                </a:lnTo>
                <a:lnTo>
                  <a:pt x="544253" y="45243"/>
                </a:lnTo>
                <a:lnTo>
                  <a:pt x="539292" y="46582"/>
                </a:lnTo>
                <a:lnTo>
                  <a:pt x="536861" y="47922"/>
                </a:lnTo>
                <a:close/>
              </a:path>
              <a:path w="750569" h="125094">
                <a:moveTo>
                  <a:pt x="523417" y="122634"/>
                </a:moveTo>
                <a:lnTo>
                  <a:pt x="509873" y="122634"/>
                </a:lnTo>
                <a:lnTo>
                  <a:pt x="509873" y="35271"/>
                </a:lnTo>
                <a:lnTo>
                  <a:pt x="523417" y="35271"/>
                </a:lnTo>
                <a:lnTo>
                  <a:pt x="523417" y="47922"/>
                </a:lnTo>
                <a:lnTo>
                  <a:pt x="536861" y="47922"/>
                </a:lnTo>
                <a:lnTo>
                  <a:pt x="529568" y="51940"/>
                </a:lnTo>
                <a:lnTo>
                  <a:pt x="525897" y="55116"/>
                </a:lnTo>
                <a:lnTo>
                  <a:pt x="523417" y="58787"/>
                </a:lnTo>
                <a:lnTo>
                  <a:pt x="523417" y="122634"/>
                </a:lnTo>
                <a:close/>
              </a:path>
              <a:path w="750569" h="125094">
                <a:moveTo>
                  <a:pt x="582501" y="122634"/>
                </a:moveTo>
                <a:lnTo>
                  <a:pt x="568959" y="122634"/>
                </a:lnTo>
                <a:lnTo>
                  <a:pt x="568959" y="57745"/>
                </a:lnTo>
                <a:lnTo>
                  <a:pt x="567173" y="52436"/>
                </a:lnTo>
                <a:lnTo>
                  <a:pt x="560029" y="46681"/>
                </a:lnTo>
                <a:lnTo>
                  <a:pt x="555266" y="45243"/>
                </a:lnTo>
                <a:lnTo>
                  <a:pt x="578576" y="45243"/>
                </a:lnTo>
                <a:lnTo>
                  <a:pt x="580762" y="48945"/>
                </a:lnTo>
                <a:lnTo>
                  <a:pt x="582501" y="61317"/>
                </a:lnTo>
                <a:lnTo>
                  <a:pt x="582501" y="122634"/>
                </a:lnTo>
                <a:close/>
              </a:path>
              <a:path w="750569" h="125094">
                <a:moveTo>
                  <a:pt x="647226" y="124866"/>
                </a:moveTo>
                <a:lnTo>
                  <a:pt x="609675" y="105137"/>
                </a:lnTo>
                <a:lnTo>
                  <a:pt x="602726" y="78878"/>
                </a:lnTo>
                <a:lnTo>
                  <a:pt x="603499" y="69586"/>
                </a:lnTo>
                <a:lnTo>
                  <a:pt x="628957" y="36351"/>
                </a:lnTo>
                <a:lnTo>
                  <a:pt x="645886" y="33039"/>
                </a:lnTo>
                <a:lnTo>
                  <a:pt x="654846" y="33867"/>
                </a:lnTo>
                <a:lnTo>
                  <a:pt x="662852" y="36313"/>
                </a:lnTo>
                <a:lnTo>
                  <a:pt x="669996" y="40406"/>
                </a:lnTo>
                <a:lnTo>
                  <a:pt x="674136" y="44201"/>
                </a:lnTo>
                <a:lnTo>
                  <a:pt x="637552" y="44201"/>
                </a:lnTo>
                <a:lnTo>
                  <a:pt x="630855" y="47079"/>
                </a:lnTo>
                <a:lnTo>
                  <a:pt x="625497" y="52834"/>
                </a:lnTo>
                <a:lnTo>
                  <a:pt x="620139" y="58489"/>
                </a:lnTo>
                <a:lnTo>
                  <a:pt x="617311" y="65335"/>
                </a:lnTo>
                <a:lnTo>
                  <a:pt x="617014" y="73371"/>
                </a:lnTo>
                <a:lnTo>
                  <a:pt x="687377" y="73371"/>
                </a:lnTo>
                <a:lnTo>
                  <a:pt x="687780" y="78878"/>
                </a:lnTo>
                <a:lnTo>
                  <a:pt x="687856" y="83343"/>
                </a:lnTo>
                <a:lnTo>
                  <a:pt x="617014" y="83343"/>
                </a:lnTo>
                <a:lnTo>
                  <a:pt x="617510" y="92273"/>
                </a:lnTo>
                <a:lnTo>
                  <a:pt x="620734" y="99565"/>
                </a:lnTo>
                <a:lnTo>
                  <a:pt x="626688" y="105221"/>
                </a:lnTo>
                <a:lnTo>
                  <a:pt x="632641" y="110777"/>
                </a:lnTo>
                <a:lnTo>
                  <a:pt x="639933" y="113555"/>
                </a:lnTo>
                <a:lnTo>
                  <a:pt x="679491" y="113555"/>
                </a:lnTo>
                <a:lnTo>
                  <a:pt x="674852" y="117331"/>
                </a:lnTo>
                <a:lnTo>
                  <a:pt x="666648" y="121517"/>
                </a:lnTo>
                <a:lnTo>
                  <a:pt x="657439" y="124029"/>
                </a:lnTo>
                <a:lnTo>
                  <a:pt x="647226" y="124866"/>
                </a:lnTo>
                <a:close/>
              </a:path>
              <a:path w="750569" h="125094">
                <a:moveTo>
                  <a:pt x="687377" y="73371"/>
                </a:moveTo>
                <a:lnTo>
                  <a:pt x="674461" y="73371"/>
                </a:lnTo>
                <a:lnTo>
                  <a:pt x="674461" y="65335"/>
                </a:lnTo>
                <a:lnTo>
                  <a:pt x="671783" y="58489"/>
                </a:lnTo>
                <a:lnTo>
                  <a:pt x="666425" y="52834"/>
                </a:lnTo>
                <a:lnTo>
                  <a:pt x="661166" y="47079"/>
                </a:lnTo>
                <a:lnTo>
                  <a:pt x="654220" y="44201"/>
                </a:lnTo>
                <a:lnTo>
                  <a:pt x="674136" y="44201"/>
                </a:lnTo>
                <a:lnTo>
                  <a:pt x="676247" y="46136"/>
                </a:lnTo>
                <a:lnTo>
                  <a:pt x="681326" y="53103"/>
                </a:lnTo>
                <a:lnTo>
                  <a:pt x="684954" y="61056"/>
                </a:lnTo>
                <a:lnTo>
                  <a:pt x="687130" y="69995"/>
                </a:lnTo>
                <a:lnTo>
                  <a:pt x="687377" y="73371"/>
                </a:lnTo>
                <a:close/>
              </a:path>
              <a:path w="750569" h="125094">
                <a:moveTo>
                  <a:pt x="679491" y="113555"/>
                </a:moveTo>
                <a:lnTo>
                  <a:pt x="648565" y="113555"/>
                </a:lnTo>
                <a:lnTo>
                  <a:pt x="656221" y="112867"/>
                </a:lnTo>
                <a:lnTo>
                  <a:pt x="663309" y="110777"/>
                </a:lnTo>
                <a:lnTo>
                  <a:pt x="669690" y="107360"/>
                </a:lnTo>
                <a:lnTo>
                  <a:pt x="675503" y="102542"/>
                </a:lnTo>
                <a:lnTo>
                  <a:pt x="682051" y="111471"/>
                </a:lnTo>
                <a:lnTo>
                  <a:pt x="679491" y="113555"/>
                </a:lnTo>
                <a:close/>
              </a:path>
              <a:path w="750569" h="125094">
                <a:moveTo>
                  <a:pt x="734472" y="49410"/>
                </a:moveTo>
                <a:lnTo>
                  <a:pt x="721375" y="49410"/>
                </a:lnTo>
                <a:lnTo>
                  <a:pt x="727775" y="42443"/>
                </a:lnTo>
                <a:lnTo>
                  <a:pt x="734770" y="37467"/>
                </a:lnTo>
                <a:lnTo>
                  <a:pt x="742360" y="34481"/>
                </a:lnTo>
                <a:lnTo>
                  <a:pt x="750546" y="33486"/>
                </a:lnTo>
                <a:lnTo>
                  <a:pt x="750546" y="46731"/>
                </a:lnTo>
                <a:lnTo>
                  <a:pt x="741021" y="46731"/>
                </a:lnTo>
                <a:lnTo>
                  <a:pt x="736456" y="48220"/>
                </a:lnTo>
                <a:lnTo>
                  <a:pt x="734472" y="49410"/>
                </a:lnTo>
                <a:close/>
              </a:path>
              <a:path w="750569" h="125094">
                <a:moveTo>
                  <a:pt x="721375" y="122634"/>
                </a:moveTo>
                <a:lnTo>
                  <a:pt x="707832" y="122634"/>
                </a:lnTo>
                <a:lnTo>
                  <a:pt x="707832" y="35271"/>
                </a:lnTo>
                <a:lnTo>
                  <a:pt x="721375" y="35271"/>
                </a:lnTo>
                <a:lnTo>
                  <a:pt x="721375" y="49410"/>
                </a:lnTo>
                <a:lnTo>
                  <a:pt x="734472" y="49410"/>
                </a:lnTo>
                <a:lnTo>
                  <a:pt x="731496" y="51196"/>
                </a:lnTo>
                <a:lnTo>
                  <a:pt x="726634" y="54173"/>
                </a:lnTo>
                <a:lnTo>
                  <a:pt x="723260" y="57348"/>
                </a:lnTo>
                <a:lnTo>
                  <a:pt x="721375" y="60721"/>
                </a:lnTo>
                <a:lnTo>
                  <a:pt x="721375" y="122634"/>
                </a:lnTo>
                <a:close/>
              </a:path>
              <a:path w="750569" h="125094">
                <a:moveTo>
                  <a:pt x="750546" y="47326"/>
                </a:moveTo>
                <a:lnTo>
                  <a:pt x="745188" y="46731"/>
                </a:lnTo>
                <a:lnTo>
                  <a:pt x="750546" y="46731"/>
                </a:lnTo>
                <a:lnTo>
                  <a:pt x="750546" y="47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11954" y="3374425"/>
            <a:ext cx="282575" cy="123189"/>
          </a:xfrm>
          <a:custGeom>
            <a:avLst/>
            <a:gdLst/>
            <a:ahLst/>
            <a:cxnLst/>
            <a:rect l="l" t="t" r="r" b="b"/>
            <a:pathLst>
              <a:path w="282575" h="123189">
                <a:moveTo>
                  <a:pt x="15031" y="120699"/>
                </a:moveTo>
                <a:lnTo>
                  <a:pt x="0" y="120699"/>
                </a:lnTo>
                <a:lnTo>
                  <a:pt x="0" y="0"/>
                </a:lnTo>
                <a:lnTo>
                  <a:pt x="48517" y="0"/>
                </a:lnTo>
                <a:lnTo>
                  <a:pt x="56647" y="651"/>
                </a:lnTo>
                <a:lnTo>
                  <a:pt x="63921" y="2604"/>
                </a:lnTo>
                <a:lnTo>
                  <a:pt x="70339" y="5860"/>
                </a:lnTo>
                <a:lnTo>
                  <a:pt x="75901" y="10418"/>
                </a:lnTo>
                <a:lnTo>
                  <a:pt x="78382" y="13394"/>
                </a:lnTo>
                <a:lnTo>
                  <a:pt x="15031" y="13394"/>
                </a:lnTo>
                <a:lnTo>
                  <a:pt x="15031" y="59382"/>
                </a:lnTo>
                <a:lnTo>
                  <a:pt x="78385" y="59382"/>
                </a:lnTo>
                <a:lnTo>
                  <a:pt x="75753" y="62507"/>
                </a:lnTo>
                <a:lnTo>
                  <a:pt x="70144" y="67000"/>
                </a:lnTo>
                <a:lnTo>
                  <a:pt x="63735" y="70209"/>
                </a:lnTo>
                <a:lnTo>
                  <a:pt x="56526" y="72134"/>
                </a:lnTo>
                <a:lnTo>
                  <a:pt x="48517" y="72776"/>
                </a:lnTo>
                <a:lnTo>
                  <a:pt x="15031" y="72776"/>
                </a:lnTo>
                <a:lnTo>
                  <a:pt x="15031" y="120699"/>
                </a:lnTo>
                <a:close/>
              </a:path>
              <a:path w="282575" h="123189">
                <a:moveTo>
                  <a:pt x="78385" y="59382"/>
                </a:moveTo>
                <a:lnTo>
                  <a:pt x="53974" y="59382"/>
                </a:lnTo>
                <a:lnTo>
                  <a:pt x="59778" y="57298"/>
                </a:lnTo>
                <a:lnTo>
                  <a:pt x="64145" y="53131"/>
                </a:lnTo>
                <a:lnTo>
                  <a:pt x="68510" y="48865"/>
                </a:lnTo>
                <a:lnTo>
                  <a:pt x="70692" y="43259"/>
                </a:lnTo>
                <a:lnTo>
                  <a:pt x="70692" y="29468"/>
                </a:lnTo>
                <a:lnTo>
                  <a:pt x="68510" y="23961"/>
                </a:lnTo>
                <a:lnTo>
                  <a:pt x="64145" y="19793"/>
                </a:lnTo>
                <a:lnTo>
                  <a:pt x="59778" y="15527"/>
                </a:lnTo>
                <a:lnTo>
                  <a:pt x="53974" y="13394"/>
                </a:lnTo>
                <a:lnTo>
                  <a:pt x="78382" y="13394"/>
                </a:lnTo>
                <a:lnTo>
                  <a:pt x="80459" y="15887"/>
                </a:lnTo>
                <a:lnTo>
                  <a:pt x="83715" y="22026"/>
                </a:lnTo>
                <a:lnTo>
                  <a:pt x="85668" y="28835"/>
                </a:lnTo>
                <a:lnTo>
                  <a:pt x="86320" y="36313"/>
                </a:lnTo>
                <a:lnTo>
                  <a:pt x="85659" y="43922"/>
                </a:lnTo>
                <a:lnTo>
                  <a:pt x="83678" y="50824"/>
                </a:lnTo>
                <a:lnTo>
                  <a:pt x="80376" y="57019"/>
                </a:lnTo>
                <a:lnTo>
                  <a:pt x="78385" y="59382"/>
                </a:lnTo>
                <a:close/>
              </a:path>
              <a:path w="282575" h="123189">
                <a:moveTo>
                  <a:pt x="141963" y="122932"/>
                </a:moveTo>
                <a:lnTo>
                  <a:pt x="105435" y="103063"/>
                </a:lnTo>
                <a:lnTo>
                  <a:pt x="98654" y="76943"/>
                </a:lnTo>
                <a:lnTo>
                  <a:pt x="99407" y="67288"/>
                </a:lnTo>
                <a:lnTo>
                  <a:pt x="124624" y="34304"/>
                </a:lnTo>
                <a:lnTo>
                  <a:pt x="141963" y="31104"/>
                </a:lnTo>
                <a:lnTo>
                  <a:pt x="150985" y="31904"/>
                </a:lnTo>
                <a:lnTo>
                  <a:pt x="159152" y="34304"/>
                </a:lnTo>
                <a:lnTo>
                  <a:pt x="166464" y="38304"/>
                </a:lnTo>
                <a:lnTo>
                  <a:pt x="172233" y="43309"/>
                </a:lnTo>
                <a:lnTo>
                  <a:pt x="133529" y="43309"/>
                </a:lnTo>
                <a:lnTo>
                  <a:pt x="126534" y="46434"/>
                </a:lnTo>
                <a:lnTo>
                  <a:pt x="112792" y="76943"/>
                </a:lnTo>
                <a:lnTo>
                  <a:pt x="113295" y="84106"/>
                </a:lnTo>
                <a:lnTo>
                  <a:pt x="133331" y="110727"/>
                </a:lnTo>
                <a:lnTo>
                  <a:pt x="172071" y="110727"/>
                </a:lnTo>
                <a:lnTo>
                  <a:pt x="166464" y="115648"/>
                </a:lnTo>
                <a:lnTo>
                  <a:pt x="159152" y="119694"/>
                </a:lnTo>
                <a:lnTo>
                  <a:pt x="150985" y="122122"/>
                </a:lnTo>
                <a:lnTo>
                  <a:pt x="141963" y="122932"/>
                </a:lnTo>
                <a:close/>
              </a:path>
              <a:path w="282575" h="123189">
                <a:moveTo>
                  <a:pt x="172071" y="110727"/>
                </a:moveTo>
                <a:lnTo>
                  <a:pt x="150396" y="110727"/>
                </a:lnTo>
                <a:lnTo>
                  <a:pt x="157292" y="107553"/>
                </a:lnTo>
                <a:lnTo>
                  <a:pt x="162650" y="101202"/>
                </a:lnTo>
                <a:lnTo>
                  <a:pt x="166231" y="96115"/>
                </a:lnTo>
                <a:lnTo>
                  <a:pt x="168789" y="90375"/>
                </a:lnTo>
                <a:lnTo>
                  <a:pt x="170324" y="83985"/>
                </a:lnTo>
                <a:lnTo>
                  <a:pt x="170836" y="76943"/>
                </a:lnTo>
                <a:lnTo>
                  <a:pt x="170308" y="69846"/>
                </a:lnTo>
                <a:lnTo>
                  <a:pt x="150396" y="43309"/>
                </a:lnTo>
                <a:lnTo>
                  <a:pt x="172233" y="43309"/>
                </a:lnTo>
                <a:lnTo>
                  <a:pt x="185123" y="76943"/>
                </a:lnTo>
                <a:lnTo>
                  <a:pt x="184360" y="86543"/>
                </a:lnTo>
                <a:lnTo>
                  <a:pt x="182072" y="95249"/>
                </a:lnTo>
                <a:lnTo>
                  <a:pt x="178258" y="103063"/>
                </a:lnTo>
                <a:lnTo>
                  <a:pt x="172919" y="109984"/>
                </a:lnTo>
                <a:lnTo>
                  <a:pt x="172071" y="110727"/>
                </a:lnTo>
                <a:close/>
              </a:path>
              <a:path w="282575" h="123189">
                <a:moveTo>
                  <a:pt x="282303" y="46434"/>
                </a:moveTo>
                <a:lnTo>
                  <a:pt x="268759" y="46434"/>
                </a:lnTo>
                <a:lnTo>
                  <a:pt x="268759" y="0"/>
                </a:lnTo>
                <a:lnTo>
                  <a:pt x="282303" y="0"/>
                </a:lnTo>
                <a:lnTo>
                  <a:pt x="282303" y="46434"/>
                </a:lnTo>
                <a:close/>
              </a:path>
              <a:path w="282575" h="123189">
                <a:moveTo>
                  <a:pt x="245443" y="122932"/>
                </a:moveTo>
                <a:lnTo>
                  <a:pt x="239292" y="122932"/>
                </a:lnTo>
                <a:lnTo>
                  <a:pt x="230939" y="122150"/>
                </a:lnTo>
                <a:lnTo>
                  <a:pt x="202977" y="95845"/>
                </a:lnTo>
                <a:lnTo>
                  <a:pt x="200298" y="77093"/>
                </a:lnTo>
                <a:lnTo>
                  <a:pt x="200968" y="67130"/>
                </a:lnTo>
                <a:lnTo>
                  <a:pt x="223516" y="34230"/>
                </a:lnTo>
                <a:lnTo>
                  <a:pt x="239292" y="31104"/>
                </a:lnTo>
                <a:lnTo>
                  <a:pt x="245145" y="31104"/>
                </a:lnTo>
                <a:lnTo>
                  <a:pt x="250652" y="32494"/>
                </a:lnTo>
                <a:lnTo>
                  <a:pt x="255811" y="35271"/>
                </a:lnTo>
                <a:lnTo>
                  <a:pt x="260971" y="37951"/>
                </a:lnTo>
                <a:lnTo>
                  <a:pt x="265286" y="41671"/>
                </a:lnTo>
                <a:lnTo>
                  <a:pt x="266480" y="43309"/>
                </a:lnTo>
                <a:lnTo>
                  <a:pt x="233984" y="43309"/>
                </a:lnTo>
                <a:lnTo>
                  <a:pt x="227186" y="46384"/>
                </a:lnTo>
                <a:lnTo>
                  <a:pt x="214437" y="77093"/>
                </a:lnTo>
                <a:lnTo>
                  <a:pt x="214912" y="84255"/>
                </a:lnTo>
                <a:lnTo>
                  <a:pt x="233884" y="110727"/>
                </a:lnTo>
                <a:lnTo>
                  <a:pt x="266468" y="110727"/>
                </a:lnTo>
                <a:lnTo>
                  <a:pt x="265485" y="112067"/>
                </a:lnTo>
                <a:lnTo>
                  <a:pt x="261269" y="115738"/>
                </a:lnTo>
                <a:lnTo>
                  <a:pt x="256109" y="118615"/>
                </a:lnTo>
                <a:lnTo>
                  <a:pt x="251048" y="121493"/>
                </a:lnTo>
                <a:lnTo>
                  <a:pt x="245443" y="122932"/>
                </a:lnTo>
                <a:close/>
              </a:path>
              <a:path w="282575" h="123189">
                <a:moveTo>
                  <a:pt x="266468" y="110727"/>
                </a:moveTo>
                <a:lnTo>
                  <a:pt x="247874" y="110727"/>
                </a:lnTo>
                <a:lnTo>
                  <a:pt x="252984" y="109438"/>
                </a:lnTo>
                <a:lnTo>
                  <a:pt x="256373" y="107602"/>
                </a:lnTo>
                <a:lnTo>
                  <a:pt x="262608" y="104179"/>
                </a:lnTo>
                <a:lnTo>
                  <a:pt x="266279" y="100905"/>
                </a:lnTo>
                <a:lnTo>
                  <a:pt x="268759" y="97035"/>
                </a:lnTo>
                <a:lnTo>
                  <a:pt x="268759" y="57298"/>
                </a:lnTo>
                <a:lnTo>
                  <a:pt x="266279" y="53429"/>
                </a:lnTo>
                <a:lnTo>
                  <a:pt x="262608" y="50154"/>
                </a:lnTo>
                <a:lnTo>
                  <a:pt x="257746" y="47476"/>
                </a:lnTo>
                <a:lnTo>
                  <a:pt x="252984" y="44697"/>
                </a:lnTo>
                <a:lnTo>
                  <a:pt x="247874" y="43309"/>
                </a:lnTo>
                <a:lnTo>
                  <a:pt x="266480" y="43309"/>
                </a:lnTo>
                <a:lnTo>
                  <a:pt x="268759" y="46434"/>
                </a:lnTo>
                <a:lnTo>
                  <a:pt x="282303" y="46434"/>
                </a:lnTo>
                <a:lnTo>
                  <a:pt x="282303" y="107602"/>
                </a:lnTo>
                <a:lnTo>
                  <a:pt x="268759" y="107602"/>
                </a:lnTo>
                <a:lnTo>
                  <a:pt x="266468" y="110727"/>
                </a:lnTo>
                <a:close/>
              </a:path>
              <a:path w="282575" h="123189">
                <a:moveTo>
                  <a:pt x="282303" y="120699"/>
                </a:moveTo>
                <a:lnTo>
                  <a:pt x="268759" y="120699"/>
                </a:lnTo>
                <a:lnTo>
                  <a:pt x="268759" y="107602"/>
                </a:lnTo>
                <a:lnTo>
                  <a:pt x="282303" y="107602"/>
                </a:lnTo>
                <a:lnTo>
                  <a:pt x="282303" y="120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74067" y="1944763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5">
                <a:moveTo>
                  <a:pt x="889498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49278" y="1883471"/>
            <a:ext cx="122599" cy="12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65780" y="1883471"/>
            <a:ext cx="122574" cy="12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4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1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5394" y="1252097"/>
            <a:ext cx="3613150" cy="3088005"/>
          </a:xfrm>
          <a:custGeom>
            <a:avLst/>
            <a:gdLst/>
            <a:ahLst/>
            <a:cxnLst/>
            <a:rect l="l" t="t" r="r" b="b"/>
            <a:pathLst>
              <a:path w="3613150" h="3088004">
                <a:moveTo>
                  <a:pt x="0" y="0"/>
                </a:moveTo>
                <a:lnTo>
                  <a:pt x="3612892" y="0"/>
                </a:lnTo>
                <a:lnTo>
                  <a:pt x="3612892" y="3087893"/>
                </a:lnTo>
                <a:lnTo>
                  <a:pt x="0" y="3087893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4892" y="290363"/>
            <a:ext cx="6915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PODS </a:t>
            </a:r>
            <a:r>
              <a:rPr spc="-110" dirty="0"/>
              <a:t>ARE </a:t>
            </a:r>
            <a:r>
              <a:rPr spc="-114" dirty="0"/>
              <a:t>THE </a:t>
            </a:r>
            <a:r>
              <a:rPr spc="-50" dirty="0"/>
              <a:t>UNIT </a:t>
            </a:r>
            <a:r>
              <a:rPr spc="-140" dirty="0"/>
              <a:t>OF</a:t>
            </a:r>
            <a:r>
              <a:rPr spc="-165" dirty="0"/>
              <a:t> </a:t>
            </a:r>
            <a:r>
              <a:rPr spc="-110" dirty="0"/>
              <a:t>ORCHESTRATION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172064" y="1358599"/>
            <a:ext cx="1071245" cy="1387475"/>
          </a:xfrm>
          <a:custGeom>
            <a:avLst/>
            <a:gdLst/>
            <a:ahLst/>
            <a:cxnLst/>
            <a:rect l="l" t="t" r="r" b="b"/>
            <a:pathLst>
              <a:path w="1071245" h="1387475">
                <a:moveTo>
                  <a:pt x="0" y="0"/>
                </a:moveTo>
                <a:lnTo>
                  <a:pt x="1071072" y="0"/>
                </a:lnTo>
                <a:lnTo>
                  <a:pt x="1071072" y="1387194"/>
                </a:lnTo>
                <a:lnTo>
                  <a:pt x="0" y="1387194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2364" y="1388252"/>
            <a:ext cx="1014094" cy="1172210"/>
          </a:xfrm>
          <a:custGeom>
            <a:avLst/>
            <a:gdLst/>
            <a:ahLst/>
            <a:cxnLst/>
            <a:rect l="l" t="t" r="r" b="b"/>
            <a:pathLst>
              <a:path w="1014095" h="1172210">
                <a:moveTo>
                  <a:pt x="0" y="0"/>
                </a:moveTo>
                <a:lnTo>
                  <a:pt x="1013672" y="0"/>
                </a:lnTo>
                <a:lnTo>
                  <a:pt x="1013672" y="1172142"/>
                </a:lnTo>
                <a:lnTo>
                  <a:pt x="0" y="1172142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6314" y="208070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49" y="0"/>
                </a:lnTo>
                <a:lnTo>
                  <a:pt x="413449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2738" y="208070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49" y="0"/>
                </a:lnTo>
                <a:lnTo>
                  <a:pt x="413449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2738" y="1611466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49" y="0"/>
                </a:lnTo>
                <a:lnTo>
                  <a:pt x="413449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4839" y="1611466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49" y="0"/>
                </a:lnTo>
                <a:lnTo>
                  <a:pt x="413449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3073" y="2622236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3138" y="1472094"/>
            <a:ext cx="66124" cy="66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72963" y="1472094"/>
            <a:ext cx="66124" cy="66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1918" y="1404654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90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90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90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90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90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90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90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90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1839" y="1724214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3039" y="1605837"/>
            <a:ext cx="200060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22663" y="1724214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53888" y="1605837"/>
            <a:ext cx="200049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2663" y="2192743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3888" y="2074366"/>
            <a:ext cx="200049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1839" y="2192743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3039" y="2074366"/>
            <a:ext cx="200060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72064" y="2830169"/>
            <a:ext cx="1071245" cy="1387475"/>
          </a:xfrm>
          <a:custGeom>
            <a:avLst/>
            <a:gdLst/>
            <a:ahLst/>
            <a:cxnLst/>
            <a:rect l="l" t="t" r="r" b="b"/>
            <a:pathLst>
              <a:path w="1071245" h="1387475">
                <a:moveTo>
                  <a:pt x="0" y="0"/>
                </a:moveTo>
                <a:lnTo>
                  <a:pt x="1071072" y="0"/>
                </a:lnTo>
                <a:lnTo>
                  <a:pt x="1071072" y="1387197"/>
                </a:lnTo>
                <a:lnTo>
                  <a:pt x="0" y="138719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02364" y="2859819"/>
            <a:ext cx="1014094" cy="1172210"/>
          </a:xfrm>
          <a:custGeom>
            <a:avLst/>
            <a:gdLst/>
            <a:ahLst/>
            <a:cxnLst/>
            <a:rect l="l" t="t" r="r" b="b"/>
            <a:pathLst>
              <a:path w="1014095" h="1172210">
                <a:moveTo>
                  <a:pt x="0" y="0"/>
                </a:moveTo>
                <a:lnTo>
                  <a:pt x="1013672" y="0"/>
                </a:lnTo>
                <a:lnTo>
                  <a:pt x="1013672" y="1172147"/>
                </a:lnTo>
                <a:lnTo>
                  <a:pt x="0" y="117214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738" y="355226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20">
                <a:moveTo>
                  <a:pt x="0" y="0"/>
                </a:moveTo>
                <a:lnTo>
                  <a:pt x="413449" y="0"/>
                </a:lnTo>
                <a:lnTo>
                  <a:pt x="413449" y="413449"/>
                </a:lnTo>
                <a:lnTo>
                  <a:pt x="0" y="41344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85539" y="355226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20">
                <a:moveTo>
                  <a:pt x="0" y="0"/>
                </a:moveTo>
                <a:lnTo>
                  <a:pt x="413399" y="0"/>
                </a:lnTo>
                <a:lnTo>
                  <a:pt x="413399" y="413399"/>
                </a:lnTo>
                <a:lnTo>
                  <a:pt x="0" y="413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5539" y="3083018"/>
            <a:ext cx="871219" cy="414020"/>
          </a:xfrm>
          <a:custGeom>
            <a:avLst/>
            <a:gdLst/>
            <a:ahLst/>
            <a:cxnLst/>
            <a:rect l="l" t="t" r="r" b="b"/>
            <a:pathLst>
              <a:path w="871220" h="414020">
                <a:moveTo>
                  <a:pt x="0" y="0"/>
                </a:moveTo>
                <a:lnTo>
                  <a:pt x="870598" y="0"/>
                </a:lnTo>
                <a:lnTo>
                  <a:pt x="870598" y="413399"/>
                </a:lnTo>
                <a:lnTo>
                  <a:pt x="0" y="413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03073" y="4093798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43138" y="2943669"/>
            <a:ext cx="66124" cy="66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2963" y="2943669"/>
            <a:ext cx="66124" cy="66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1918" y="2876216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41839" y="3195768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74"/>
                </a:lnTo>
                <a:lnTo>
                  <a:pt x="0" y="262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22663" y="3195768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74"/>
                </a:lnTo>
                <a:lnTo>
                  <a:pt x="0" y="262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25288" y="3077393"/>
            <a:ext cx="200049" cy="10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22663" y="3664317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49"/>
                </a:lnTo>
                <a:lnTo>
                  <a:pt x="0" y="2624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3888" y="3545936"/>
            <a:ext cx="200049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1839" y="3656067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99" y="0"/>
                </a:lnTo>
                <a:lnTo>
                  <a:pt x="262499" y="262499"/>
                </a:lnTo>
                <a:lnTo>
                  <a:pt x="0" y="262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09942" y="1358599"/>
            <a:ext cx="1071245" cy="1387475"/>
          </a:xfrm>
          <a:custGeom>
            <a:avLst/>
            <a:gdLst/>
            <a:ahLst/>
            <a:cxnLst/>
            <a:rect l="l" t="t" r="r" b="b"/>
            <a:pathLst>
              <a:path w="1071245" h="1387475">
                <a:moveTo>
                  <a:pt x="0" y="0"/>
                </a:moveTo>
                <a:lnTo>
                  <a:pt x="1071072" y="0"/>
                </a:lnTo>
                <a:lnTo>
                  <a:pt x="1071072" y="1387194"/>
                </a:lnTo>
                <a:lnTo>
                  <a:pt x="0" y="1387194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40242" y="1388252"/>
            <a:ext cx="1014094" cy="1172210"/>
          </a:xfrm>
          <a:custGeom>
            <a:avLst/>
            <a:gdLst/>
            <a:ahLst/>
            <a:cxnLst/>
            <a:rect l="l" t="t" r="r" b="b"/>
            <a:pathLst>
              <a:path w="1014095" h="1172210">
                <a:moveTo>
                  <a:pt x="0" y="0"/>
                </a:moveTo>
                <a:lnTo>
                  <a:pt x="1013672" y="0"/>
                </a:lnTo>
                <a:lnTo>
                  <a:pt x="1013672" y="1172142"/>
                </a:lnTo>
                <a:lnTo>
                  <a:pt x="0" y="1172142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04191" y="208070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49" y="0"/>
                </a:lnTo>
                <a:lnTo>
                  <a:pt x="413449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80615" y="208070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49" y="0"/>
                </a:lnTo>
                <a:lnTo>
                  <a:pt x="413449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80615" y="1611466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49" y="0"/>
                </a:lnTo>
                <a:lnTo>
                  <a:pt x="413449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2717" y="1611466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49" y="0"/>
                </a:lnTo>
                <a:lnTo>
                  <a:pt x="413449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40959" y="2622236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81015" y="1472094"/>
            <a:ext cx="66124" cy="66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10840" y="1472094"/>
            <a:ext cx="66124" cy="66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79794" y="1404654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90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90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90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90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90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90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90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90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79716" y="1724214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10916" y="1605837"/>
            <a:ext cx="200060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60565" y="1724214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49" y="0"/>
                </a:lnTo>
                <a:lnTo>
                  <a:pt x="262449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91765" y="1605837"/>
            <a:ext cx="200049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60565" y="2192743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49" y="0"/>
                </a:lnTo>
                <a:lnTo>
                  <a:pt x="262449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91765" y="2074366"/>
            <a:ext cx="200049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79716" y="2192743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10916" y="2074366"/>
            <a:ext cx="200060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09942" y="2830169"/>
            <a:ext cx="1071245" cy="1387475"/>
          </a:xfrm>
          <a:custGeom>
            <a:avLst/>
            <a:gdLst/>
            <a:ahLst/>
            <a:cxnLst/>
            <a:rect l="l" t="t" r="r" b="b"/>
            <a:pathLst>
              <a:path w="1071245" h="1387475">
                <a:moveTo>
                  <a:pt x="0" y="0"/>
                </a:moveTo>
                <a:lnTo>
                  <a:pt x="1071072" y="0"/>
                </a:lnTo>
                <a:lnTo>
                  <a:pt x="1071072" y="1387197"/>
                </a:lnTo>
                <a:lnTo>
                  <a:pt x="0" y="138719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40242" y="2859819"/>
            <a:ext cx="1014094" cy="1172210"/>
          </a:xfrm>
          <a:custGeom>
            <a:avLst/>
            <a:gdLst/>
            <a:ahLst/>
            <a:cxnLst/>
            <a:rect l="l" t="t" r="r" b="b"/>
            <a:pathLst>
              <a:path w="1014095" h="1172210">
                <a:moveTo>
                  <a:pt x="0" y="0"/>
                </a:moveTo>
                <a:lnTo>
                  <a:pt x="1013672" y="0"/>
                </a:lnTo>
                <a:lnTo>
                  <a:pt x="1013672" y="1172147"/>
                </a:lnTo>
                <a:lnTo>
                  <a:pt x="0" y="117214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04191" y="355226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20">
                <a:moveTo>
                  <a:pt x="0" y="0"/>
                </a:moveTo>
                <a:lnTo>
                  <a:pt x="413449" y="0"/>
                </a:lnTo>
                <a:lnTo>
                  <a:pt x="413449" y="413449"/>
                </a:lnTo>
                <a:lnTo>
                  <a:pt x="0" y="41344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80615" y="355226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20">
                <a:moveTo>
                  <a:pt x="0" y="0"/>
                </a:moveTo>
                <a:lnTo>
                  <a:pt x="413449" y="0"/>
                </a:lnTo>
                <a:lnTo>
                  <a:pt x="413449" y="413449"/>
                </a:lnTo>
                <a:lnTo>
                  <a:pt x="0" y="41344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80615" y="308301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20">
                <a:moveTo>
                  <a:pt x="0" y="0"/>
                </a:moveTo>
                <a:lnTo>
                  <a:pt x="413449" y="0"/>
                </a:lnTo>
                <a:lnTo>
                  <a:pt x="413449" y="413474"/>
                </a:lnTo>
                <a:lnTo>
                  <a:pt x="0" y="41347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02717" y="308301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20">
                <a:moveTo>
                  <a:pt x="0" y="0"/>
                </a:moveTo>
                <a:lnTo>
                  <a:pt x="413449" y="0"/>
                </a:lnTo>
                <a:lnTo>
                  <a:pt x="413449" y="413474"/>
                </a:lnTo>
                <a:lnTo>
                  <a:pt x="0" y="41347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0959" y="4093550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81015" y="2943669"/>
            <a:ext cx="66124" cy="66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10840" y="2943669"/>
            <a:ext cx="66124" cy="66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79794" y="2876216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79716" y="3195768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74"/>
                </a:lnTo>
                <a:lnTo>
                  <a:pt x="0" y="262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10916" y="3077393"/>
            <a:ext cx="200060" cy="10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60565" y="3195768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49" y="0"/>
                </a:lnTo>
                <a:lnTo>
                  <a:pt x="262449" y="262474"/>
                </a:lnTo>
                <a:lnTo>
                  <a:pt x="0" y="262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91765" y="3077393"/>
            <a:ext cx="200049" cy="10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60565" y="3664317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49" y="0"/>
                </a:lnTo>
                <a:lnTo>
                  <a:pt x="262449" y="262449"/>
                </a:lnTo>
                <a:lnTo>
                  <a:pt x="0" y="2624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91765" y="3545936"/>
            <a:ext cx="200049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10916" y="3545936"/>
            <a:ext cx="200060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47819" y="1358599"/>
            <a:ext cx="1071245" cy="1387475"/>
          </a:xfrm>
          <a:custGeom>
            <a:avLst/>
            <a:gdLst/>
            <a:ahLst/>
            <a:cxnLst/>
            <a:rect l="l" t="t" r="r" b="b"/>
            <a:pathLst>
              <a:path w="1071245" h="1387475">
                <a:moveTo>
                  <a:pt x="0" y="0"/>
                </a:moveTo>
                <a:lnTo>
                  <a:pt x="1071072" y="0"/>
                </a:lnTo>
                <a:lnTo>
                  <a:pt x="1071072" y="1387194"/>
                </a:lnTo>
                <a:lnTo>
                  <a:pt x="0" y="1387194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78119" y="1388252"/>
            <a:ext cx="1014094" cy="1172210"/>
          </a:xfrm>
          <a:custGeom>
            <a:avLst/>
            <a:gdLst/>
            <a:ahLst/>
            <a:cxnLst/>
            <a:rect l="l" t="t" r="r" b="b"/>
            <a:pathLst>
              <a:path w="1014095" h="1172210">
                <a:moveTo>
                  <a:pt x="0" y="0"/>
                </a:moveTo>
                <a:lnTo>
                  <a:pt x="1013672" y="0"/>
                </a:lnTo>
                <a:lnTo>
                  <a:pt x="1013672" y="1172142"/>
                </a:lnTo>
                <a:lnTo>
                  <a:pt x="0" y="1172142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42069" y="208070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49" y="0"/>
                </a:lnTo>
                <a:lnTo>
                  <a:pt x="413449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18493" y="208070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74" y="0"/>
                </a:lnTo>
                <a:lnTo>
                  <a:pt x="413474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18493" y="1611466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74" y="0"/>
                </a:lnTo>
                <a:lnTo>
                  <a:pt x="413474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40619" y="1611466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19">
                <a:moveTo>
                  <a:pt x="0" y="0"/>
                </a:moveTo>
                <a:lnTo>
                  <a:pt x="413449" y="0"/>
                </a:lnTo>
                <a:lnTo>
                  <a:pt x="413449" y="413454"/>
                </a:lnTo>
                <a:lnTo>
                  <a:pt x="0" y="41345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78835" y="2622236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18892" y="1472094"/>
            <a:ext cx="66149" cy="66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48717" y="1472094"/>
            <a:ext cx="66149" cy="66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17680" y="1404654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90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90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90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90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90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90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90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90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17619" y="1724214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49" y="0"/>
                </a:lnTo>
                <a:lnTo>
                  <a:pt x="262449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48818" y="1605837"/>
            <a:ext cx="200049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98443" y="1724214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29643" y="1605837"/>
            <a:ext cx="200060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98443" y="2192743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29643" y="2074366"/>
            <a:ext cx="200060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17619" y="2192743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49" y="0"/>
                </a:lnTo>
                <a:lnTo>
                  <a:pt x="262449" y="262466"/>
                </a:lnTo>
                <a:lnTo>
                  <a:pt x="0" y="2624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48818" y="2074366"/>
            <a:ext cx="200049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47819" y="2830169"/>
            <a:ext cx="1071245" cy="1387475"/>
          </a:xfrm>
          <a:custGeom>
            <a:avLst/>
            <a:gdLst/>
            <a:ahLst/>
            <a:cxnLst/>
            <a:rect l="l" t="t" r="r" b="b"/>
            <a:pathLst>
              <a:path w="1071245" h="1387475">
                <a:moveTo>
                  <a:pt x="0" y="0"/>
                </a:moveTo>
                <a:lnTo>
                  <a:pt x="1071072" y="0"/>
                </a:lnTo>
                <a:lnTo>
                  <a:pt x="1071072" y="1387197"/>
                </a:lnTo>
                <a:lnTo>
                  <a:pt x="0" y="138719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78119" y="2859819"/>
            <a:ext cx="1014094" cy="1172210"/>
          </a:xfrm>
          <a:custGeom>
            <a:avLst/>
            <a:gdLst/>
            <a:ahLst/>
            <a:cxnLst/>
            <a:rect l="l" t="t" r="r" b="b"/>
            <a:pathLst>
              <a:path w="1014095" h="1172210">
                <a:moveTo>
                  <a:pt x="0" y="0"/>
                </a:moveTo>
                <a:lnTo>
                  <a:pt x="1013672" y="0"/>
                </a:lnTo>
                <a:lnTo>
                  <a:pt x="1013672" y="1172147"/>
                </a:lnTo>
                <a:lnTo>
                  <a:pt x="0" y="117214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40594" y="3552268"/>
            <a:ext cx="891540" cy="414020"/>
          </a:xfrm>
          <a:custGeom>
            <a:avLst/>
            <a:gdLst/>
            <a:ahLst/>
            <a:cxnLst/>
            <a:rect l="l" t="t" r="r" b="b"/>
            <a:pathLst>
              <a:path w="891539" h="414020">
                <a:moveTo>
                  <a:pt x="0" y="0"/>
                </a:moveTo>
                <a:lnTo>
                  <a:pt x="891398" y="0"/>
                </a:lnTo>
                <a:lnTo>
                  <a:pt x="891398" y="413449"/>
                </a:lnTo>
                <a:lnTo>
                  <a:pt x="0" y="41344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418493" y="308301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20">
                <a:moveTo>
                  <a:pt x="0" y="0"/>
                </a:moveTo>
                <a:lnTo>
                  <a:pt x="413474" y="0"/>
                </a:lnTo>
                <a:lnTo>
                  <a:pt x="413474" y="413474"/>
                </a:lnTo>
                <a:lnTo>
                  <a:pt x="0" y="41347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40619" y="3083018"/>
            <a:ext cx="414020" cy="414020"/>
          </a:xfrm>
          <a:custGeom>
            <a:avLst/>
            <a:gdLst/>
            <a:ahLst/>
            <a:cxnLst/>
            <a:rect l="l" t="t" r="r" b="b"/>
            <a:pathLst>
              <a:path w="414020" h="414020">
                <a:moveTo>
                  <a:pt x="0" y="0"/>
                </a:moveTo>
                <a:lnTo>
                  <a:pt x="413449" y="0"/>
                </a:lnTo>
                <a:lnTo>
                  <a:pt x="413449" y="413474"/>
                </a:lnTo>
                <a:lnTo>
                  <a:pt x="0" y="41347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78835" y="4093798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3" y="0"/>
                </a:lnTo>
                <a:lnTo>
                  <a:pt x="186083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18892" y="2943669"/>
            <a:ext cx="66149" cy="66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48717" y="2943669"/>
            <a:ext cx="66149" cy="66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17680" y="2876216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17619" y="3195768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49" y="0"/>
                </a:lnTo>
                <a:lnTo>
                  <a:pt x="262449" y="262474"/>
                </a:lnTo>
                <a:lnTo>
                  <a:pt x="0" y="262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48818" y="3077393"/>
            <a:ext cx="200049" cy="10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98443" y="3195768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74" y="0"/>
                </a:lnTo>
                <a:lnTo>
                  <a:pt x="262474" y="262474"/>
                </a:lnTo>
                <a:lnTo>
                  <a:pt x="0" y="262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29643" y="3077393"/>
            <a:ext cx="200060" cy="10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90343" y="3545936"/>
            <a:ext cx="200060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17619" y="3664317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0" y="0"/>
                </a:moveTo>
                <a:lnTo>
                  <a:pt x="262449" y="0"/>
                </a:lnTo>
                <a:lnTo>
                  <a:pt x="262449" y="262449"/>
                </a:lnTo>
                <a:lnTo>
                  <a:pt x="0" y="2624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03557" y="2290220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90979" y="181917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48017" y="2279524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27796" y="2300926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904407" y="1819172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15559" y="3775841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38492" y="328742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25914" y="328742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76378" y="328742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63790" y="3287429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30360" y="59233"/>
                </a:moveTo>
                <a:lnTo>
                  <a:pt x="21530" y="59233"/>
                </a:lnTo>
                <a:lnTo>
                  <a:pt x="14237" y="56405"/>
                </a:lnTo>
                <a:lnTo>
                  <a:pt x="8482" y="50751"/>
                </a:lnTo>
                <a:lnTo>
                  <a:pt x="2827" y="45095"/>
                </a:lnTo>
                <a:lnTo>
                  <a:pt x="0" y="38050"/>
                </a:lnTo>
                <a:lnTo>
                  <a:pt x="0" y="24061"/>
                </a:lnTo>
                <a:lnTo>
                  <a:pt x="24804" y="0"/>
                </a:lnTo>
                <a:lnTo>
                  <a:pt x="30360" y="0"/>
                </a:lnTo>
                <a:lnTo>
                  <a:pt x="37774" y="874"/>
                </a:lnTo>
                <a:lnTo>
                  <a:pt x="44239" y="3497"/>
                </a:lnTo>
                <a:lnTo>
                  <a:pt x="49754" y="7869"/>
                </a:lnTo>
                <a:lnTo>
                  <a:pt x="51989" y="10864"/>
                </a:lnTo>
                <a:lnTo>
                  <a:pt x="25201" y="10864"/>
                </a:lnTo>
                <a:lnTo>
                  <a:pt x="20934" y="12650"/>
                </a:lnTo>
                <a:lnTo>
                  <a:pt x="14188" y="19793"/>
                </a:lnTo>
                <a:lnTo>
                  <a:pt x="12576" y="24061"/>
                </a:lnTo>
                <a:lnTo>
                  <a:pt x="12501" y="35172"/>
                </a:lnTo>
                <a:lnTo>
                  <a:pt x="14188" y="39687"/>
                </a:lnTo>
                <a:lnTo>
                  <a:pt x="17562" y="43160"/>
                </a:lnTo>
                <a:lnTo>
                  <a:pt x="21034" y="46633"/>
                </a:lnTo>
                <a:lnTo>
                  <a:pt x="25300" y="48368"/>
                </a:lnTo>
                <a:lnTo>
                  <a:pt x="51904" y="48368"/>
                </a:lnTo>
                <a:lnTo>
                  <a:pt x="49754" y="51280"/>
                </a:lnTo>
                <a:lnTo>
                  <a:pt x="44239" y="55699"/>
                </a:lnTo>
                <a:lnTo>
                  <a:pt x="37774" y="58350"/>
                </a:lnTo>
                <a:lnTo>
                  <a:pt x="30360" y="59233"/>
                </a:lnTo>
                <a:close/>
              </a:path>
              <a:path w="54610" h="59689">
                <a:moveTo>
                  <a:pt x="43755" y="19198"/>
                </a:moveTo>
                <a:lnTo>
                  <a:pt x="42564" y="16817"/>
                </a:lnTo>
                <a:lnTo>
                  <a:pt x="40779" y="14833"/>
                </a:lnTo>
                <a:lnTo>
                  <a:pt x="36015" y="11658"/>
                </a:lnTo>
                <a:lnTo>
                  <a:pt x="33337" y="10864"/>
                </a:lnTo>
                <a:lnTo>
                  <a:pt x="51989" y="10864"/>
                </a:lnTo>
                <a:lnTo>
                  <a:pt x="54321" y="13990"/>
                </a:lnTo>
                <a:lnTo>
                  <a:pt x="43755" y="19198"/>
                </a:lnTo>
                <a:close/>
              </a:path>
              <a:path w="54610" h="59689">
                <a:moveTo>
                  <a:pt x="51904" y="48368"/>
                </a:moveTo>
                <a:lnTo>
                  <a:pt x="33337" y="48368"/>
                </a:lnTo>
                <a:lnTo>
                  <a:pt x="36015" y="47624"/>
                </a:lnTo>
                <a:lnTo>
                  <a:pt x="38398" y="46137"/>
                </a:lnTo>
                <a:lnTo>
                  <a:pt x="40779" y="44549"/>
                </a:lnTo>
                <a:lnTo>
                  <a:pt x="42564" y="42515"/>
                </a:lnTo>
                <a:lnTo>
                  <a:pt x="43755" y="40035"/>
                </a:lnTo>
                <a:lnTo>
                  <a:pt x="54321" y="45095"/>
                </a:lnTo>
                <a:lnTo>
                  <a:pt x="51904" y="4836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47893" y="1785398"/>
            <a:ext cx="204499" cy="136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10016" y="1785398"/>
            <a:ext cx="204499" cy="136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98443" y="3664317"/>
            <a:ext cx="262474" cy="2624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79716" y="3664317"/>
            <a:ext cx="262474" cy="262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13491" y="2237825"/>
            <a:ext cx="177799" cy="1778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42293" y="2237825"/>
            <a:ext cx="177799" cy="1778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056043" y="3244643"/>
            <a:ext cx="177799" cy="1777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701390" y="3709230"/>
            <a:ext cx="177799" cy="1778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410414" y="1789345"/>
            <a:ext cx="123673" cy="1361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10414" y="3723092"/>
            <a:ext cx="123674" cy="1361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840413" y="2270007"/>
            <a:ext cx="219093" cy="1134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840413" y="3730419"/>
            <a:ext cx="219093" cy="1134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27515" y="1797941"/>
            <a:ext cx="128315" cy="1283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56117" y="3269393"/>
            <a:ext cx="128315" cy="128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396689" y="3545936"/>
            <a:ext cx="200049" cy="107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5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4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9826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9826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91628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1628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3430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53430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521286" y="290363"/>
            <a:ext cx="6102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MASTERS </a:t>
            </a:r>
            <a:r>
              <a:rPr spc="-110" dirty="0"/>
              <a:t>ARE </a:t>
            </a:r>
            <a:r>
              <a:rPr spc="-114" dirty="0"/>
              <a:t>THE </a:t>
            </a:r>
            <a:r>
              <a:rPr spc="-110" dirty="0"/>
              <a:t>CONTROL</a:t>
            </a:r>
            <a:r>
              <a:rPr spc="-160" dirty="0"/>
              <a:t> </a:t>
            </a:r>
            <a:r>
              <a:rPr spc="-60" dirty="0"/>
              <a:t>PLANE</a:t>
            </a:r>
          </a:p>
        </p:txBody>
      </p:sp>
      <p:sp>
        <p:nvSpPr>
          <p:cNvPr id="40" name="object 40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22995" y="4065366"/>
            <a:ext cx="3978910" cy="509270"/>
          </a:xfrm>
          <a:custGeom>
            <a:avLst/>
            <a:gdLst/>
            <a:ahLst/>
            <a:cxnLst/>
            <a:rect l="l" t="t" r="r" b="b"/>
            <a:pathLst>
              <a:path w="3978910" h="509270">
                <a:moveTo>
                  <a:pt x="0" y="0"/>
                </a:moveTo>
                <a:lnTo>
                  <a:pt x="3978892" y="0"/>
                </a:lnTo>
                <a:lnTo>
                  <a:pt x="3978892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73119" y="4201991"/>
            <a:ext cx="278299" cy="11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55192" y="4153191"/>
            <a:ext cx="301249" cy="20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98990" y="4153191"/>
            <a:ext cx="301249" cy="20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42789" y="4153191"/>
            <a:ext cx="301249" cy="20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93968" y="4181791"/>
            <a:ext cx="318674" cy="151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15647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19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19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19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19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19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19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19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19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19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19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19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19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19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19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19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19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19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19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77230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32351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06229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45508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72964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3999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83642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272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6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49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9826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1628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3430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19857" y="290363"/>
            <a:ext cx="4505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API </a:t>
            </a:r>
            <a:r>
              <a:rPr spc="-40" dirty="0"/>
              <a:t>AND</a:t>
            </a:r>
            <a:r>
              <a:rPr spc="-295" dirty="0"/>
              <a:t> </a:t>
            </a:r>
            <a:r>
              <a:rPr spc="-65" dirty="0"/>
              <a:t>AUTHENTICATION</a:t>
            </a:r>
          </a:p>
        </p:txBody>
      </p:sp>
      <p:sp>
        <p:nvSpPr>
          <p:cNvPr id="22" name="object 22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9826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91628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3430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47182" y="2248760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709"/>
                </a:lnTo>
                <a:lnTo>
                  <a:pt x="0" y="272709"/>
                </a:lnTo>
                <a:lnTo>
                  <a:pt x="0" y="0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76690" y="2359132"/>
            <a:ext cx="928369" cy="60960"/>
          </a:xfrm>
          <a:custGeom>
            <a:avLst/>
            <a:gdLst/>
            <a:ahLst/>
            <a:cxnLst/>
            <a:rect l="l" t="t" r="r" b="b"/>
            <a:pathLst>
              <a:path w="928370" h="60960">
                <a:moveTo>
                  <a:pt x="13840" y="58935"/>
                </a:moveTo>
                <a:lnTo>
                  <a:pt x="0" y="58935"/>
                </a:lnTo>
                <a:lnTo>
                  <a:pt x="22175" y="1785"/>
                </a:lnTo>
                <a:lnTo>
                  <a:pt x="37355" y="1785"/>
                </a:lnTo>
                <a:lnTo>
                  <a:pt x="42058" y="13989"/>
                </a:lnTo>
                <a:lnTo>
                  <a:pt x="29765" y="13989"/>
                </a:lnTo>
                <a:lnTo>
                  <a:pt x="20835" y="38545"/>
                </a:lnTo>
                <a:lnTo>
                  <a:pt x="51522" y="38545"/>
                </a:lnTo>
                <a:lnTo>
                  <a:pt x="55652" y="49261"/>
                </a:lnTo>
                <a:lnTo>
                  <a:pt x="17561" y="49261"/>
                </a:lnTo>
                <a:lnTo>
                  <a:pt x="13840" y="58935"/>
                </a:lnTo>
                <a:close/>
              </a:path>
              <a:path w="928370" h="60960">
                <a:moveTo>
                  <a:pt x="51522" y="38545"/>
                </a:moveTo>
                <a:lnTo>
                  <a:pt x="38695" y="38545"/>
                </a:lnTo>
                <a:lnTo>
                  <a:pt x="29765" y="13989"/>
                </a:lnTo>
                <a:lnTo>
                  <a:pt x="42058" y="13989"/>
                </a:lnTo>
                <a:lnTo>
                  <a:pt x="51522" y="38545"/>
                </a:lnTo>
                <a:close/>
              </a:path>
              <a:path w="928370" h="60960">
                <a:moveTo>
                  <a:pt x="59381" y="58935"/>
                </a:moveTo>
                <a:lnTo>
                  <a:pt x="45540" y="58935"/>
                </a:lnTo>
                <a:lnTo>
                  <a:pt x="41968" y="49261"/>
                </a:lnTo>
                <a:lnTo>
                  <a:pt x="55652" y="49261"/>
                </a:lnTo>
                <a:lnTo>
                  <a:pt x="59381" y="58935"/>
                </a:lnTo>
                <a:close/>
              </a:path>
              <a:path w="928370" h="60960">
                <a:moveTo>
                  <a:pt x="79079" y="58935"/>
                </a:moveTo>
                <a:lnTo>
                  <a:pt x="66874" y="58935"/>
                </a:lnTo>
                <a:lnTo>
                  <a:pt x="66874" y="1785"/>
                </a:lnTo>
                <a:lnTo>
                  <a:pt x="99418" y="1785"/>
                </a:lnTo>
                <a:lnTo>
                  <a:pt x="104031" y="3471"/>
                </a:lnTo>
                <a:lnTo>
                  <a:pt x="107504" y="6845"/>
                </a:lnTo>
                <a:lnTo>
                  <a:pt x="111076" y="10219"/>
                </a:lnTo>
                <a:lnTo>
                  <a:pt x="111989" y="12501"/>
                </a:lnTo>
                <a:lnTo>
                  <a:pt x="79079" y="12501"/>
                </a:lnTo>
                <a:lnTo>
                  <a:pt x="79079" y="27830"/>
                </a:lnTo>
                <a:lnTo>
                  <a:pt x="111959" y="27830"/>
                </a:lnTo>
                <a:lnTo>
                  <a:pt x="111076" y="30013"/>
                </a:lnTo>
                <a:lnTo>
                  <a:pt x="107504" y="33486"/>
                </a:lnTo>
                <a:lnTo>
                  <a:pt x="103932" y="36859"/>
                </a:lnTo>
                <a:lnTo>
                  <a:pt x="99319" y="38545"/>
                </a:lnTo>
                <a:lnTo>
                  <a:pt x="79079" y="38545"/>
                </a:lnTo>
                <a:lnTo>
                  <a:pt x="79079" y="58935"/>
                </a:lnTo>
                <a:close/>
              </a:path>
              <a:path w="928370" h="60960">
                <a:moveTo>
                  <a:pt x="111959" y="27830"/>
                </a:moveTo>
                <a:lnTo>
                  <a:pt x="94407" y="27830"/>
                </a:lnTo>
                <a:lnTo>
                  <a:pt x="96392" y="27185"/>
                </a:lnTo>
                <a:lnTo>
                  <a:pt x="97979" y="25895"/>
                </a:lnTo>
                <a:lnTo>
                  <a:pt x="99567" y="24506"/>
                </a:lnTo>
                <a:lnTo>
                  <a:pt x="100360" y="22621"/>
                </a:lnTo>
                <a:lnTo>
                  <a:pt x="100360" y="17759"/>
                </a:lnTo>
                <a:lnTo>
                  <a:pt x="99567" y="15874"/>
                </a:lnTo>
                <a:lnTo>
                  <a:pt x="97979" y="14584"/>
                </a:lnTo>
                <a:lnTo>
                  <a:pt x="96392" y="13195"/>
                </a:lnTo>
                <a:lnTo>
                  <a:pt x="94407" y="12501"/>
                </a:lnTo>
                <a:lnTo>
                  <a:pt x="111989" y="12501"/>
                </a:lnTo>
                <a:lnTo>
                  <a:pt x="112822" y="14584"/>
                </a:lnTo>
                <a:lnTo>
                  <a:pt x="112742" y="25895"/>
                </a:lnTo>
                <a:lnTo>
                  <a:pt x="111959" y="27830"/>
                </a:lnTo>
                <a:close/>
              </a:path>
              <a:path w="928370" h="60960">
                <a:moveTo>
                  <a:pt x="134521" y="58935"/>
                </a:moveTo>
                <a:lnTo>
                  <a:pt x="122317" y="58935"/>
                </a:lnTo>
                <a:lnTo>
                  <a:pt x="122317" y="1785"/>
                </a:lnTo>
                <a:lnTo>
                  <a:pt x="134521" y="1785"/>
                </a:lnTo>
                <a:lnTo>
                  <a:pt x="134521" y="58935"/>
                </a:lnTo>
                <a:close/>
              </a:path>
              <a:path w="928370" h="60960">
                <a:moveTo>
                  <a:pt x="148894" y="60721"/>
                </a:moveTo>
                <a:lnTo>
                  <a:pt x="141006" y="60721"/>
                </a:lnTo>
                <a:lnTo>
                  <a:pt x="161396" y="0"/>
                </a:lnTo>
                <a:lnTo>
                  <a:pt x="169284" y="0"/>
                </a:lnTo>
                <a:lnTo>
                  <a:pt x="148894" y="60721"/>
                </a:lnTo>
                <a:close/>
              </a:path>
              <a:path w="928370" h="60960">
                <a:moveTo>
                  <a:pt x="183633" y="58935"/>
                </a:moveTo>
                <a:lnTo>
                  <a:pt x="169792" y="58935"/>
                </a:lnTo>
                <a:lnTo>
                  <a:pt x="191967" y="1785"/>
                </a:lnTo>
                <a:lnTo>
                  <a:pt x="207148" y="1785"/>
                </a:lnTo>
                <a:lnTo>
                  <a:pt x="211851" y="13989"/>
                </a:lnTo>
                <a:lnTo>
                  <a:pt x="199557" y="13989"/>
                </a:lnTo>
                <a:lnTo>
                  <a:pt x="190628" y="38545"/>
                </a:lnTo>
                <a:lnTo>
                  <a:pt x="221316" y="38545"/>
                </a:lnTo>
                <a:lnTo>
                  <a:pt x="225446" y="49261"/>
                </a:lnTo>
                <a:lnTo>
                  <a:pt x="187354" y="49261"/>
                </a:lnTo>
                <a:lnTo>
                  <a:pt x="183633" y="58935"/>
                </a:lnTo>
                <a:close/>
              </a:path>
              <a:path w="928370" h="60960">
                <a:moveTo>
                  <a:pt x="221316" y="38545"/>
                </a:moveTo>
                <a:lnTo>
                  <a:pt x="208487" y="38545"/>
                </a:lnTo>
                <a:lnTo>
                  <a:pt x="199557" y="13989"/>
                </a:lnTo>
                <a:lnTo>
                  <a:pt x="211851" y="13989"/>
                </a:lnTo>
                <a:lnTo>
                  <a:pt x="221316" y="38545"/>
                </a:lnTo>
                <a:close/>
              </a:path>
              <a:path w="928370" h="60960">
                <a:moveTo>
                  <a:pt x="229174" y="58935"/>
                </a:moveTo>
                <a:lnTo>
                  <a:pt x="215334" y="58935"/>
                </a:lnTo>
                <a:lnTo>
                  <a:pt x="211762" y="49261"/>
                </a:lnTo>
                <a:lnTo>
                  <a:pt x="225446" y="49261"/>
                </a:lnTo>
                <a:lnTo>
                  <a:pt x="229174" y="58935"/>
                </a:lnTo>
                <a:close/>
              </a:path>
              <a:path w="928370" h="60960">
                <a:moveTo>
                  <a:pt x="270749" y="59976"/>
                </a:moveTo>
                <a:lnTo>
                  <a:pt x="254377" y="59976"/>
                </a:lnTo>
                <a:lnTo>
                  <a:pt x="248078" y="57893"/>
                </a:lnTo>
                <a:lnTo>
                  <a:pt x="238949" y="49559"/>
                </a:lnTo>
                <a:lnTo>
                  <a:pt x="236668" y="43705"/>
                </a:lnTo>
                <a:lnTo>
                  <a:pt x="236668" y="1785"/>
                </a:lnTo>
                <a:lnTo>
                  <a:pt x="249020" y="1785"/>
                </a:lnTo>
                <a:lnTo>
                  <a:pt x="249020" y="39686"/>
                </a:lnTo>
                <a:lnTo>
                  <a:pt x="250111" y="42911"/>
                </a:lnTo>
                <a:lnTo>
                  <a:pt x="252294" y="45392"/>
                </a:lnTo>
                <a:lnTo>
                  <a:pt x="254577" y="47872"/>
                </a:lnTo>
                <a:lnTo>
                  <a:pt x="257949" y="49112"/>
                </a:lnTo>
                <a:lnTo>
                  <a:pt x="286210" y="49112"/>
                </a:lnTo>
                <a:lnTo>
                  <a:pt x="286078" y="49460"/>
                </a:lnTo>
                <a:lnTo>
                  <a:pt x="281613" y="53726"/>
                </a:lnTo>
                <a:lnTo>
                  <a:pt x="277149" y="57893"/>
                </a:lnTo>
                <a:lnTo>
                  <a:pt x="270749" y="59976"/>
                </a:lnTo>
                <a:close/>
              </a:path>
              <a:path w="928370" h="60960">
                <a:moveTo>
                  <a:pt x="286210" y="49112"/>
                </a:moveTo>
                <a:lnTo>
                  <a:pt x="266879" y="49112"/>
                </a:lnTo>
                <a:lnTo>
                  <a:pt x="270203" y="47872"/>
                </a:lnTo>
                <a:lnTo>
                  <a:pt x="272386" y="45392"/>
                </a:lnTo>
                <a:lnTo>
                  <a:pt x="274668" y="42911"/>
                </a:lnTo>
                <a:lnTo>
                  <a:pt x="275809" y="39686"/>
                </a:lnTo>
                <a:lnTo>
                  <a:pt x="275809" y="1785"/>
                </a:lnTo>
                <a:lnTo>
                  <a:pt x="288310" y="1785"/>
                </a:lnTo>
                <a:lnTo>
                  <a:pt x="288254" y="43705"/>
                </a:lnTo>
                <a:lnTo>
                  <a:pt x="286210" y="49112"/>
                </a:lnTo>
                <a:close/>
              </a:path>
              <a:path w="928370" h="60960">
                <a:moveTo>
                  <a:pt x="343913" y="12501"/>
                </a:moveTo>
                <a:lnTo>
                  <a:pt x="298223" y="12501"/>
                </a:lnTo>
                <a:lnTo>
                  <a:pt x="298223" y="1785"/>
                </a:lnTo>
                <a:lnTo>
                  <a:pt x="343913" y="1785"/>
                </a:lnTo>
                <a:lnTo>
                  <a:pt x="343913" y="12501"/>
                </a:lnTo>
                <a:close/>
              </a:path>
              <a:path w="928370" h="60960">
                <a:moveTo>
                  <a:pt x="327245" y="58935"/>
                </a:moveTo>
                <a:lnTo>
                  <a:pt x="315040" y="58935"/>
                </a:lnTo>
                <a:lnTo>
                  <a:pt x="315040" y="12501"/>
                </a:lnTo>
                <a:lnTo>
                  <a:pt x="327245" y="12501"/>
                </a:lnTo>
                <a:lnTo>
                  <a:pt x="327245" y="58935"/>
                </a:lnTo>
                <a:close/>
              </a:path>
              <a:path w="928370" h="60960">
                <a:moveTo>
                  <a:pt x="365709" y="58935"/>
                </a:moveTo>
                <a:lnTo>
                  <a:pt x="353506" y="58935"/>
                </a:lnTo>
                <a:lnTo>
                  <a:pt x="353506" y="1785"/>
                </a:lnTo>
                <a:lnTo>
                  <a:pt x="365709" y="1785"/>
                </a:lnTo>
                <a:lnTo>
                  <a:pt x="365709" y="24258"/>
                </a:lnTo>
                <a:lnTo>
                  <a:pt x="405000" y="24258"/>
                </a:lnTo>
                <a:lnTo>
                  <a:pt x="405000" y="34973"/>
                </a:lnTo>
                <a:lnTo>
                  <a:pt x="365709" y="34973"/>
                </a:lnTo>
                <a:lnTo>
                  <a:pt x="365709" y="58935"/>
                </a:lnTo>
                <a:close/>
              </a:path>
              <a:path w="928370" h="60960">
                <a:moveTo>
                  <a:pt x="405000" y="24258"/>
                </a:moveTo>
                <a:lnTo>
                  <a:pt x="392647" y="24258"/>
                </a:lnTo>
                <a:lnTo>
                  <a:pt x="392647" y="1785"/>
                </a:lnTo>
                <a:lnTo>
                  <a:pt x="405000" y="1785"/>
                </a:lnTo>
                <a:lnTo>
                  <a:pt x="405000" y="24258"/>
                </a:lnTo>
                <a:close/>
              </a:path>
              <a:path w="928370" h="60960">
                <a:moveTo>
                  <a:pt x="405000" y="58935"/>
                </a:moveTo>
                <a:lnTo>
                  <a:pt x="392647" y="58935"/>
                </a:lnTo>
                <a:lnTo>
                  <a:pt x="392647" y="34973"/>
                </a:lnTo>
                <a:lnTo>
                  <a:pt x="405000" y="34973"/>
                </a:lnTo>
                <a:lnTo>
                  <a:pt x="405000" y="58935"/>
                </a:lnTo>
                <a:close/>
              </a:path>
              <a:path w="928370" h="60960">
                <a:moveTo>
                  <a:pt x="458936" y="58935"/>
                </a:moveTo>
                <a:lnTo>
                  <a:pt x="418455" y="58935"/>
                </a:lnTo>
                <a:lnTo>
                  <a:pt x="418455" y="1785"/>
                </a:lnTo>
                <a:lnTo>
                  <a:pt x="458936" y="1785"/>
                </a:lnTo>
                <a:lnTo>
                  <a:pt x="458936" y="12501"/>
                </a:lnTo>
                <a:lnTo>
                  <a:pt x="430659" y="12501"/>
                </a:lnTo>
                <a:lnTo>
                  <a:pt x="430659" y="24556"/>
                </a:lnTo>
                <a:lnTo>
                  <a:pt x="458341" y="24556"/>
                </a:lnTo>
                <a:lnTo>
                  <a:pt x="458341" y="35271"/>
                </a:lnTo>
                <a:lnTo>
                  <a:pt x="430659" y="35271"/>
                </a:lnTo>
                <a:lnTo>
                  <a:pt x="430659" y="48220"/>
                </a:lnTo>
                <a:lnTo>
                  <a:pt x="458936" y="48220"/>
                </a:lnTo>
                <a:lnTo>
                  <a:pt x="458936" y="58935"/>
                </a:lnTo>
                <a:close/>
              </a:path>
              <a:path w="928370" h="60960">
                <a:moveTo>
                  <a:pt x="482459" y="58935"/>
                </a:moveTo>
                <a:lnTo>
                  <a:pt x="470254" y="58935"/>
                </a:lnTo>
                <a:lnTo>
                  <a:pt x="470254" y="1785"/>
                </a:lnTo>
                <a:lnTo>
                  <a:pt x="482756" y="1785"/>
                </a:lnTo>
                <a:lnTo>
                  <a:pt x="497376" y="21579"/>
                </a:lnTo>
                <a:lnTo>
                  <a:pt x="482459" y="21579"/>
                </a:lnTo>
                <a:lnTo>
                  <a:pt x="482459" y="58935"/>
                </a:lnTo>
                <a:close/>
              </a:path>
              <a:path w="928370" h="60960">
                <a:moveTo>
                  <a:pt x="521451" y="37653"/>
                </a:moveTo>
                <a:lnTo>
                  <a:pt x="509248" y="37653"/>
                </a:lnTo>
                <a:lnTo>
                  <a:pt x="509248" y="1785"/>
                </a:lnTo>
                <a:lnTo>
                  <a:pt x="521451" y="1785"/>
                </a:lnTo>
                <a:lnTo>
                  <a:pt x="521451" y="37653"/>
                </a:lnTo>
                <a:close/>
              </a:path>
              <a:path w="928370" h="60960">
                <a:moveTo>
                  <a:pt x="521451" y="58935"/>
                </a:moveTo>
                <a:lnTo>
                  <a:pt x="509694" y="58935"/>
                </a:lnTo>
                <a:lnTo>
                  <a:pt x="482459" y="21579"/>
                </a:lnTo>
                <a:lnTo>
                  <a:pt x="497376" y="21579"/>
                </a:lnTo>
                <a:lnTo>
                  <a:pt x="509248" y="37653"/>
                </a:lnTo>
                <a:lnTo>
                  <a:pt x="521451" y="37653"/>
                </a:lnTo>
                <a:lnTo>
                  <a:pt x="521451" y="58935"/>
                </a:lnTo>
                <a:close/>
              </a:path>
              <a:path w="928370" h="60960">
                <a:moveTo>
                  <a:pt x="577145" y="12501"/>
                </a:moveTo>
                <a:lnTo>
                  <a:pt x="531454" y="12501"/>
                </a:lnTo>
                <a:lnTo>
                  <a:pt x="531454" y="1785"/>
                </a:lnTo>
                <a:lnTo>
                  <a:pt x="577145" y="1785"/>
                </a:lnTo>
                <a:lnTo>
                  <a:pt x="577145" y="12501"/>
                </a:lnTo>
                <a:close/>
              </a:path>
              <a:path w="928370" h="60960">
                <a:moveTo>
                  <a:pt x="560476" y="58935"/>
                </a:moveTo>
                <a:lnTo>
                  <a:pt x="548272" y="58935"/>
                </a:lnTo>
                <a:lnTo>
                  <a:pt x="548272" y="12501"/>
                </a:lnTo>
                <a:lnTo>
                  <a:pt x="560476" y="12501"/>
                </a:lnTo>
                <a:lnTo>
                  <a:pt x="560476" y="58935"/>
                </a:lnTo>
                <a:close/>
              </a:path>
              <a:path w="928370" h="60960">
                <a:moveTo>
                  <a:pt x="598941" y="58935"/>
                </a:moveTo>
                <a:lnTo>
                  <a:pt x="586737" y="58935"/>
                </a:lnTo>
                <a:lnTo>
                  <a:pt x="586737" y="1785"/>
                </a:lnTo>
                <a:lnTo>
                  <a:pt x="598941" y="1785"/>
                </a:lnTo>
                <a:lnTo>
                  <a:pt x="598941" y="58935"/>
                </a:lnTo>
                <a:close/>
              </a:path>
              <a:path w="928370" h="60960">
                <a:moveTo>
                  <a:pt x="638764" y="59976"/>
                </a:moveTo>
                <a:lnTo>
                  <a:pt x="629934" y="59976"/>
                </a:lnTo>
                <a:lnTo>
                  <a:pt x="622641" y="57149"/>
                </a:lnTo>
                <a:lnTo>
                  <a:pt x="616887" y="51493"/>
                </a:lnTo>
                <a:lnTo>
                  <a:pt x="611231" y="45838"/>
                </a:lnTo>
                <a:lnTo>
                  <a:pt x="608403" y="38794"/>
                </a:lnTo>
                <a:lnTo>
                  <a:pt x="608403" y="24804"/>
                </a:lnTo>
                <a:lnTo>
                  <a:pt x="633208" y="743"/>
                </a:lnTo>
                <a:lnTo>
                  <a:pt x="638764" y="743"/>
                </a:lnTo>
                <a:lnTo>
                  <a:pt x="646177" y="1618"/>
                </a:lnTo>
                <a:lnTo>
                  <a:pt x="652642" y="4241"/>
                </a:lnTo>
                <a:lnTo>
                  <a:pt x="658158" y="8613"/>
                </a:lnTo>
                <a:lnTo>
                  <a:pt x="660393" y="11608"/>
                </a:lnTo>
                <a:lnTo>
                  <a:pt x="633605" y="11608"/>
                </a:lnTo>
                <a:lnTo>
                  <a:pt x="629339" y="13394"/>
                </a:lnTo>
                <a:lnTo>
                  <a:pt x="622591" y="20537"/>
                </a:lnTo>
                <a:lnTo>
                  <a:pt x="620980" y="24804"/>
                </a:lnTo>
                <a:lnTo>
                  <a:pt x="620904" y="35916"/>
                </a:lnTo>
                <a:lnTo>
                  <a:pt x="622591" y="40431"/>
                </a:lnTo>
                <a:lnTo>
                  <a:pt x="625965" y="43903"/>
                </a:lnTo>
                <a:lnTo>
                  <a:pt x="629438" y="47376"/>
                </a:lnTo>
                <a:lnTo>
                  <a:pt x="633704" y="49112"/>
                </a:lnTo>
                <a:lnTo>
                  <a:pt x="660308" y="49112"/>
                </a:lnTo>
                <a:lnTo>
                  <a:pt x="658159" y="52024"/>
                </a:lnTo>
                <a:lnTo>
                  <a:pt x="652643" y="56442"/>
                </a:lnTo>
                <a:lnTo>
                  <a:pt x="646178" y="59093"/>
                </a:lnTo>
                <a:lnTo>
                  <a:pt x="638764" y="59976"/>
                </a:lnTo>
                <a:close/>
              </a:path>
              <a:path w="928370" h="60960">
                <a:moveTo>
                  <a:pt x="652159" y="19942"/>
                </a:moveTo>
                <a:lnTo>
                  <a:pt x="650968" y="17561"/>
                </a:lnTo>
                <a:lnTo>
                  <a:pt x="649182" y="15577"/>
                </a:lnTo>
                <a:lnTo>
                  <a:pt x="644420" y="12401"/>
                </a:lnTo>
                <a:lnTo>
                  <a:pt x="641740" y="11608"/>
                </a:lnTo>
                <a:lnTo>
                  <a:pt x="660393" y="11608"/>
                </a:lnTo>
                <a:lnTo>
                  <a:pt x="662726" y="14733"/>
                </a:lnTo>
                <a:lnTo>
                  <a:pt x="652159" y="19942"/>
                </a:lnTo>
                <a:close/>
              </a:path>
              <a:path w="928370" h="60960">
                <a:moveTo>
                  <a:pt x="660308" y="49112"/>
                </a:moveTo>
                <a:lnTo>
                  <a:pt x="641740" y="49112"/>
                </a:lnTo>
                <a:lnTo>
                  <a:pt x="644420" y="48368"/>
                </a:lnTo>
                <a:lnTo>
                  <a:pt x="646801" y="46880"/>
                </a:lnTo>
                <a:lnTo>
                  <a:pt x="649182" y="45293"/>
                </a:lnTo>
                <a:lnTo>
                  <a:pt x="650968" y="43258"/>
                </a:lnTo>
                <a:lnTo>
                  <a:pt x="652159" y="40778"/>
                </a:lnTo>
                <a:lnTo>
                  <a:pt x="662726" y="45838"/>
                </a:lnTo>
                <a:lnTo>
                  <a:pt x="660308" y="49112"/>
                </a:lnTo>
                <a:close/>
              </a:path>
              <a:path w="928370" h="60960">
                <a:moveTo>
                  <a:pt x="679861" y="58935"/>
                </a:moveTo>
                <a:lnTo>
                  <a:pt x="666020" y="58935"/>
                </a:lnTo>
                <a:lnTo>
                  <a:pt x="688196" y="1785"/>
                </a:lnTo>
                <a:lnTo>
                  <a:pt x="703376" y="1785"/>
                </a:lnTo>
                <a:lnTo>
                  <a:pt x="708080" y="13989"/>
                </a:lnTo>
                <a:lnTo>
                  <a:pt x="695786" y="13989"/>
                </a:lnTo>
                <a:lnTo>
                  <a:pt x="686856" y="38545"/>
                </a:lnTo>
                <a:lnTo>
                  <a:pt x="717544" y="38545"/>
                </a:lnTo>
                <a:lnTo>
                  <a:pt x="721674" y="49261"/>
                </a:lnTo>
                <a:lnTo>
                  <a:pt x="683582" y="49261"/>
                </a:lnTo>
                <a:lnTo>
                  <a:pt x="679861" y="58935"/>
                </a:lnTo>
                <a:close/>
              </a:path>
              <a:path w="928370" h="60960">
                <a:moveTo>
                  <a:pt x="717544" y="38545"/>
                </a:moveTo>
                <a:lnTo>
                  <a:pt x="704716" y="38545"/>
                </a:lnTo>
                <a:lnTo>
                  <a:pt x="695786" y="13989"/>
                </a:lnTo>
                <a:lnTo>
                  <a:pt x="708080" y="13989"/>
                </a:lnTo>
                <a:lnTo>
                  <a:pt x="717544" y="38545"/>
                </a:lnTo>
                <a:close/>
              </a:path>
              <a:path w="928370" h="60960">
                <a:moveTo>
                  <a:pt x="725403" y="58935"/>
                </a:moveTo>
                <a:lnTo>
                  <a:pt x="711561" y="58935"/>
                </a:lnTo>
                <a:lnTo>
                  <a:pt x="707989" y="49261"/>
                </a:lnTo>
                <a:lnTo>
                  <a:pt x="721674" y="49261"/>
                </a:lnTo>
                <a:lnTo>
                  <a:pt x="725403" y="58935"/>
                </a:lnTo>
                <a:close/>
              </a:path>
              <a:path w="928370" h="60960">
                <a:moveTo>
                  <a:pt x="775014" y="12501"/>
                </a:moveTo>
                <a:lnTo>
                  <a:pt x="729323" y="12501"/>
                </a:lnTo>
                <a:lnTo>
                  <a:pt x="729323" y="1785"/>
                </a:lnTo>
                <a:lnTo>
                  <a:pt x="775014" y="1785"/>
                </a:lnTo>
                <a:lnTo>
                  <a:pt x="775014" y="12501"/>
                </a:lnTo>
                <a:close/>
              </a:path>
              <a:path w="928370" h="60960">
                <a:moveTo>
                  <a:pt x="758345" y="58935"/>
                </a:moveTo>
                <a:lnTo>
                  <a:pt x="746142" y="58935"/>
                </a:lnTo>
                <a:lnTo>
                  <a:pt x="746142" y="12501"/>
                </a:lnTo>
                <a:lnTo>
                  <a:pt x="758345" y="12501"/>
                </a:lnTo>
                <a:lnTo>
                  <a:pt x="758345" y="58935"/>
                </a:lnTo>
                <a:close/>
              </a:path>
              <a:path w="928370" h="60960">
                <a:moveTo>
                  <a:pt x="796811" y="58935"/>
                </a:moveTo>
                <a:lnTo>
                  <a:pt x="784606" y="58935"/>
                </a:lnTo>
                <a:lnTo>
                  <a:pt x="784606" y="1785"/>
                </a:lnTo>
                <a:lnTo>
                  <a:pt x="796811" y="1785"/>
                </a:lnTo>
                <a:lnTo>
                  <a:pt x="796811" y="58935"/>
                </a:lnTo>
                <a:close/>
              </a:path>
              <a:path w="928370" h="60960">
                <a:moveTo>
                  <a:pt x="844765" y="59976"/>
                </a:moveTo>
                <a:lnTo>
                  <a:pt x="827306" y="59976"/>
                </a:lnTo>
                <a:lnTo>
                  <a:pt x="820163" y="57199"/>
                </a:lnTo>
                <a:lnTo>
                  <a:pt x="809050" y="46086"/>
                </a:lnTo>
                <a:lnTo>
                  <a:pt x="806273" y="38992"/>
                </a:lnTo>
                <a:lnTo>
                  <a:pt x="806273" y="21827"/>
                </a:lnTo>
                <a:lnTo>
                  <a:pt x="809050" y="14782"/>
                </a:lnTo>
                <a:lnTo>
                  <a:pt x="814607" y="9226"/>
                </a:lnTo>
                <a:lnTo>
                  <a:pt x="820163" y="3571"/>
                </a:lnTo>
                <a:lnTo>
                  <a:pt x="827306" y="743"/>
                </a:lnTo>
                <a:lnTo>
                  <a:pt x="844765" y="743"/>
                </a:lnTo>
                <a:lnTo>
                  <a:pt x="851909" y="3571"/>
                </a:lnTo>
                <a:lnTo>
                  <a:pt x="857472" y="9226"/>
                </a:lnTo>
                <a:lnTo>
                  <a:pt x="859897" y="11608"/>
                </a:lnTo>
                <a:lnTo>
                  <a:pt x="830783" y="11608"/>
                </a:lnTo>
                <a:lnTo>
                  <a:pt x="826563" y="13394"/>
                </a:lnTo>
                <a:lnTo>
                  <a:pt x="820312" y="20438"/>
                </a:lnTo>
                <a:lnTo>
                  <a:pt x="818775" y="24903"/>
                </a:lnTo>
                <a:lnTo>
                  <a:pt x="818844" y="36015"/>
                </a:lnTo>
                <a:lnTo>
                  <a:pt x="820361" y="40331"/>
                </a:lnTo>
                <a:lnTo>
                  <a:pt x="823534" y="43903"/>
                </a:lnTo>
                <a:lnTo>
                  <a:pt x="826715" y="47376"/>
                </a:lnTo>
                <a:lnTo>
                  <a:pt x="830878" y="49112"/>
                </a:lnTo>
                <a:lnTo>
                  <a:pt x="860048" y="49112"/>
                </a:lnTo>
                <a:lnTo>
                  <a:pt x="857472" y="51642"/>
                </a:lnTo>
                <a:lnTo>
                  <a:pt x="851909" y="57199"/>
                </a:lnTo>
                <a:lnTo>
                  <a:pt x="844765" y="59976"/>
                </a:lnTo>
                <a:close/>
              </a:path>
              <a:path w="928370" h="60960">
                <a:moveTo>
                  <a:pt x="860048" y="49112"/>
                </a:moveTo>
                <a:lnTo>
                  <a:pt x="841098" y="49112"/>
                </a:lnTo>
                <a:lnTo>
                  <a:pt x="845270" y="47425"/>
                </a:lnTo>
                <a:lnTo>
                  <a:pt x="848537" y="44053"/>
                </a:lnTo>
                <a:lnTo>
                  <a:pt x="851814" y="40580"/>
                </a:lnTo>
                <a:lnTo>
                  <a:pt x="853452" y="36015"/>
                </a:lnTo>
                <a:lnTo>
                  <a:pt x="853452" y="24903"/>
                </a:lnTo>
                <a:lnTo>
                  <a:pt x="851861" y="20438"/>
                </a:lnTo>
                <a:lnTo>
                  <a:pt x="848690" y="16965"/>
                </a:lnTo>
                <a:lnTo>
                  <a:pt x="845518" y="13394"/>
                </a:lnTo>
                <a:lnTo>
                  <a:pt x="841298" y="11608"/>
                </a:lnTo>
                <a:lnTo>
                  <a:pt x="859897" y="11608"/>
                </a:lnTo>
                <a:lnTo>
                  <a:pt x="863129" y="14782"/>
                </a:lnTo>
                <a:lnTo>
                  <a:pt x="865949" y="21827"/>
                </a:lnTo>
                <a:lnTo>
                  <a:pt x="865949" y="38992"/>
                </a:lnTo>
                <a:lnTo>
                  <a:pt x="863129" y="46086"/>
                </a:lnTo>
                <a:lnTo>
                  <a:pt x="860048" y="49112"/>
                </a:lnTo>
                <a:close/>
              </a:path>
              <a:path w="928370" h="60960">
                <a:moveTo>
                  <a:pt x="889123" y="58935"/>
                </a:moveTo>
                <a:lnTo>
                  <a:pt x="876922" y="58935"/>
                </a:lnTo>
                <a:lnTo>
                  <a:pt x="876922" y="1785"/>
                </a:lnTo>
                <a:lnTo>
                  <a:pt x="889428" y="1785"/>
                </a:lnTo>
                <a:lnTo>
                  <a:pt x="904046" y="21579"/>
                </a:lnTo>
                <a:lnTo>
                  <a:pt x="889123" y="21579"/>
                </a:lnTo>
                <a:lnTo>
                  <a:pt x="889123" y="58935"/>
                </a:lnTo>
                <a:close/>
              </a:path>
              <a:path w="928370" h="60960">
                <a:moveTo>
                  <a:pt x="928118" y="37653"/>
                </a:moveTo>
                <a:lnTo>
                  <a:pt x="915917" y="37653"/>
                </a:lnTo>
                <a:lnTo>
                  <a:pt x="915917" y="1785"/>
                </a:lnTo>
                <a:lnTo>
                  <a:pt x="928118" y="1785"/>
                </a:lnTo>
                <a:lnTo>
                  <a:pt x="928118" y="37653"/>
                </a:lnTo>
                <a:close/>
              </a:path>
              <a:path w="928370" h="60960">
                <a:moveTo>
                  <a:pt x="928118" y="58935"/>
                </a:moveTo>
                <a:lnTo>
                  <a:pt x="916365" y="58935"/>
                </a:lnTo>
                <a:lnTo>
                  <a:pt x="889123" y="21579"/>
                </a:lnTo>
                <a:lnTo>
                  <a:pt x="904046" y="21579"/>
                </a:lnTo>
                <a:lnTo>
                  <a:pt x="915917" y="37653"/>
                </a:lnTo>
                <a:lnTo>
                  <a:pt x="928118" y="37653"/>
                </a:lnTo>
                <a:lnTo>
                  <a:pt x="928118" y="58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22995" y="4065366"/>
            <a:ext cx="3978910" cy="509270"/>
          </a:xfrm>
          <a:custGeom>
            <a:avLst/>
            <a:gdLst/>
            <a:ahLst/>
            <a:cxnLst/>
            <a:rect l="l" t="t" r="r" b="b"/>
            <a:pathLst>
              <a:path w="3978910" h="509270">
                <a:moveTo>
                  <a:pt x="0" y="0"/>
                </a:moveTo>
                <a:lnTo>
                  <a:pt x="3978892" y="0"/>
                </a:lnTo>
                <a:lnTo>
                  <a:pt x="3978892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73119" y="4201991"/>
            <a:ext cx="278299" cy="11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55192" y="4153191"/>
            <a:ext cx="301249" cy="20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98990" y="4153191"/>
            <a:ext cx="301249" cy="20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42789" y="4153191"/>
            <a:ext cx="301249" cy="20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93968" y="4181791"/>
            <a:ext cx="318674" cy="151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15647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19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19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19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19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19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19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19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19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19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19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19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19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19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19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19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19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19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19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77230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32351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06229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45508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72964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3999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3642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272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7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5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9826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1628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3430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984035" y="290363"/>
            <a:ext cx="5177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DESIRED </a:t>
            </a:r>
            <a:r>
              <a:rPr spc="-40" dirty="0"/>
              <a:t>AND </a:t>
            </a:r>
            <a:r>
              <a:rPr spc="-135" dirty="0"/>
              <a:t>CURRENT</a:t>
            </a:r>
            <a:r>
              <a:rPr spc="-235" dirty="0"/>
              <a:t> </a:t>
            </a:r>
            <a:r>
              <a:rPr spc="-105" dirty="0"/>
              <a:t>STATE</a:t>
            </a:r>
          </a:p>
        </p:txBody>
      </p:sp>
      <p:sp>
        <p:nvSpPr>
          <p:cNvPr id="22" name="object 22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9826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91628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3430" y="3877381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16043" y="4201991"/>
            <a:ext cx="278274" cy="11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98091" y="4153191"/>
            <a:ext cx="301269" cy="20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1889" y="4153191"/>
            <a:ext cx="301269" cy="20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85688" y="4153191"/>
            <a:ext cx="301269" cy="20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36867" y="4181791"/>
            <a:ext cx="318696" cy="151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58546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20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20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20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20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20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20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20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20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20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20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20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20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20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20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20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20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20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20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20139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75250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49137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88417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7182" y="2248760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709"/>
                </a:lnTo>
                <a:lnTo>
                  <a:pt x="0" y="272709"/>
                </a:lnTo>
                <a:lnTo>
                  <a:pt x="0" y="0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76690" y="2359132"/>
            <a:ext cx="928369" cy="60960"/>
          </a:xfrm>
          <a:custGeom>
            <a:avLst/>
            <a:gdLst/>
            <a:ahLst/>
            <a:cxnLst/>
            <a:rect l="l" t="t" r="r" b="b"/>
            <a:pathLst>
              <a:path w="928370" h="60960">
                <a:moveTo>
                  <a:pt x="13840" y="58935"/>
                </a:moveTo>
                <a:lnTo>
                  <a:pt x="0" y="58935"/>
                </a:lnTo>
                <a:lnTo>
                  <a:pt x="22175" y="1785"/>
                </a:lnTo>
                <a:lnTo>
                  <a:pt x="37355" y="1785"/>
                </a:lnTo>
                <a:lnTo>
                  <a:pt x="42058" y="13989"/>
                </a:lnTo>
                <a:lnTo>
                  <a:pt x="29765" y="13989"/>
                </a:lnTo>
                <a:lnTo>
                  <a:pt x="20835" y="38545"/>
                </a:lnTo>
                <a:lnTo>
                  <a:pt x="51522" y="38545"/>
                </a:lnTo>
                <a:lnTo>
                  <a:pt x="55652" y="49261"/>
                </a:lnTo>
                <a:lnTo>
                  <a:pt x="17561" y="49261"/>
                </a:lnTo>
                <a:lnTo>
                  <a:pt x="13840" y="58935"/>
                </a:lnTo>
                <a:close/>
              </a:path>
              <a:path w="928370" h="60960">
                <a:moveTo>
                  <a:pt x="51522" y="38545"/>
                </a:moveTo>
                <a:lnTo>
                  <a:pt x="38695" y="38545"/>
                </a:lnTo>
                <a:lnTo>
                  <a:pt x="29765" y="13989"/>
                </a:lnTo>
                <a:lnTo>
                  <a:pt x="42058" y="13989"/>
                </a:lnTo>
                <a:lnTo>
                  <a:pt x="51522" y="38545"/>
                </a:lnTo>
                <a:close/>
              </a:path>
              <a:path w="928370" h="60960">
                <a:moveTo>
                  <a:pt x="59381" y="58935"/>
                </a:moveTo>
                <a:lnTo>
                  <a:pt x="45540" y="58935"/>
                </a:lnTo>
                <a:lnTo>
                  <a:pt x="41968" y="49261"/>
                </a:lnTo>
                <a:lnTo>
                  <a:pt x="55652" y="49261"/>
                </a:lnTo>
                <a:lnTo>
                  <a:pt x="59381" y="58935"/>
                </a:lnTo>
                <a:close/>
              </a:path>
              <a:path w="928370" h="60960">
                <a:moveTo>
                  <a:pt x="79079" y="58935"/>
                </a:moveTo>
                <a:lnTo>
                  <a:pt x="66874" y="58935"/>
                </a:lnTo>
                <a:lnTo>
                  <a:pt x="66874" y="1785"/>
                </a:lnTo>
                <a:lnTo>
                  <a:pt x="99418" y="1785"/>
                </a:lnTo>
                <a:lnTo>
                  <a:pt x="104031" y="3471"/>
                </a:lnTo>
                <a:lnTo>
                  <a:pt x="107504" y="6845"/>
                </a:lnTo>
                <a:lnTo>
                  <a:pt x="111076" y="10219"/>
                </a:lnTo>
                <a:lnTo>
                  <a:pt x="111989" y="12501"/>
                </a:lnTo>
                <a:lnTo>
                  <a:pt x="79079" y="12501"/>
                </a:lnTo>
                <a:lnTo>
                  <a:pt x="79079" y="27830"/>
                </a:lnTo>
                <a:lnTo>
                  <a:pt x="111959" y="27830"/>
                </a:lnTo>
                <a:lnTo>
                  <a:pt x="111076" y="30013"/>
                </a:lnTo>
                <a:lnTo>
                  <a:pt x="107504" y="33486"/>
                </a:lnTo>
                <a:lnTo>
                  <a:pt x="103932" y="36859"/>
                </a:lnTo>
                <a:lnTo>
                  <a:pt x="99319" y="38545"/>
                </a:lnTo>
                <a:lnTo>
                  <a:pt x="79079" y="38545"/>
                </a:lnTo>
                <a:lnTo>
                  <a:pt x="79079" y="58935"/>
                </a:lnTo>
                <a:close/>
              </a:path>
              <a:path w="928370" h="60960">
                <a:moveTo>
                  <a:pt x="111959" y="27830"/>
                </a:moveTo>
                <a:lnTo>
                  <a:pt x="94407" y="27830"/>
                </a:lnTo>
                <a:lnTo>
                  <a:pt x="96392" y="27185"/>
                </a:lnTo>
                <a:lnTo>
                  <a:pt x="97979" y="25895"/>
                </a:lnTo>
                <a:lnTo>
                  <a:pt x="99567" y="24506"/>
                </a:lnTo>
                <a:lnTo>
                  <a:pt x="100360" y="22621"/>
                </a:lnTo>
                <a:lnTo>
                  <a:pt x="100360" y="17759"/>
                </a:lnTo>
                <a:lnTo>
                  <a:pt x="99567" y="15874"/>
                </a:lnTo>
                <a:lnTo>
                  <a:pt x="97979" y="14584"/>
                </a:lnTo>
                <a:lnTo>
                  <a:pt x="96392" y="13195"/>
                </a:lnTo>
                <a:lnTo>
                  <a:pt x="94407" y="12501"/>
                </a:lnTo>
                <a:lnTo>
                  <a:pt x="111989" y="12501"/>
                </a:lnTo>
                <a:lnTo>
                  <a:pt x="112822" y="14584"/>
                </a:lnTo>
                <a:lnTo>
                  <a:pt x="112742" y="25895"/>
                </a:lnTo>
                <a:lnTo>
                  <a:pt x="111959" y="27830"/>
                </a:lnTo>
                <a:close/>
              </a:path>
              <a:path w="928370" h="60960">
                <a:moveTo>
                  <a:pt x="134521" y="58935"/>
                </a:moveTo>
                <a:lnTo>
                  <a:pt x="122317" y="58935"/>
                </a:lnTo>
                <a:lnTo>
                  <a:pt x="122317" y="1785"/>
                </a:lnTo>
                <a:lnTo>
                  <a:pt x="134521" y="1785"/>
                </a:lnTo>
                <a:lnTo>
                  <a:pt x="134521" y="58935"/>
                </a:lnTo>
                <a:close/>
              </a:path>
              <a:path w="928370" h="60960">
                <a:moveTo>
                  <a:pt x="148894" y="60721"/>
                </a:moveTo>
                <a:lnTo>
                  <a:pt x="141006" y="60721"/>
                </a:lnTo>
                <a:lnTo>
                  <a:pt x="161396" y="0"/>
                </a:lnTo>
                <a:lnTo>
                  <a:pt x="169284" y="0"/>
                </a:lnTo>
                <a:lnTo>
                  <a:pt x="148894" y="60721"/>
                </a:lnTo>
                <a:close/>
              </a:path>
              <a:path w="928370" h="60960">
                <a:moveTo>
                  <a:pt x="183633" y="58935"/>
                </a:moveTo>
                <a:lnTo>
                  <a:pt x="169792" y="58935"/>
                </a:lnTo>
                <a:lnTo>
                  <a:pt x="191967" y="1785"/>
                </a:lnTo>
                <a:lnTo>
                  <a:pt x="207148" y="1785"/>
                </a:lnTo>
                <a:lnTo>
                  <a:pt x="211851" y="13989"/>
                </a:lnTo>
                <a:lnTo>
                  <a:pt x="199557" y="13989"/>
                </a:lnTo>
                <a:lnTo>
                  <a:pt x="190628" y="38545"/>
                </a:lnTo>
                <a:lnTo>
                  <a:pt x="221316" y="38545"/>
                </a:lnTo>
                <a:lnTo>
                  <a:pt x="225446" y="49261"/>
                </a:lnTo>
                <a:lnTo>
                  <a:pt x="187354" y="49261"/>
                </a:lnTo>
                <a:lnTo>
                  <a:pt x="183633" y="58935"/>
                </a:lnTo>
                <a:close/>
              </a:path>
              <a:path w="928370" h="60960">
                <a:moveTo>
                  <a:pt x="221316" y="38545"/>
                </a:moveTo>
                <a:lnTo>
                  <a:pt x="208487" y="38545"/>
                </a:lnTo>
                <a:lnTo>
                  <a:pt x="199557" y="13989"/>
                </a:lnTo>
                <a:lnTo>
                  <a:pt x="211851" y="13989"/>
                </a:lnTo>
                <a:lnTo>
                  <a:pt x="221316" y="38545"/>
                </a:lnTo>
                <a:close/>
              </a:path>
              <a:path w="928370" h="60960">
                <a:moveTo>
                  <a:pt x="229174" y="58935"/>
                </a:moveTo>
                <a:lnTo>
                  <a:pt x="215334" y="58935"/>
                </a:lnTo>
                <a:lnTo>
                  <a:pt x="211762" y="49261"/>
                </a:lnTo>
                <a:lnTo>
                  <a:pt x="225446" y="49261"/>
                </a:lnTo>
                <a:lnTo>
                  <a:pt x="229174" y="58935"/>
                </a:lnTo>
                <a:close/>
              </a:path>
              <a:path w="928370" h="60960">
                <a:moveTo>
                  <a:pt x="270749" y="59976"/>
                </a:moveTo>
                <a:lnTo>
                  <a:pt x="254377" y="59976"/>
                </a:lnTo>
                <a:lnTo>
                  <a:pt x="248078" y="57893"/>
                </a:lnTo>
                <a:lnTo>
                  <a:pt x="238949" y="49559"/>
                </a:lnTo>
                <a:lnTo>
                  <a:pt x="236668" y="43705"/>
                </a:lnTo>
                <a:lnTo>
                  <a:pt x="236668" y="1785"/>
                </a:lnTo>
                <a:lnTo>
                  <a:pt x="249020" y="1785"/>
                </a:lnTo>
                <a:lnTo>
                  <a:pt x="249020" y="39686"/>
                </a:lnTo>
                <a:lnTo>
                  <a:pt x="250111" y="42911"/>
                </a:lnTo>
                <a:lnTo>
                  <a:pt x="252294" y="45392"/>
                </a:lnTo>
                <a:lnTo>
                  <a:pt x="254577" y="47872"/>
                </a:lnTo>
                <a:lnTo>
                  <a:pt x="257949" y="49112"/>
                </a:lnTo>
                <a:lnTo>
                  <a:pt x="286210" y="49112"/>
                </a:lnTo>
                <a:lnTo>
                  <a:pt x="286078" y="49460"/>
                </a:lnTo>
                <a:lnTo>
                  <a:pt x="281613" y="53726"/>
                </a:lnTo>
                <a:lnTo>
                  <a:pt x="277149" y="57893"/>
                </a:lnTo>
                <a:lnTo>
                  <a:pt x="270749" y="59976"/>
                </a:lnTo>
                <a:close/>
              </a:path>
              <a:path w="928370" h="60960">
                <a:moveTo>
                  <a:pt x="286210" y="49112"/>
                </a:moveTo>
                <a:lnTo>
                  <a:pt x="266879" y="49112"/>
                </a:lnTo>
                <a:lnTo>
                  <a:pt x="270203" y="47872"/>
                </a:lnTo>
                <a:lnTo>
                  <a:pt x="272386" y="45392"/>
                </a:lnTo>
                <a:lnTo>
                  <a:pt x="274668" y="42911"/>
                </a:lnTo>
                <a:lnTo>
                  <a:pt x="275809" y="39686"/>
                </a:lnTo>
                <a:lnTo>
                  <a:pt x="275809" y="1785"/>
                </a:lnTo>
                <a:lnTo>
                  <a:pt x="288310" y="1785"/>
                </a:lnTo>
                <a:lnTo>
                  <a:pt x="288254" y="43705"/>
                </a:lnTo>
                <a:lnTo>
                  <a:pt x="286210" y="49112"/>
                </a:lnTo>
                <a:close/>
              </a:path>
              <a:path w="928370" h="60960">
                <a:moveTo>
                  <a:pt x="343913" y="12501"/>
                </a:moveTo>
                <a:lnTo>
                  <a:pt x="298223" y="12501"/>
                </a:lnTo>
                <a:lnTo>
                  <a:pt x="298223" y="1785"/>
                </a:lnTo>
                <a:lnTo>
                  <a:pt x="343913" y="1785"/>
                </a:lnTo>
                <a:lnTo>
                  <a:pt x="343913" y="12501"/>
                </a:lnTo>
                <a:close/>
              </a:path>
              <a:path w="928370" h="60960">
                <a:moveTo>
                  <a:pt x="327245" y="58935"/>
                </a:moveTo>
                <a:lnTo>
                  <a:pt x="315040" y="58935"/>
                </a:lnTo>
                <a:lnTo>
                  <a:pt x="315040" y="12501"/>
                </a:lnTo>
                <a:lnTo>
                  <a:pt x="327245" y="12501"/>
                </a:lnTo>
                <a:lnTo>
                  <a:pt x="327245" y="58935"/>
                </a:lnTo>
                <a:close/>
              </a:path>
              <a:path w="928370" h="60960">
                <a:moveTo>
                  <a:pt x="365709" y="58935"/>
                </a:moveTo>
                <a:lnTo>
                  <a:pt x="353506" y="58935"/>
                </a:lnTo>
                <a:lnTo>
                  <a:pt x="353506" y="1785"/>
                </a:lnTo>
                <a:lnTo>
                  <a:pt x="365709" y="1785"/>
                </a:lnTo>
                <a:lnTo>
                  <a:pt x="365709" y="24258"/>
                </a:lnTo>
                <a:lnTo>
                  <a:pt x="405000" y="24258"/>
                </a:lnTo>
                <a:lnTo>
                  <a:pt x="405000" y="34973"/>
                </a:lnTo>
                <a:lnTo>
                  <a:pt x="365709" y="34973"/>
                </a:lnTo>
                <a:lnTo>
                  <a:pt x="365709" y="58935"/>
                </a:lnTo>
                <a:close/>
              </a:path>
              <a:path w="928370" h="60960">
                <a:moveTo>
                  <a:pt x="405000" y="24258"/>
                </a:moveTo>
                <a:lnTo>
                  <a:pt x="392647" y="24258"/>
                </a:lnTo>
                <a:lnTo>
                  <a:pt x="392647" y="1785"/>
                </a:lnTo>
                <a:lnTo>
                  <a:pt x="405000" y="1785"/>
                </a:lnTo>
                <a:lnTo>
                  <a:pt x="405000" y="24258"/>
                </a:lnTo>
                <a:close/>
              </a:path>
              <a:path w="928370" h="60960">
                <a:moveTo>
                  <a:pt x="405000" y="58935"/>
                </a:moveTo>
                <a:lnTo>
                  <a:pt x="392647" y="58935"/>
                </a:lnTo>
                <a:lnTo>
                  <a:pt x="392647" y="34973"/>
                </a:lnTo>
                <a:lnTo>
                  <a:pt x="405000" y="34973"/>
                </a:lnTo>
                <a:lnTo>
                  <a:pt x="405000" y="58935"/>
                </a:lnTo>
                <a:close/>
              </a:path>
              <a:path w="928370" h="60960">
                <a:moveTo>
                  <a:pt x="458936" y="58935"/>
                </a:moveTo>
                <a:lnTo>
                  <a:pt x="418455" y="58935"/>
                </a:lnTo>
                <a:lnTo>
                  <a:pt x="418455" y="1785"/>
                </a:lnTo>
                <a:lnTo>
                  <a:pt x="458936" y="1785"/>
                </a:lnTo>
                <a:lnTo>
                  <a:pt x="458936" y="12501"/>
                </a:lnTo>
                <a:lnTo>
                  <a:pt x="430659" y="12501"/>
                </a:lnTo>
                <a:lnTo>
                  <a:pt x="430659" y="24556"/>
                </a:lnTo>
                <a:lnTo>
                  <a:pt x="458341" y="24556"/>
                </a:lnTo>
                <a:lnTo>
                  <a:pt x="458341" y="35271"/>
                </a:lnTo>
                <a:lnTo>
                  <a:pt x="430659" y="35271"/>
                </a:lnTo>
                <a:lnTo>
                  <a:pt x="430659" y="48220"/>
                </a:lnTo>
                <a:lnTo>
                  <a:pt x="458936" y="48220"/>
                </a:lnTo>
                <a:lnTo>
                  <a:pt x="458936" y="58935"/>
                </a:lnTo>
                <a:close/>
              </a:path>
              <a:path w="928370" h="60960">
                <a:moveTo>
                  <a:pt x="482459" y="58935"/>
                </a:moveTo>
                <a:lnTo>
                  <a:pt x="470254" y="58935"/>
                </a:lnTo>
                <a:lnTo>
                  <a:pt x="470254" y="1785"/>
                </a:lnTo>
                <a:lnTo>
                  <a:pt x="482756" y="1785"/>
                </a:lnTo>
                <a:lnTo>
                  <a:pt x="497376" y="21579"/>
                </a:lnTo>
                <a:lnTo>
                  <a:pt x="482459" y="21579"/>
                </a:lnTo>
                <a:lnTo>
                  <a:pt x="482459" y="58935"/>
                </a:lnTo>
                <a:close/>
              </a:path>
              <a:path w="928370" h="60960">
                <a:moveTo>
                  <a:pt x="521451" y="37653"/>
                </a:moveTo>
                <a:lnTo>
                  <a:pt x="509248" y="37653"/>
                </a:lnTo>
                <a:lnTo>
                  <a:pt x="509248" y="1785"/>
                </a:lnTo>
                <a:lnTo>
                  <a:pt x="521451" y="1785"/>
                </a:lnTo>
                <a:lnTo>
                  <a:pt x="521451" y="37653"/>
                </a:lnTo>
                <a:close/>
              </a:path>
              <a:path w="928370" h="60960">
                <a:moveTo>
                  <a:pt x="521451" y="58935"/>
                </a:moveTo>
                <a:lnTo>
                  <a:pt x="509694" y="58935"/>
                </a:lnTo>
                <a:lnTo>
                  <a:pt x="482459" y="21579"/>
                </a:lnTo>
                <a:lnTo>
                  <a:pt x="497376" y="21579"/>
                </a:lnTo>
                <a:lnTo>
                  <a:pt x="509248" y="37653"/>
                </a:lnTo>
                <a:lnTo>
                  <a:pt x="521451" y="37653"/>
                </a:lnTo>
                <a:lnTo>
                  <a:pt x="521451" y="58935"/>
                </a:lnTo>
                <a:close/>
              </a:path>
              <a:path w="928370" h="60960">
                <a:moveTo>
                  <a:pt x="577145" y="12501"/>
                </a:moveTo>
                <a:lnTo>
                  <a:pt x="531454" y="12501"/>
                </a:lnTo>
                <a:lnTo>
                  <a:pt x="531454" y="1785"/>
                </a:lnTo>
                <a:lnTo>
                  <a:pt x="577145" y="1785"/>
                </a:lnTo>
                <a:lnTo>
                  <a:pt x="577145" y="12501"/>
                </a:lnTo>
                <a:close/>
              </a:path>
              <a:path w="928370" h="60960">
                <a:moveTo>
                  <a:pt x="560476" y="58935"/>
                </a:moveTo>
                <a:lnTo>
                  <a:pt x="548272" y="58935"/>
                </a:lnTo>
                <a:lnTo>
                  <a:pt x="548272" y="12501"/>
                </a:lnTo>
                <a:lnTo>
                  <a:pt x="560476" y="12501"/>
                </a:lnTo>
                <a:lnTo>
                  <a:pt x="560476" y="58935"/>
                </a:lnTo>
                <a:close/>
              </a:path>
              <a:path w="928370" h="60960">
                <a:moveTo>
                  <a:pt x="598941" y="58935"/>
                </a:moveTo>
                <a:lnTo>
                  <a:pt x="586737" y="58935"/>
                </a:lnTo>
                <a:lnTo>
                  <a:pt x="586737" y="1785"/>
                </a:lnTo>
                <a:lnTo>
                  <a:pt x="598941" y="1785"/>
                </a:lnTo>
                <a:lnTo>
                  <a:pt x="598941" y="58935"/>
                </a:lnTo>
                <a:close/>
              </a:path>
              <a:path w="928370" h="60960">
                <a:moveTo>
                  <a:pt x="638764" y="59976"/>
                </a:moveTo>
                <a:lnTo>
                  <a:pt x="629934" y="59976"/>
                </a:lnTo>
                <a:lnTo>
                  <a:pt x="622641" y="57149"/>
                </a:lnTo>
                <a:lnTo>
                  <a:pt x="616887" y="51493"/>
                </a:lnTo>
                <a:lnTo>
                  <a:pt x="611231" y="45838"/>
                </a:lnTo>
                <a:lnTo>
                  <a:pt x="608403" y="38794"/>
                </a:lnTo>
                <a:lnTo>
                  <a:pt x="608403" y="24804"/>
                </a:lnTo>
                <a:lnTo>
                  <a:pt x="633208" y="743"/>
                </a:lnTo>
                <a:lnTo>
                  <a:pt x="638764" y="743"/>
                </a:lnTo>
                <a:lnTo>
                  <a:pt x="646177" y="1618"/>
                </a:lnTo>
                <a:lnTo>
                  <a:pt x="652642" y="4241"/>
                </a:lnTo>
                <a:lnTo>
                  <a:pt x="658158" y="8613"/>
                </a:lnTo>
                <a:lnTo>
                  <a:pt x="660393" y="11608"/>
                </a:lnTo>
                <a:lnTo>
                  <a:pt x="633605" y="11608"/>
                </a:lnTo>
                <a:lnTo>
                  <a:pt x="629339" y="13394"/>
                </a:lnTo>
                <a:lnTo>
                  <a:pt x="622591" y="20537"/>
                </a:lnTo>
                <a:lnTo>
                  <a:pt x="620980" y="24804"/>
                </a:lnTo>
                <a:lnTo>
                  <a:pt x="620904" y="35916"/>
                </a:lnTo>
                <a:lnTo>
                  <a:pt x="622591" y="40431"/>
                </a:lnTo>
                <a:lnTo>
                  <a:pt x="625965" y="43903"/>
                </a:lnTo>
                <a:lnTo>
                  <a:pt x="629438" y="47376"/>
                </a:lnTo>
                <a:lnTo>
                  <a:pt x="633704" y="49112"/>
                </a:lnTo>
                <a:lnTo>
                  <a:pt x="660308" y="49112"/>
                </a:lnTo>
                <a:lnTo>
                  <a:pt x="658159" y="52024"/>
                </a:lnTo>
                <a:lnTo>
                  <a:pt x="652643" y="56442"/>
                </a:lnTo>
                <a:lnTo>
                  <a:pt x="646178" y="59093"/>
                </a:lnTo>
                <a:lnTo>
                  <a:pt x="638764" y="59976"/>
                </a:lnTo>
                <a:close/>
              </a:path>
              <a:path w="928370" h="60960">
                <a:moveTo>
                  <a:pt x="652159" y="19942"/>
                </a:moveTo>
                <a:lnTo>
                  <a:pt x="650968" y="17561"/>
                </a:lnTo>
                <a:lnTo>
                  <a:pt x="649182" y="15577"/>
                </a:lnTo>
                <a:lnTo>
                  <a:pt x="644420" y="12401"/>
                </a:lnTo>
                <a:lnTo>
                  <a:pt x="641740" y="11608"/>
                </a:lnTo>
                <a:lnTo>
                  <a:pt x="660393" y="11608"/>
                </a:lnTo>
                <a:lnTo>
                  <a:pt x="662726" y="14733"/>
                </a:lnTo>
                <a:lnTo>
                  <a:pt x="652159" y="19942"/>
                </a:lnTo>
                <a:close/>
              </a:path>
              <a:path w="928370" h="60960">
                <a:moveTo>
                  <a:pt x="660308" y="49112"/>
                </a:moveTo>
                <a:lnTo>
                  <a:pt x="641740" y="49112"/>
                </a:lnTo>
                <a:lnTo>
                  <a:pt x="644420" y="48368"/>
                </a:lnTo>
                <a:lnTo>
                  <a:pt x="646801" y="46880"/>
                </a:lnTo>
                <a:lnTo>
                  <a:pt x="649182" y="45293"/>
                </a:lnTo>
                <a:lnTo>
                  <a:pt x="650968" y="43258"/>
                </a:lnTo>
                <a:lnTo>
                  <a:pt x="652159" y="40778"/>
                </a:lnTo>
                <a:lnTo>
                  <a:pt x="662726" y="45838"/>
                </a:lnTo>
                <a:lnTo>
                  <a:pt x="660308" y="49112"/>
                </a:lnTo>
                <a:close/>
              </a:path>
              <a:path w="928370" h="60960">
                <a:moveTo>
                  <a:pt x="679861" y="58935"/>
                </a:moveTo>
                <a:lnTo>
                  <a:pt x="666020" y="58935"/>
                </a:lnTo>
                <a:lnTo>
                  <a:pt x="688196" y="1785"/>
                </a:lnTo>
                <a:lnTo>
                  <a:pt x="703376" y="1785"/>
                </a:lnTo>
                <a:lnTo>
                  <a:pt x="708080" y="13989"/>
                </a:lnTo>
                <a:lnTo>
                  <a:pt x="695786" y="13989"/>
                </a:lnTo>
                <a:lnTo>
                  <a:pt x="686856" y="38545"/>
                </a:lnTo>
                <a:lnTo>
                  <a:pt x="717544" y="38545"/>
                </a:lnTo>
                <a:lnTo>
                  <a:pt x="721674" y="49261"/>
                </a:lnTo>
                <a:lnTo>
                  <a:pt x="683582" y="49261"/>
                </a:lnTo>
                <a:lnTo>
                  <a:pt x="679861" y="58935"/>
                </a:lnTo>
                <a:close/>
              </a:path>
              <a:path w="928370" h="60960">
                <a:moveTo>
                  <a:pt x="717544" y="38545"/>
                </a:moveTo>
                <a:lnTo>
                  <a:pt x="704716" y="38545"/>
                </a:lnTo>
                <a:lnTo>
                  <a:pt x="695786" y="13989"/>
                </a:lnTo>
                <a:lnTo>
                  <a:pt x="708080" y="13989"/>
                </a:lnTo>
                <a:lnTo>
                  <a:pt x="717544" y="38545"/>
                </a:lnTo>
                <a:close/>
              </a:path>
              <a:path w="928370" h="60960">
                <a:moveTo>
                  <a:pt x="725403" y="58935"/>
                </a:moveTo>
                <a:lnTo>
                  <a:pt x="711561" y="58935"/>
                </a:lnTo>
                <a:lnTo>
                  <a:pt x="707989" y="49261"/>
                </a:lnTo>
                <a:lnTo>
                  <a:pt x="721674" y="49261"/>
                </a:lnTo>
                <a:lnTo>
                  <a:pt x="725403" y="58935"/>
                </a:lnTo>
                <a:close/>
              </a:path>
              <a:path w="928370" h="60960">
                <a:moveTo>
                  <a:pt x="775014" y="12501"/>
                </a:moveTo>
                <a:lnTo>
                  <a:pt x="729323" y="12501"/>
                </a:lnTo>
                <a:lnTo>
                  <a:pt x="729323" y="1785"/>
                </a:lnTo>
                <a:lnTo>
                  <a:pt x="775014" y="1785"/>
                </a:lnTo>
                <a:lnTo>
                  <a:pt x="775014" y="12501"/>
                </a:lnTo>
                <a:close/>
              </a:path>
              <a:path w="928370" h="60960">
                <a:moveTo>
                  <a:pt x="758345" y="58935"/>
                </a:moveTo>
                <a:lnTo>
                  <a:pt x="746142" y="58935"/>
                </a:lnTo>
                <a:lnTo>
                  <a:pt x="746142" y="12501"/>
                </a:lnTo>
                <a:lnTo>
                  <a:pt x="758345" y="12501"/>
                </a:lnTo>
                <a:lnTo>
                  <a:pt x="758345" y="58935"/>
                </a:lnTo>
                <a:close/>
              </a:path>
              <a:path w="928370" h="60960">
                <a:moveTo>
                  <a:pt x="796811" y="58935"/>
                </a:moveTo>
                <a:lnTo>
                  <a:pt x="784606" y="58935"/>
                </a:lnTo>
                <a:lnTo>
                  <a:pt x="784606" y="1785"/>
                </a:lnTo>
                <a:lnTo>
                  <a:pt x="796811" y="1785"/>
                </a:lnTo>
                <a:lnTo>
                  <a:pt x="796811" y="58935"/>
                </a:lnTo>
                <a:close/>
              </a:path>
              <a:path w="928370" h="60960">
                <a:moveTo>
                  <a:pt x="844765" y="59976"/>
                </a:moveTo>
                <a:lnTo>
                  <a:pt x="827306" y="59976"/>
                </a:lnTo>
                <a:lnTo>
                  <a:pt x="820163" y="57199"/>
                </a:lnTo>
                <a:lnTo>
                  <a:pt x="809050" y="46086"/>
                </a:lnTo>
                <a:lnTo>
                  <a:pt x="806273" y="38992"/>
                </a:lnTo>
                <a:lnTo>
                  <a:pt x="806273" y="21827"/>
                </a:lnTo>
                <a:lnTo>
                  <a:pt x="809050" y="14782"/>
                </a:lnTo>
                <a:lnTo>
                  <a:pt x="814607" y="9226"/>
                </a:lnTo>
                <a:lnTo>
                  <a:pt x="820163" y="3571"/>
                </a:lnTo>
                <a:lnTo>
                  <a:pt x="827306" y="743"/>
                </a:lnTo>
                <a:lnTo>
                  <a:pt x="844765" y="743"/>
                </a:lnTo>
                <a:lnTo>
                  <a:pt x="851909" y="3571"/>
                </a:lnTo>
                <a:lnTo>
                  <a:pt x="857472" y="9226"/>
                </a:lnTo>
                <a:lnTo>
                  <a:pt x="859897" y="11608"/>
                </a:lnTo>
                <a:lnTo>
                  <a:pt x="830783" y="11608"/>
                </a:lnTo>
                <a:lnTo>
                  <a:pt x="826563" y="13394"/>
                </a:lnTo>
                <a:lnTo>
                  <a:pt x="820312" y="20438"/>
                </a:lnTo>
                <a:lnTo>
                  <a:pt x="818775" y="24903"/>
                </a:lnTo>
                <a:lnTo>
                  <a:pt x="818844" y="36015"/>
                </a:lnTo>
                <a:lnTo>
                  <a:pt x="820361" y="40331"/>
                </a:lnTo>
                <a:lnTo>
                  <a:pt x="823534" y="43903"/>
                </a:lnTo>
                <a:lnTo>
                  <a:pt x="826715" y="47376"/>
                </a:lnTo>
                <a:lnTo>
                  <a:pt x="830878" y="49112"/>
                </a:lnTo>
                <a:lnTo>
                  <a:pt x="860048" y="49112"/>
                </a:lnTo>
                <a:lnTo>
                  <a:pt x="857472" y="51642"/>
                </a:lnTo>
                <a:lnTo>
                  <a:pt x="851909" y="57199"/>
                </a:lnTo>
                <a:lnTo>
                  <a:pt x="844765" y="59976"/>
                </a:lnTo>
                <a:close/>
              </a:path>
              <a:path w="928370" h="60960">
                <a:moveTo>
                  <a:pt x="860048" y="49112"/>
                </a:moveTo>
                <a:lnTo>
                  <a:pt x="841098" y="49112"/>
                </a:lnTo>
                <a:lnTo>
                  <a:pt x="845270" y="47425"/>
                </a:lnTo>
                <a:lnTo>
                  <a:pt x="848537" y="44053"/>
                </a:lnTo>
                <a:lnTo>
                  <a:pt x="851814" y="40580"/>
                </a:lnTo>
                <a:lnTo>
                  <a:pt x="853452" y="36015"/>
                </a:lnTo>
                <a:lnTo>
                  <a:pt x="853452" y="24903"/>
                </a:lnTo>
                <a:lnTo>
                  <a:pt x="851861" y="20438"/>
                </a:lnTo>
                <a:lnTo>
                  <a:pt x="848690" y="16965"/>
                </a:lnTo>
                <a:lnTo>
                  <a:pt x="845518" y="13394"/>
                </a:lnTo>
                <a:lnTo>
                  <a:pt x="841298" y="11608"/>
                </a:lnTo>
                <a:lnTo>
                  <a:pt x="859897" y="11608"/>
                </a:lnTo>
                <a:lnTo>
                  <a:pt x="863129" y="14782"/>
                </a:lnTo>
                <a:lnTo>
                  <a:pt x="865949" y="21827"/>
                </a:lnTo>
                <a:lnTo>
                  <a:pt x="865949" y="38992"/>
                </a:lnTo>
                <a:lnTo>
                  <a:pt x="863129" y="46086"/>
                </a:lnTo>
                <a:lnTo>
                  <a:pt x="860048" y="49112"/>
                </a:lnTo>
                <a:close/>
              </a:path>
              <a:path w="928370" h="60960">
                <a:moveTo>
                  <a:pt x="889123" y="58935"/>
                </a:moveTo>
                <a:lnTo>
                  <a:pt x="876922" y="58935"/>
                </a:lnTo>
                <a:lnTo>
                  <a:pt x="876922" y="1785"/>
                </a:lnTo>
                <a:lnTo>
                  <a:pt x="889428" y="1785"/>
                </a:lnTo>
                <a:lnTo>
                  <a:pt x="904046" y="21579"/>
                </a:lnTo>
                <a:lnTo>
                  <a:pt x="889123" y="21579"/>
                </a:lnTo>
                <a:lnTo>
                  <a:pt x="889123" y="58935"/>
                </a:lnTo>
                <a:close/>
              </a:path>
              <a:path w="928370" h="60960">
                <a:moveTo>
                  <a:pt x="928118" y="37653"/>
                </a:moveTo>
                <a:lnTo>
                  <a:pt x="915917" y="37653"/>
                </a:lnTo>
                <a:lnTo>
                  <a:pt x="915917" y="1785"/>
                </a:lnTo>
                <a:lnTo>
                  <a:pt x="928118" y="1785"/>
                </a:lnTo>
                <a:lnTo>
                  <a:pt x="928118" y="37653"/>
                </a:lnTo>
                <a:close/>
              </a:path>
              <a:path w="928370" h="60960">
                <a:moveTo>
                  <a:pt x="928118" y="58935"/>
                </a:moveTo>
                <a:lnTo>
                  <a:pt x="916365" y="58935"/>
                </a:lnTo>
                <a:lnTo>
                  <a:pt x="889123" y="21579"/>
                </a:lnTo>
                <a:lnTo>
                  <a:pt x="904046" y="21579"/>
                </a:lnTo>
                <a:lnTo>
                  <a:pt x="915917" y="37653"/>
                </a:lnTo>
                <a:lnTo>
                  <a:pt x="928118" y="37653"/>
                </a:lnTo>
                <a:lnTo>
                  <a:pt x="928118" y="58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47182" y="2569144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9728" y="2680259"/>
            <a:ext cx="530860" cy="59690"/>
          </a:xfrm>
          <a:custGeom>
            <a:avLst/>
            <a:gdLst/>
            <a:ahLst/>
            <a:cxnLst/>
            <a:rect l="l" t="t" r="r" b="b"/>
            <a:pathLst>
              <a:path w="530860" h="59689">
                <a:moveTo>
                  <a:pt x="31650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1650" y="1042"/>
                </a:lnTo>
                <a:lnTo>
                  <a:pt x="38942" y="3670"/>
                </a:lnTo>
                <a:lnTo>
                  <a:pt x="47487" y="11757"/>
                </a:lnTo>
                <a:lnTo>
                  <a:pt x="12203" y="11757"/>
                </a:lnTo>
                <a:lnTo>
                  <a:pt x="12203" y="47476"/>
                </a:lnTo>
                <a:lnTo>
                  <a:pt x="47487" y="47476"/>
                </a:lnTo>
                <a:lnTo>
                  <a:pt x="38942" y="55562"/>
                </a:lnTo>
                <a:lnTo>
                  <a:pt x="31650" y="58191"/>
                </a:lnTo>
                <a:close/>
              </a:path>
              <a:path w="530860" h="59689">
                <a:moveTo>
                  <a:pt x="47487" y="47476"/>
                </a:moveTo>
                <a:lnTo>
                  <a:pt x="27879" y="47476"/>
                </a:lnTo>
                <a:lnTo>
                  <a:pt x="32146" y="45838"/>
                </a:lnTo>
                <a:lnTo>
                  <a:pt x="38794" y="39191"/>
                </a:lnTo>
                <a:lnTo>
                  <a:pt x="40481" y="34874"/>
                </a:lnTo>
                <a:lnTo>
                  <a:pt x="40481" y="24159"/>
                </a:lnTo>
                <a:lnTo>
                  <a:pt x="38893" y="19843"/>
                </a:lnTo>
                <a:lnTo>
                  <a:pt x="35718" y="16668"/>
                </a:lnTo>
                <a:lnTo>
                  <a:pt x="32543" y="13394"/>
                </a:lnTo>
                <a:lnTo>
                  <a:pt x="28177" y="11757"/>
                </a:lnTo>
                <a:lnTo>
                  <a:pt x="47487" y="11757"/>
                </a:lnTo>
                <a:lnTo>
                  <a:pt x="50055" y="14188"/>
                </a:lnTo>
                <a:lnTo>
                  <a:pt x="52833" y="21083"/>
                </a:lnTo>
                <a:lnTo>
                  <a:pt x="52833" y="38149"/>
                </a:lnTo>
                <a:lnTo>
                  <a:pt x="50055" y="45045"/>
                </a:lnTo>
                <a:lnTo>
                  <a:pt x="47487" y="47476"/>
                </a:lnTo>
                <a:close/>
              </a:path>
              <a:path w="530860" h="59689">
                <a:moveTo>
                  <a:pt x="71533" y="58191"/>
                </a:moveTo>
                <a:lnTo>
                  <a:pt x="57691" y="58191"/>
                </a:lnTo>
                <a:lnTo>
                  <a:pt x="79867" y="1042"/>
                </a:lnTo>
                <a:lnTo>
                  <a:pt x="95047" y="1042"/>
                </a:lnTo>
                <a:lnTo>
                  <a:pt x="99751" y="13245"/>
                </a:lnTo>
                <a:lnTo>
                  <a:pt x="87457" y="13245"/>
                </a:lnTo>
                <a:lnTo>
                  <a:pt x="78527" y="37801"/>
                </a:lnTo>
                <a:lnTo>
                  <a:pt x="109215" y="37801"/>
                </a:lnTo>
                <a:lnTo>
                  <a:pt x="113345" y="48517"/>
                </a:lnTo>
                <a:lnTo>
                  <a:pt x="75254" y="48517"/>
                </a:lnTo>
                <a:lnTo>
                  <a:pt x="71533" y="58191"/>
                </a:lnTo>
                <a:close/>
              </a:path>
              <a:path w="530860" h="59689">
                <a:moveTo>
                  <a:pt x="109215" y="37801"/>
                </a:moveTo>
                <a:lnTo>
                  <a:pt x="96387" y="37801"/>
                </a:lnTo>
                <a:lnTo>
                  <a:pt x="87457" y="13245"/>
                </a:lnTo>
                <a:lnTo>
                  <a:pt x="99751" y="13245"/>
                </a:lnTo>
                <a:lnTo>
                  <a:pt x="109215" y="37801"/>
                </a:lnTo>
                <a:close/>
              </a:path>
              <a:path w="530860" h="59689">
                <a:moveTo>
                  <a:pt x="117074" y="58191"/>
                </a:moveTo>
                <a:lnTo>
                  <a:pt x="103233" y="58191"/>
                </a:lnTo>
                <a:lnTo>
                  <a:pt x="99661" y="48517"/>
                </a:lnTo>
                <a:lnTo>
                  <a:pt x="113345" y="48517"/>
                </a:lnTo>
                <a:lnTo>
                  <a:pt x="117074" y="58191"/>
                </a:lnTo>
                <a:close/>
              </a:path>
              <a:path w="530860" h="59689">
                <a:moveTo>
                  <a:pt x="166686" y="11757"/>
                </a:moveTo>
                <a:lnTo>
                  <a:pt x="120995" y="11757"/>
                </a:lnTo>
                <a:lnTo>
                  <a:pt x="120995" y="1042"/>
                </a:lnTo>
                <a:lnTo>
                  <a:pt x="166686" y="1042"/>
                </a:lnTo>
                <a:lnTo>
                  <a:pt x="166686" y="11757"/>
                </a:lnTo>
                <a:close/>
              </a:path>
              <a:path w="530860" h="59689">
                <a:moveTo>
                  <a:pt x="150017" y="58191"/>
                </a:moveTo>
                <a:lnTo>
                  <a:pt x="137813" y="58191"/>
                </a:lnTo>
                <a:lnTo>
                  <a:pt x="137813" y="11757"/>
                </a:lnTo>
                <a:lnTo>
                  <a:pt x="150017" y="11757"/>
                </a:lnTo>
                <a:lnTo>
                  <a:pt x="150017" y="58191"/>
                </a:lnTo>
                <a:close/>
              </a:path>
              <a:path w="530860" h="59689">
                <a:moveTo>
                  <a:pt x="184017" y="58191"/>
                </a:moveTo>
                <a:lnTo>
                  <a:pt x="170176" y="58191"/>
                </a:lnTo>
                <a:lnTo>
                  <a:pt x="192352" y="1042"/>
                </a:lnTo>
                <a:lnTo>
                  <a:pt x="207532" y="1042"/>
                </a:lnTo>
                <a:lnTo>
                  <a:pt x="212235" y="13245"/>
                </a:lnTo>
                <a:lnTo>
                  <a:pt x="199941" y="13245"/>
                </a:lnTo>
                <a:lnTo>
                  <a:pt x="191012" y="37801"/>
                </a:lnTo>
                <a:lnTo>
                  <a:pt x="221700" y="37801"/>
                </a:lnTo>
                <a:lnTo>
                  <a:pt x="225829" y="48517"/>
                </a:lnTo>
                <a:lnTo>
                  <a:pt x="187738" y="48517"/>
                </a:lnTo>
                <a:lnTo>
                  <a:pt x="184017" y="58191"/>
                </a:lnTo>
                <a:close/>
              </a:path>
              <a:path w="530860" h="59689">
                <a:moveTo>
                  <a:pt x="221700" y="37801"/>
                </a:moveTo>
                <a:lnTo>
                  <a:pt x="208871" y="37801"/>
                </a:lnTo>
                <a:lnTo>
                  <a:pt x="199941" y="13245"/>
                </a:lnTo>
                <a:lnTo>
                  <a:pt x="212235" y="13245"/>
                </a:lnTo>
                <a:lnTo>
                  <a:pt x="221700" y="37801"/>
                </a:lnTo>
                <a:close/>
              </a:path>
              <a:path w="530860" h="59689">
                <a:moveTo>
                  <a:pt x="229558" y="58191"/>
                </a:moveTo>
                <a:lnTo>
                  <a:pt x="215717" y="58191"/>
                </a:lnTo>
                <a:lnTo>
                  <a:pt x="212146" y="48517"/>
                </a:lnTo>
                <a:lnTo>
                  <a:pt x="225829" y="48517"/>
                </a:lnTo>
                <a:lnTo>
                  <a:pt x="229558" y="58191"/>
                </a:lnTo>
                <a:close/>
              </a:path>
              <a:path w="530860" h="59689">
                <a:moveTo>
                  <a:pt x="302076" y="48517"/>
                </a:moveTo>
                <a:lnTo>
                  <a:pt x="284155" y="48517"/>
                </a:lnTo>
                <a:lnTo>
                  <a:pt x="286636" y="47922"/>
                </a:lnTo>
                <a:lnTo>
                  <a:pt x="288224" y="46731"/>
                </a:lnTo>
                <a:lnTo>
                  <a:pt x="289810" y="45441"/>
                </a:lnTo>
                <a:lnTo>
                  <a:pt x="290605" y="43953"/>
                </a:lnTo>
                <a:lnTo>
                  <a:pt x="290605" y="40580"/>
                </a:lnTo>
                <a:lnTo>
                  <a:pt x="289662" y="39241"/>
                </a:lnTo>
                <a:lnTo>
                  <a:pt x="285892" y="37256"/>
                </a:lnTo>
                <a:lnTo>
                  <a:pt x="281377" y="35916"/>
                </a:lnTo>
                <a:lnTo>
                  <a:pt x="263220" y="31551"/>
                </a:lnTo>
                <a:lnTo>
                  <a:pt x="257714" y="25995"/>
                </a:lnTo>
                <a:lnTo>
                  <a:pt x="257714" y="12600"/>
                </a:lnTo>
                <a:lnTo>
                  <a:pt x="259698" y="8482"/>
                </a:lnTo>
                <a:lnTo>
                  <a:pt x="263667" y="5209"/>
                </a:lnTo>
                <a:lnTo>
                  <a:pt x="267635" y="1835"/>
                </a:lnTo>
                <a:lnTo>
                  <a:pt x="272894" y="148"/>
                </a:lnTo>
                <a:lnTo>
                  <a:pt x="288570" y="148"/>
                </a:lnTo>
                <a:lnTo>
                  <a:pt x="296012" y="2827"/>
                </a:lnTo>
                <a:lnTo>
                  <a:pt x="301767" y="8185"/>
                </a:lnTo>
                <a:lnTo>
                  <a:pt x="299827" y="10715"/>
                </a:lnTo>
                <a:lnTo>
                  <a:pt x="275672" y="10715"/>
                </a:lnTo>
                <a:lnTo>
                  <a:pt x="273687" y="11261"/>
                </a:lnTo>
                <a:lnTo>
                  <a:pt x="270910" y="13443"/>
                </a:lnTo>
                <a:lnTo>
                  <a:pt x="270216" y="14833"/>
                </a:lnTo>
                <a:lnTo>
                  <a:pt x="270216" y="18007"/>
                </a:lnTo>
                <a:lnTo>
                  <a:pt x="297500" y="26888"/>
                </a:lnTo>
                <a:lnTo>
                  <a:pt x="302958" y="32493"/>
                </a:lnTo>
                <a:lnTo>
                  <a:pt x="302890" y="46731"/>
                </a:lnTo>
                <a:lnTo>
                  <a:pt x="302076" y="48517"/>
                </a:lnTo>
                <a:close/>
              </a:path>
              <a:path w="530860" h="59689">
                <a:moveTo>
                  <a:pt x="294921" y="17115"/>
                </a:moveTo>
                <a:lnTo>
                  <a:pt x="290456" y="12848"/>
                </a:lnTo>
                <a:lnTo>
                  <a:pt x="284899" y="10715"/>
                </a:lnTo>
                <a:lnTo>
                  <a:pt x="299827" y="10715"/>
                </a:lnTo>
                <a:lnTo>
                  <a:pt x="294921" y="17115"/>
                </a:lnTo>
                <a:close/>
              </a:path>
              <a:path w="530860" h="59689">
                <a:moveTo>
                  <a:pt x="287330" y="59233"/>
                </a:moveTo>
                <a:lnTo>
                  <a:pt x="280186" y="59233"/>
                </a:lnTo>
                <a:lnTo>
                  <a:pt x="272922" y="58665"/>
                </a:lnTo>
                <a:lnTo>
                  <a:pt x="266457" y="56963"/>
                </a:lnTo>
                <a:lnTo>
                  <a:pt x="260792" y="54126"/>
                </a:lnTo>
                <a:lnTo>
                  <a:pt x="255927" y="50154"/>
                </a:lnTo>
                <a:lnTo>
                  <a:pt x="262477" y="40927"/>
                </a:lnTo>
                <a:lnTo>
                  <a:pt x="264560" y="43011"/>
                </a:lnTo>
                <a:lnTo>
                  <a:pt x="267139" y="44796"/>
                </a:lnTo>
                <a:lnTo>
                  <a:pt x="273291" y="47773"/>
                </a:lnTo>
                <a:lnTo>
                  <a:pt x="276814" y="48517"/>
                </a:lnTo>
                <a:lnTo>
                  <a:pt x="302076" y="48517"/>
                </a:lnTo>
                <a:lnTo>
                  <a:pt x="300923" y="51048"/>
                </a:lnTo>
                <a:lnTo>
                  <a:pt x="296855" y="54321"/>
                </a:lnTo>
                <a:lnTo>
                  <a:pt x="292887" y="57596"/>
                </a:lnTo>
                <a:lnTo>
                  <a:pt x="287330" y="59233"/>
                </a:lnTo>
                <a:close/>
              </a:path>
              <a:path w="530860" h="59689">
                <a:moveTo>
                  <a:pt x="355226" y="11757"/>
                </a:moveTo>
                <a:lnTo>
                  <a:pt x="309536" y="11757"/>
                </a:lnTo>
                <a:lnTo>
                  <a:pt x="309536" y="1042"/>
                </a:lnTo>
                <a:lnTo>
                  <a:pt x="355226" y="1042"/>
                </a:lnTo>
                <a:lnTo>
                  <a:pt x="355226" y="11757"/>
                </a:lnTo>
                <a:close/>
              </a:path>
              <a:path w="530860" h="59689">
                <a:moveTo>
                  <a:pt x="338557" y="58191"/>
                </a:moveTo>
                <a:lnTo>
                  <a:pt x="326353" y="58191"/>
                </a:lnTo>
                <a:lnTo>
                  <a:pt x="326353" y="11757"/>
                </a:lnTo>
                <a:lnTo>
                  <a:pt x="338557" y="11757"/>
                </a:lnTo>
                <a:lnTo>
                  <a:pt x="338557" y="58191"/>
                </a:lnTo>
                <a:close/>
              </a:path>
              <a:path w="530860" h="59689">
                <a:moveTo>
                  <a:pt x="400636" y="59233"/>
                </a:moveTo>
                <a:lnTo>
                  <a:pt x="383173" y="59233"/>
                </a:lnTo>
                <a:lnTo>
                  <a:pt x="376030" y="56455"/>
                </a:lnTo>
                <a:lnTo>
                  <a:pt x="364918" y="45342"/>
                </a:lnTo>
                <a:lnTo>
                  <a:pt x="362139" y="38248"/>
                </a:lnTo>
                <a:lnTo>
                  <a:pt x="362139" y="21083"/>
                </a:lnTo>
                <a:lnTo>
                  <a:pt x="364918" y="14038"/>
                </a:lnTo>
                <a:lnTo>
                  <a:pt x="370474" y="8482"/>
                </a:lnTo>
                <a:lnTo>
                  <a:pt x="376030" y="2827"/>
                </a:lnTo>
                <a:lnTo>
                  <a:pt x="383173" y="0"/>
                </a:lnTo>
                <a:lnTo>
                  <a:pt x="400636" y="0"/>
                </a:lnTo>
                <a:lnTo>
                  <a:pt x="407780" y="2827"/>
                </a:lnTo>
                <a:lnTo>
                  <a:pt x="413336" y="8482"/>
                </a:lnTo>
                <a:lnTo>
                  <a:pt x="415760" y="10864"/>
                </a:lnTo>
                <a:lnTo>
                  <a:pt x="386646" y="10864"/>
                </a:lnTo>
                <a:lnTo>
                  <a:pt x="382429" y="12650"/>
                </a:lnTo>
                <a:lnTo>
                  <a:pt x="376179" y="19694"/>
                </a:lnTo>
                <a:lnTo>
                  <a:pt x="374641" y="24159"/>
                </a:lnTo>
                <a:lnTo>
                  <a:pt x="374711" y="35271"/>
                </a:lnTo>
                <a:lnTo>
                  <a:pt x="376229" y="39587"/>
                </a:lnTo>
                <a:lnTo>
                  <a:pt x="379403" y="43159"/>
                </a:lnTo>
                <a:lnTo>
                  <a:pt x="382578" y="46632"/>
                </a:lnTo>
                <a:lnTo>
                  <a:pt x="386745" y="48368"/>
                </a:lnTo>
                <a:lnTo>
                  <a:pt x="415911" y="48368"/>
                </a:lnTo>
                <a:lnTo>
                  <a:pt x="413336" y="50898"/>
                </a:lnTo>
                <a:lnTo>
                  <a:pt x="407780" y="56455"/>
                </a:lnTo>
                <a:lnTo>
                  <a:pt x="400636" y="59233"/>
                </a:lnTo>
                <a:close/>
              </a:path>
              <a:path w="530860" h="59689">
                <a:moveTo>
                  <a:pt x="415911" y="48368"/>
                </a:moveTo>
                <a:lnTo>
                  <a:pt x="396965" y="48368"/>
                </a:lnTo>
                <a:lnTo>
                  <a:pt x="401133" y="46681"/>
                </a:lnTo>
                <a:lnTo>
                  <a:pt x="404406" y="43309"/>
                </a:lnTo>
                <a:lnTo>
                  <a:pt x="407681" y="39836"/>
                </a:lnTo>
                <a:lnTo>
                  <a:pt x="409317" y="35271"/>
                </a:lnTo>
                <a:lnTo>
                  <a:pt x="409317" y="24159"/>
                </a:lnTo>
                <a:lnTo>
                  <a:pt x="407731" y="19694"/>
                </a:lnTo>
                <a:lnTo>
                  <a:pt x="404555" y="16221"/>
                </a:lnTo>
                <a:lnTo>
                  <a:pt x="401380" y="12650"/>
                </a:lnTo>
                <a:lnTo>
                  <a:pt x="397164" y="10864"/>
                </a:lnTo>
                <a:lnTo>
                  <a:pt x="415760" y="10864"/>
                </a:lnTo>
                <a:lnTo>
                  <a:pt x="418992" y="14038"/>
                </a:lnTo>
                <a:lnTo>
                  <a:pt x="421819" y="21083"/>
                </a:lnTo>
                <a:lnTo>
                  <a:pt x="421819" y="38248"/>
                </a:lnTo>
                <a:lnTo>
                  <a:pt x="418992" y="45342"/>
                </a:lnTo>
                <a:lnTo>
                  <a:pt x="415911" y="48368"/>
                </a:lnTo>
                <a:close/>
              </a:path>
              <a:path w="530860" h="59689">
                <a:moveTo>
                  <a:pt x="444992" y="58191"/>
                </a:moveTo>
                <a:lnTo>
                  <a:pt x="432789" y="58191"/>
                </a:lnTo>
                <a:lnTo>
                  <a:pt x="432789" y="1042"/>
                </a:lnTo>
                <a:lnTo>
                  <a:pt x="465332" y="1042"/>
                </a:lnTo>
                <a:lnTo>
                  <a:pt x="469946" y="2778"/>
                </a:lnTo>
                <a:lnTo>
                  <a:pt x="473419" y="6250"/>
                </a:lnTo>
                <a:lnTo>
                  <a:pt x="476991" y="9723"/>
                </a:lnTo>
                <a:lnTo>
                  <a:pt x="477813" y="11757"/>
                </a:lnTo>
                <a:lnTo>
                  <a:pt x="444992" y="11757"/>
                </a:lnTo>
                <a:lnTo>
                  <a:pt x="444992" y="27086"/>
                </a:lnTo>
                <a:lnTo>
                  <a:pt x="477790" y="27086"/>
                </a:lnTo>
                <a:lnTo>
                  <a:pt x="477586" y="27731"/>
                </a:lnTo>
                <a:lnTo>
                  <a:pt x="475205" y="30807"/>
                </a:lnTo>
                <a:lnTo>
                  <a:pt x="472823" y="33784"/>
                </a:lnTo>
                <a:lnTo>
                  <a:pt x="469847" y="35669"/>
                </a:lnTo>
                <a:lnTo>
                  <a:pt x="466275" y="36462"/>
                </a:lnTo>
                <a:lnTo>
                  <a:pt x="467064" y="37801"/>
                </a:lnTo>
                <a:lnTo>
                  <a:pt x="444992" y="37801"/>
                </a:lnTo>
                <a:lnTo>
                  <a:pt x="444992" y="58191"/>
                </a:lnTo>
                <a:close/>
              </a:path>
              <a:path w="530860" h="59689">
                <a:moveTo>
                  <a:pt x="477790" y="27086"/>
                </a:moveTo>
                <a:lnTo>
                  <a:pt x="460173" y="27086"/>
                </a:lnTo>
                <a:lnTo>
                  <a:pt x="462157" y="26441"/>
                </a:lnTo>
                <a:lnTo>
                  <a:pt x="465432" y="23762"/>
                </a:lnTo>
                <a:lnTo>
                  <a:pt x="466275" y="21877"/>
                </a:lnTo>
                <a:lnTo>
                  <a:pt x="466275" y="17015"/>
                </a:lnTo>
                <a:lnTo>
                  <a:pt x="465432" y="15130"/>
                </a:lnTo>
                <a:lnTo>
                  <a:pt x="463745" y="13840"/>
                </a:lnTo>
                <a:lnTo>
                  <a:pt x="462157" y="12452"/>
                </a:lnTo>
                <a:lnTo>
                  <a:pt x="460173" y="11757"/>
                </a:lnTo>
                <a:lnTo>
                  <a:pt x="477813" y="11757"/>
                </a:lnTo>
                <a:lnTo>
                  <a:pt x="478656" y="13840"/>
                </a:lnTo>
                <a:lnTo>
                  <a:pt x="478776" y="23961"/>
                </a:lnTo>
                <a:lnTo>
                  <a:pt x="477790" y="27086"/>
                </a:lnTo>
                <a:close/>
              </a:path>
              <a:path w="530860" h="59689">
                <a:moveTo>
                  <a:pt x="479074" y="58191"/>
                </a:moveTo>
                <a:lnTo>
                  <a:pt x="465084" y="58191"/>
                </a:lnTo>
                <a:lnTo>
                  <a:pt x="453922" y="37801"/>
                </a:lnTo>
                <a:lnTo>
                  <a:pt x="467064" y="37801"/>
                </a:lnTo>
                <a:lnTo>
                  <a:pt x="479074" y="58191"/>
                </a:lnTo>
                <a:close/>
              </a:path>
              <a:path w="530860" h="59689">
                <a:moveTo>
                  <a:pt x="530401" y="58191"/>
                </a:moveTo>
                <a:lnTo>
                  <a:pt x="489919" y="58191"/>
                </a:lnTo>
                <a:lnTo>
                  <a:pt x="489919" y="1042"/>
                </a:lnTo>
                <a:lnTo>
                  <a:pt x="530401" y="1042"/>
                </a:lnTo>
                <a:lnTo>
                  <a:pt x="530401" y="11757"/>
                </a:lnTo>
                <a:lnTo>
                  <a:pt x="502123" y="11757"/>
                </a:lnTo>
                <a:lnTo>
                  <a:pt x="502123" y="23812"/>
                </a:lnTo>
                <a:lnTo>
                  <a:pt x="529806" y="23812"/>
                </a:lnTo>
                <a:lnTo>
                  <a:pt x="529806" y="34528"/>
                </a:lnTo>
                <a:lnTo>
                  <a:pt x="502123" y="34528"/>
                </a:lnTo>
                <a:lnTo>
                  <a:pt x="502123" y="47476"/>
                </a:lnTo>
                <a:lnTo>
                  <a:pt x="530401" y="47476"/>
                </a:lnTo>
                <a:lnTo>
                  <a:pt x="530401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22995" y="4065366"/>
            <a:ext cx="3978910" cy="509270"/>
          </a:xfrm>
          <a:custGeom>
            <a:avLst/>
            <a:gdLst/>
            <a:ahLst/>
            <a:cxnLst/>
            <a:rect l="l" t="t" r="r" b="b"/>
            <a:pathLst>
              <a:path w="3978910" h="509270">
                <a:moveTo>
                  <a:pt x="0" y="0"/>
                </a:moveTo>
                <a:lnTo>
                  <a:pt x="3978892" y="0"/>
                </a:lnTo>
                <a:lnTo>
                  <a:pt x="3978892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73119" y="4201991"/>
            <a:ext cx="278299" cy="11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55192" y="4153191"/>
            <a:ext cx="301249" cy="20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98990" y="4153191"/>
            <a:ext cx="301249" cy="20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42789" y="4153191"/>
            <a:ext cx="301249" cy="20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93968" y="4181791"/>
            <a:ext cx="318674" cy="151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15647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19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19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19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19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19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19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19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19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19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19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19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19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19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19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19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19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19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19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77230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32351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06229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45508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72964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3999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83642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272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8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152" y="290363"/>
            <a:ext cx="6026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INTEGRATED </a:t>
            </a:r>
            <a:r>
              <a:rPr spc="-90" dirty="0"/>
              <a:t>CONTAINER</a:t>
            </a:r>
            <a:r>
              <a:rPr spc="-204" dirty="0"/>
              <a:t> </a:t>
            </a:r>
            <a:r>
              <a:rPr spc="-135" dirty="0"/>
              <a:t>REGISTRY</a:t>
            </a:r>
          </a:p>
        </p:txBody>
      </p:sp>
      <p:sp>
        <p:nvSpPr>
          <p:cNvPr id="3" name="object 3"/>
          <p:cNvSpPr/>
          <p:nvPr/>
        </p:nvSpPr>
        <p:spPr>
          <a:xfrm>
            <a:off x="2224508" y="1838796"/>
            <a:ext cx="3977640" cy="2193290"/>
          </a:xfrm>
          <a:custGeom>
            <a:avLst/>
            <a:gdLst/>
            <a:ahLst/>
            <a:cxnLst/>
            <a:rect l="l" t="t" r="r" b="b"/>
            <a:pathLst>
              <a:path w="3977640" h="2193290">
                <a:moveTo>
                  <a:pt x="0" y="0"/>
                </a:moveTo>
                <a:lnTo>
                  <a:pt x="3977379" y="0"/>
                </a:lnTo>
                <a:lnTo>
                  <a:pt x="3977379" y="2192695"/>
                </a:lnTo>
                <a:lnTo>
                  <a:pt x="0" y="2192695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8089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9964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9826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4238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7862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3960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9891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1766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1628" y="2815184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6039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9664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5761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3430" y="2807097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48089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9964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29826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04238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97862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3960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9891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1766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1628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66039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9664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85761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3430" y="2807097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1692" y="2974519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498"/>
                </a:lnTo>
                <a:lnTo>
                  <a:pt x="0" y="10004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93567" y="2995919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20">
                <a:moveTo>
                  <a:pt x="0" y="0"/>
                </a:moveTo>
                <a:lnTo>
                  <a:pt x="731098" y="0"/>
                </a:lnTo>
                <a:lnTo>
                  <a:pt x="731098" y="845398"/>
                </a:lnTo>
                <a:lnTo>
                  <a:pt x="0" y="8453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53430" y="3876562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27841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24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24"/>
                </a:lnTo>
                <a:lnTo>
                  <a:pt x="40706" y="40706"/>
                </a:lnTo>
                <a:lnTo>
                  <a:pt x="3312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1466" y="30563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2"/>
                </a:lnTo>
                <a:lnTo>
                  <a:pt x="6984" y="40706"/>
                </a:lnTo>
                <a:lnTo>
                  <a:pt x="1873" y="33124"/>
                </a:lnTo>
                <a:lnTo>
                  <a:pt x="0" y="23849"/>
                </a:lnTo>
                <a:lnTo>
                  <a:pt x="1873" y="14565"/>
                </a:lnTo>
                <a:lnTo>
                  <a:pt x="6984" y="6984"/>
                </a:lnTo>
                <a:lnTo>
                  <a:pt x="14565" y="1873"/>
                </a:lnTo>
                <a:lnTo>
                  <a:pt x="23849" y="0"/>
                </a:lnTo>
                <a:lnTo>
                  <a:pt x="30174" y="0"/>
                </a:lnTo>
                <a:lnTo>
                  <a:pt x="36249" y="2499"/>
                </a:lnTo>
                <a:lnTo>
                  <a:pt x="45174" y="1144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24"/>
                </a:lnTo>
                <a:lnTo>
                  <a:pt x="40715" y="40706"/>
                </a:lnTo>
                <a:lnTo>
                  <a:pt x="33134" y="45822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7563" y="3039208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2983" y="4065366"/>
            <a:ext cx="4668520" cy="509270"/>
          </a:xfrm>
          <a:custGeom>
            <a:avLst/>
            <a:gdLst/>
            <a:ahLst/>
            <a:cxnLst/>
            <a:rect l="l" t="t" r="r" b="b"/>
            <a:pathLst>
              <a:path w="4668520" h="509270">
                <a:moveTo>
                  <a:pt x="0" y="0"/>
                </a:moveTo>
                <a:lnTo>
                  <a:pt x="4667978" y="0"/>
                </a:lnTo>
                <a:lnTo>
                  <a:pt x="4667978" y="509098"/>
                </a:lnTo>
                <a:lnTo>
                  <a:pt x="0" y="509098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16043" y="4201991"/>
            <a:ext cx="278274" cy="11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98091" y="4153191"/>
            <a:ext cx="301269" cy="20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41889" y="4153191"/>
            <a:ext cx="301269" cy="20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85688" y="4153191"/>
            <a:ext cx="301269" cy="20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6867" y="4181791"/>
            <a:ext cx="318696" cy="151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8546" y="4418158"/>
            <a:ext cx="414020" cy="59690"/>
          </a:xfrm>
          <a:custGeom>
            <a:avLst/>
            <a:gdLst/>
            <a:ahLst/>
            <a:cxnLst/>
            <a:rect l="l" t="t" r="r" b="b"/>
            <a:pathLst>
              <a:path w="414020" h="59689">
                <a:moveTo>
                  <a:pt x="12204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4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4" y="11757"/>
                </a:lnTo>
                <a:lnTo>
                  <a:pt x="12204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4" y="37802"/>
                </a:lnTo>
                <a:lnTo>
                  <a:pt x="12204" y="37802"/>
                </a:lnTo>
                <a:lnTo>
                  <a:pt x="12204" y="58191"/>
                </a:lnTo>
                <a:close/>
              </a:path>
              <a:path w="414020" h="59689">
                <a:moveTo>
                  <a:pt x="45084" y="27087"/>
                </a:moveTo>
                <a:lnTo>
                  <a:pt x="27532" y="27087"/>
                </a:lnTo>
                <a:lnTo>
                  <a:pt x="29517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7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414020" h="59689">
                <a:moveTo>
                  <a:pt x="67646" y="58191"/>
                </a:moveTo>
                <a:lnTo>
                  <a:pt x="55443" y="58191"/>
                </a:lnTo>
                <a:lnTo>
                  <a:pt x="55443" y="1042"/>
                </a:lnTo>
                <a:lnTo>
                  <a:pt x="67646" y="1042"/>
                </a:lnTo>
                <a:lnTo>
                  <a:pt x="67646" y="23515"/>
                </a:lnTo>
                <a:lnTo>
                  <a:pt x="106936" y="23515"/>
                </a:lnTo>
                <a:lnTo>
                  <a:pt x="106936" y="34230"/>
                </a:lnTo>
                <a:lnTo>
                  <a:pt x="67646" y="34230"/>
                </a:lnTo>
                <a:lnTo>
                  <a:pt x="67646" y="58191"/>
                </a:lnTo>
                <a:close/>
              </a:path>
              <a:path w="414020" h="59689">
                <a:moveTo>
                  <a:pt x="106936" y="23515"/>
                </a:moveTo>
                <a:lnTo>
                  <a:pt x="94584" y="23515"/>
                </a:lnTo>
                <a:lnTo>
                  <a:pt x="94584" y="1042"/>
                </a:lnTo>
                <a:lnTo>
                  <a:pt x="106936" y="1042"/>
                </a:lnTo>
                <a:lnTo>
                  <a:pt x="106936" y="23515"/>
                </a:lnTo>
                <a:close/>
              </a:path>
              <a:path w="414020" h="59689">
                <a:moveTo>
                  <a:pt x="106936" y="58191"/>
                </a:moveTo>
                <a:lnTo>
                  <a:pt x="94584" y="58191"/>
                </a:lnTo>
                <a:lnTo>
                  <a:pt x="94584" y="34230"/>
                </a:lnTo>
                <a:lnTo>
                  <a:pt x="106936" y="34230"/>
                </a:lnTo>
                <a:lnTo>
                  <a:pt x="106936" y="58191"/>
                </a:lnTo>
                <a:close/>
              </a:path>
              <a:path w="414020" h="59689">
                <a:moveTo>
                  <a:pt x="148520" y="58191"/>
                </a:moveTo>
                <a:lnTo>
                  <a:pt x="136316" y="58191"/>
                </a:lnTo>
                <a:lnTo>
                  <a:pt x="136316" y="34826"/>
                </a:lnTo>
                <a:lnTo>
                  <a:pt x="114290" y="1042"/>
                </a:lnTo>
                <a:lnTo>
                  <a:pt x="128130" y="1042"/>
                </a:lnTo>
                <a:lnTo>
                  <a:pt x="142418" y="23961"/>
                </a:lnTo>
                <a:lnTo>
                  <a:pt x="155556" y="23961"/>
                </a:lnTo>
                <a:lnTo>
                  <a:pt x="148520" y="34826"/>
                </a:lnTo>
                <a:lnTo>
                  <a:pt x="148520" y="58191"/>
                </a:lnTo>
                <a:close/>
              </a:path>
              <a:path w="414020" h="59689">
                <a:moveTo>
                  <a:pt x="155556" y="23961"/>
                </a:moveTo>
                <a:lnTo>
                  <a:pt x="142418" y="23961"/>
                </a:lnTo>
                <a:lnTo>
                  <a:pt x="156557" y="1042"/>
                </a:lnTo>
                <a:lnTo>
                  <a:pt x="170398" y="1042"/>
                </a:lnTo>
                <a:lnTo>
                  <a:pt x="155556" y="23961"/>
                </a:lnTo>
                <a:close/>
              </a:path>
              <a:path w="414020" h="59689">
                <a:moveTo>
                  <a:pt x="219979" y="48518"/>
                </a:moveTo>
                <a:lnTo>
                  <a:pt x="202059" y="48518"/>
                </a:lnTo>
                <a:lnTo>
                  <a:pt x="204539" y="47923"/>
                </a:lnTo>
                <a:lnTo>
                  <a:pt x="206126" y="46732"/>
                </a:lnTo>
                <a:lnTo>
                  <a:pt x="207714" y="45442"/>
                </a:lnTo>
                <a:lnTo>
                  <a:pt x="208507" y="43953"/>
                </a:lnTo>
                <a:lnTo>
                  <a:pt x="208507" y="40580"/>
                </a:lnTo>
                <a:lnTo>
                  <a:pt x="207565" y="39241"/>
                </a:lnTo>
                <a:lnTo>
                  <a:pt x="203795" y="37256"/>
                </a:lnTo>
                <a:lnTo>
                  <a:pt x="199280" y="35917"/>
                </a:lnTo>
                <a:lnTo>
                  <a:pt x="181123" y="31551"/>
                </a:lnTo>
                <a:lnTo>
                  <a:pt x="175616" y="25995"/>
                </a:lnTo>
                <a:lnTo>
                  <a:pt x="175616" y="12600"/>
                </a:lnTo>
                <a:lnTo>
                  <a:pt x="177601" y="8482"/>
                </a:lnTo>
                <a:lnTo>
                  <a:pt x="181569" y="5209"/>
                </a:lnTo>
                <a:lnTo>
                  <a:pt x="185539" y="1835"/>
                </a:lnTo>
                <a:lnTo>
                  <a:pt x="190797" y="148"/>
                </a:lnTo>
                <a:lnTo>
                  <a:pt x="206473" y="148"/>
                </a:lnTo>
                <a:lnTo>
                  <a:pt x="213915" y="2827"/>
                </a:lnTo>
                <a:lnTo>
                  <a:pt x="219669" y="8185"/>
                </a:lnTo>
                <a:lnTo>
                  <a:pt x="217730" y="10715"/>
                </a:lnTo>
                <a:lnTo>
                  <a:pt x="193575" y="10715"/>
                </a:lnTo>
                <a:lnTo>
                  <a:pt x="191591" y="11261"/>
                </a:lnTo>
                <a:lnTo>
                  <a:pt x="188812" y="13444"/>
                </a:lnTo>
                <a:lnTo>
                  <a:pt x="188118" y="14833"/>
                </a:lnTo>
                <a:lnTo>
                  <a:pt x="188118" y="18007"/>
                </a:lnTo>
                <a:lnTo>
                  <a:pt x="215403" y="26888"/>
                </a:lnTo>
                <a:lnTo>
                  <a:pt x="220860" y="32494"/>
                </a:lnTo>
                <a:lnTo>
                  <a:pt x="220792" y="46732"/>
                </a:lnTo>
                <a:lnTo>
                  <a:pt x="219979" y="48518"/>
                </a:lnTo>
                <a:close/>
              </a:path>
              <a:path w="414020" h="59689">
                <a:moveTo>
                  <a:pt x="212824" y="17115"/>
                </a:moveTo>
                <a:lnTo>
                  <a:pt x="208358" y="12849"/>
                </a:lnTo>
                <a:lnTo>
                  <a:pt x="202803" y="10715"/>
                </a:lnTo>
                <a:lnTo>
                  <a:pt x="217730" y="10715"/>
                </a:lnTo>
                <a:lnTo>
                  <a:pt x="212824" y="17115"/>
                </a:lnTo>
                <a:close/>
              </a:path>
              <a:path w="414020" h="59689">
                <a:moveTo>
                  <a:pt x="205233" y="59233"/>
                </a:moveTo>
                <a:lnTo>
                  <a:pt x="198090" y="59233"/>
                </a:lnTo>
                <a:lnTo>
                  <a:pt x="190825" y="58666"/>
                </a:lnTo>
                <a:lnTo>
                  <a:pt x="184360" y="56964"/>
                </a:lnTo>
                <a:lnTo>
                  <a:pt x="178695" y="54127"/>
                </a:lnTo>
                <a:lnTo>
                  <a:pt x="173830" y="50155"/>
                </a:lnTo>
                <a:lnTo>
                  <a:pt x="180379" y="40927"/>
                </a:lnTo>
                <a:lnTo>
                  <a:pt x="182463" y="43011"/>
                </a:lnTo>
                <a:lnTo>
                  <a:pt x="185042" y="44797"/>
                </a:lnTo>
                <a:lnTo>
                  <a:pt x="191193" y="47774"/>
                </a:lnTo>
                <a:lnTo>
                  <a:pt x="194716" y="48518"/>
                </a:lnTo>
                <a:lnTo>
                  <a:pt x="219979" y="48518"/>
                </a:lnTo>
                <a:lnTo>
                  <a:pt x="218826" y="51048"/>
                </a:lnTo>
                <a:lnTo>
                  <a:pt x="214758" y="54322"/>
                </a:lnTo>
                <a:lnTo>
                  <a:pt x="210789" y="57596"/>
                </a:lnTo>
                <a:lnTo>
                  <a:pt x="205233" y="59233"/>
                </a:lnTo>
                <a:close/>
              </a:path>
              <a:path w="414020" h="59689">
                <a:moveTo>
                  <a:pt x="243214" y="58191"/>
                </a:moveTo>
                <a:lnTo>
                  <a:pt x="231010" y="58191"/>
                </a:lnTo>
                <a:lnTo>
                  <a:pt x="231010" y="1042"/>
                </a:lnTo>
                <a:lnTo>
                  <a:pt x="243214" y="1042"/>
                </a:lnTo>
                <a:lnTo>
                  <a:pt x="243214" y="58191"/>
                </a:lnTo>
                <a:close/>
              </a:path>
              <a:path w="414020" h="59689">
                <a:moveTo>
                  <a:pt x="283037" y="59233"/>
                </a:moveTo>
                <a:lnTo>
                  <a:pt x="274207" y="59233"/>
                </a:lnTo>
                <a:lnTo>
                  <a:pt x="266914" y="56405"/>
                </a:lnTo>
                <a:lnTo>
                  <a:pt x="261159" y="50751"/>
                </a:lnTo>
                <a:lnTo>
                  <a:pt x="255504" y="45095"/>
                </a:lnTo>
                <a:lnTo>
                  <a:pt x="252676" y="38050"/>
                </a:lnTo>
                <a:lnTo>
                  <a:pt x="252676" y="24061"/>
                </a:lnTo>
                <a:lnTo>
                  <a:pt x="277481" y="0"/>
                </a:lnTo>
                <a:lnTo>
                  <a:pt x="283037" y="0"/>
                </a:lnTo>
                <a:lnTo>
                  <a:pt x="290451" y="874"/>
                </a:lnTo>
                <a:lnTo>
                  <a:pt x="296915" y="3497"/>
                </a:lnTo>
                <a:lnTo>
                  <a:pt x="302431" y="7869"/>
                </a:lnTo>
                <a:lnTo>
                  <a:pt x="304666" y="10864"/>
                </a:lnTo>
                <a:lnTo>
                  <a:pt x="277877" y="10864"/>
                </a:lnTo>
                <a:lnTo>
                  <a:pt x="273611" y="12650"/>
                </a:lnTo>
                <a:lnTo>
                  <a:pt x="266865" y="19793"/>
                </a:lnTo>
                <a:lnTo>
                  <a:pt x="265253" y="24061"/>
                </a:lnTo>
                <a:lnTo>
                  <a:pt x="265178" y="35172"/>
                </a:lnTo>
                <a:lnTo>
                  <a:pt x="266865" y="39687"/>
                </a:lnTo>
                <a:lnTo>
                  <a:pt x="270238" y="43160"/>
                </a:lnTo>
                <a:lnTo>
                  <a:pt x="273710" y="46633"/>
                </a:lnTo>
                <a:lnTo>
                  <a:pt x="277978" y="48368"/>
                </a:lnTo>
                <a:lnTo>
                  <a:pt x="304581" y="48368"/>
                </a:lnTo>
                <a:lnTo>
                  <a:pt x="302431" y="51280"/>
                </a:lnTo>
                <a:lnTo>
                  <a:pt x="296915" y="55699"/>
                </a:lnTo>
                <a:lnTo>
                  <a:pt x="290451" y="58350"/>
                </a:lnTo>
                <a:lnTo>
                  <a:pt x="283037" y="59233"/>
                </a:lnTo>
                <a:close/>
              </a:path>
              <a:path w="414020" h="59689">
                <a:moveTo>
                  <a:pt x="296432" y="19198"/>
                </a:moveTo>
                <a:lnTo>
                  <a:pt x="295242" y="16817"/>
                </a:lnTo>
                <a:lnTo>
                  <a:pt x="293456" y="14833"/>
                </a:lnTo>
                <a:lnTo>
                  <a:pt x="288693" y="11658"/>
                </a:lnTo>
                <a:lnTo>
                  <a:pt x="286014" y="10864"/>
                </a:lnTo>
                <a:lnTo>
                  <a:pt x="304666" y="10864"/>
                </a:lnTo>
                <a:lnTo>
                  <a:pt x="306998" y="13990"/>
                </a:lnTo>
                <a:lnTo>
                  <a:pt x="296432" y="19198"/>
                </a:lnTo>
                <a:close/>
              </a:path>
              <a:path w="414020" h="59689">
                <a:moveTo>
                  <a:pt x="304581" y="48368"/>
                </a:moveTo>
                <a:lnTo>
                  <a:pt x="286014" y="48368"/>
                </a:lnTo>
                <a:lnTo>
                  <a:pt x="288693" y="47624"/>
                </a:lnTo>
                <a:lnTo>
                  <a:pt x="291074" y="46137"/>
                </a:lnTo>
                <a:lnTo>
                  <a:pt x="293456" y="44549"/>
                </a:lnTo>
                <a:lnTo>
                  <a:pt x="295242" y="42515"/>
                </a:lnTo>
                <a:lnTo>
                  <a:pt x="296432" y="40035"/>
                </a:lnTo>
                <a:lnTo>
                  <a:pt x="306998" y="45095"/>
                </a:lnTo>
                <a:lnTo>
                  <a:pt x="304581" y="48368"/>
                </a:lnTo>
                <a:close/>
              </a:path>
              <a:path w="414020" h="59689">
                <a:moveTo>
                  <a:pt x="324135" y="58191"/>
                </a:moveTo>
                <a:lnTo>
                  <a:pt x="310293" y="58191"/>
                </a:lnTo>
                <a:lnTo>
                  <a:pt x="332469" y="1042"/>
                </a:lnTo>
                <a:lnTo>
                  <a:pt x="347649" y="1042"/>
                </a:lnTo>
                <a:lnTo>
                  <a:pt x="352352" y="13245"/>
                </a:lnTo>
                <a:lnTo>
                  <a:pt x="340058" y="13245"/>
                </a:lnTo>
                <a:lnTo>
                  <a:pt x="331129" y="37802"/>
                </a:lnTo>
                <a:lnTo>
                  <a:pt x="361817" y="37802"/>
                </a:lnTo>
                <a:lnTo>
                  <a:pt x="365947" y="48518"/>
                </a:lnTo>
                <a:lnTo>
                  <a:pt x="327855" y="48518"/>
                </a:lnTo>
                <a:lnTo>
                  <a:pt x="324135" y="58191"/>
                </a:lnTo>
                <a:close/>
              </a:path>
              <a:path w="414020" h="59689">
                <a:moveTo>
                  <a:pt x="361817" y="37802"/>
                </a:moveTo>
                <a:lnTo>
                  <a:pt x="348988" y="37802"/>
                </a:lnTo>
                <a:lnTo>
                  <a:pt x="340058" y="13245"/>
                </a:lnTo>
                <a:lnTo>
                  <a:pt x="352352" y="13245"/>
                </a:lnTo>
                <a:lnTo>
                  <a:pt x="361817" y="37802"/>
                </a:lnTo>
                <a:close/>
              </a:path>
              <a:path w="414020" h="59689">
                <a:moveTo>
                  <a:pt x="369675" y="58191"/>
                </a:moveTo>
                <a:lnTo>
                  <a:pt x="355835" y="58191"/>
                </a:lnTo>
                <a:lnTo>
                  <a:pt x="352263" y="48518"/>
                </a:lnTo>
                <a:lnTo>
                  <a:pt x="365947" y="48518"/>
                </a:lnTo>
                <a:lnTo>
                  <a:pt x="369675" y="58191"/>
                </a:lnTo>
                <a:close/>
              </a:path>
              <a:path w="414020" h="59689">
                <a:moveTo>
                  <a:pt x="413483" y="58191"/>
                </a:moveTo>
                <a:lnTo>
                  <a:pt x="377169" y="58191"/>
                </a:lnTo>
                <a:lnTo>
                  <a:pt x="377169" y="1042"/>
                </a:lnTo>
                <a:lnTo>
                  <a:pt x="389373" y="1042"/>
                </a:lnTo>
                <a:lnTo>
                  <a:pt x="389373" y="47476"/>
                </a:lnTo>
                <a:lnTo>
                  <a:pt x="413483" y="47476"/>
                </a:lnTo>
                <a:lnTo>
                  <a:pt x="41348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0139" y="4419200"/>
            <a:ext cx="362585" cy="58419"/>
          </a:xfrm>
          <a:custGeom>
            <a:avLst/>
            <a:gdLst/>
            <a:ahLst/>
            <a:cxnLst/>
            <a:rect l="l" t="t" r="r" b="b"/>
            <a:pathLst>
              <a:path w="362585" h="58420">
                <a:moveTo>
                  <a:pt x="37356" y="57149"/>
                </a:moveTo>
                <a:lnTo>
                  <a:pt x="22175" y="57149"/>
                </a:lnTo>
                <a:lnTo>
                  <a:pt x="0" y="0"/>
                </a:lnTo>
                <a:lnTo>
                  <a:pt x="13840" y="0"/>
                </a:lnTo>
                <a:lnTo>
                  <a:pt x="29765" y="43904"/>
                </a:lnTo>
                <a:lnTo>
                  <a:pt x="42461" y="43904"/>
                </a:lnTo>
                <a:lnTo>
                  <a:pt x="37356" y="57149"/>
                </a:lnTo>
                <a:close/>
              </a:path>
              <a:path w="362585" h="58420">
                <a:moveTo>
                  <a:pt x="42461" y="43904"/>
                </a:moveTo>
                <a:lnTo>
                  <a:pt x="29765" y="43904"/>
                </a:lnTo>
                <a:lnTo>
                  <a:pt x="45541" y="0"/>
                </a:lnTo>
                <a:lnTo>
                  <a:pt x="59382" y="0"/>
                </a:lnTo>
                <a:lnTo>
                  <a:pt x="42461" y="43904"/>
                </a:lnTo>
                <a:close/>
              </a:path>
              <a:path w="362585" h="58420">
                <a:moveTo>
                  <a:pt x="79079" y="57149"/>
                </a:moveTo>
                <a:lnTo>
                  <a:pt x="66875" y="57149"/>
                </a:lnTo>
                <a:lnTo>
                  <a:pt x="66875" y="0"/>
                </a:lnTo>
                <a:lnTo>
                  <a:pt x="79079" y="0"/>
                </a:lnTo>
                <a:lnTo>
                  <a:pt x="79079" y="57149"/>
                </a:lnTo>
                <a:close/>
              </a:path>
              <a:path w="362585" h="58420">
                <a:moveTo>
                  <a:pt x="103424" y="57149"/>
                </a:moveTo>
                <a:lnTo>
                  <a:pt x="91220" y="57149"/>
                </a:lnTo>
                <a:lnTo>
                  <a:pt x="91220" y="0"/>
                </a:lnTo>
                <a:lnTo>
                  <a:pt x="123763" y="0"/>
                </a:lnTo>
                <a:lnTo>
                  <a:pt x="128377" y="1736"/>
                </a:lnTo>
                <a:lnTo>
                  <a:pt x="131850" y="5209"/>
                </a:lnTo>
                <a:lnTo>
                  <a:pt x="135422" y="8682"/>
                </a:lnTo>
                <a:lnTo>
                  <a:pt x="136245" y="10715"/>
                </a:lnTo>
                <a:lnTo>
                  <a:pt x="103424" y="10715"/>
                </a:lnTo>
                <a:lnTo>
                  <a:pt x="103424" y="26045"/>
                </a:lnTo>
                <a:lnTo>
                  <a:pt x="136221" y="26045"/>
                </a:lnTo>
                <a:lnTo>
                  <a:pt x="136017" y="26689"/>
                </a:lnTo>
                <a:lnTo>
                  <a:pt x="133636" y="29765"/>
                </a:lnTo>
                <a:lnTo>
                  <a:pt x="131255" y="32742"/>
                </a:lnTo>
                <a:lnTo>
                  <a:pt x="128278" y="34627"/>
                </a:lnTo>
                <a:lnTo>
                  <a:pt x="124706" y="35420"/>
                </a:lnTo>
                <a:lnTo>
                  <a:pt x="125496" y="36760"/>
                </a:lnTo>
                <a:lnTo>
                  <a:pt x="103424" y="36760"/>
                </a:lnTo>
                <a:lnTo>
                  <a:pt x="103424" y="57149"/>
                </a:lnTo>
                <a:close/>
              </a:path>
              <a:path w="362585" h="58420">
                <a:moveTo>
                  <a:pt x="136221" y="26045"/>
                </a:moveTo>
                <a:lnTo>
                  <a:pt x="118605" y="26045"/>
                </a:lnTo>
                <a:lnTo>
                  <a:pt x="120589" y="25400"/>
                </a:lnTo>
                <a:lnTo>
                  <a:pt x="123862" y="22720"/>
                </a:lnTo>
                <a:lnTo>
                  <a:pt x="124706" y="20835"/>
                </a:lnTo>
                <a:lnTo>
                  <a:pt x="124706" y="15974"/>
                </a:lnTo>
                <a:lnTo>
                  <a:pt x="123862" y="14089"/>
                </a:lnTo>
                <a:lnTo>
                  <a:pt x="122176" y="12798"/>
                </a:lnTo>
                <a:lnTo>
                  <a:pt x="120589" y="11409"/>
                </a:lnTo>
                <a:lnTo>
                  <a:pt x="118605" y="10715"/>
                </a:lnTo>
                <a:lnTo>
                  <a:pt x="136245" y="10715"/>
                </a:lnTo>
                <a:lnTo>
                  <a:pt x="137087" y="12798"/>
                </a:lnTo>
                <a:lnTo>
                  <a:pt x="137208" y="22919"/>
                </a:lnTo>
                <a:lnTo>
                  <a:pt x="136221" y="26045"/>
                </a:lnTo>
                <a:close/>
              </a:path>
              <a:path w="362585" h="58420">
                <a:moveTo>
                  <a:pt x="137505" y="57149"/>
                </a:moveTo>
                <a:lnTo>
                  <a:pt x="123516" y="57149"/>
                </a:lnTo>
                <a:lnTo>
                  <a:pt x="112353" y="36760"/>
                </a:lnTo>
                <a:lnTo>
                  <a:pt x="125496" y="36760"/>
                </a:lnTo>
                <a:lnTo>
                  <a:pt x="137505" y="57149"/>
                </a:lnTo>
                <a:close/>
              </a:path>
              <a:path w="362585" h="58420">
                <a:moveTo>
                  <a:pt x="190469" y="10715"/>
                </a:moveTo>
                <a:lnTo>
                  <a:pt x="144779" y="10715"/>
                </a:lnTo>
                <a:lnTo>
                  <a:pt x="144779" y="0"/>
                </a:lnTo>
                <a:lnTo>
                  <a:pt x="190469" y="0"/>
                </a:lnTo>
                <a:lnTo>
                  <a:pt x="190469" y="10715"/>
                </a:lnTo>
                <a:close/>
              </a:path>
              <a:path w="362585" h="58420">
                <a:moveTo>
                  <a:pt x="173800" y="57149"/>
                </a:moveTo>
                <a:lnTo>
                  <a:pt x="161597" y="57149"/>
                </a:lnTo>
                <a:lnTo>
                  <a:pt x="161597" y="10715"/>
                </a:lnTo>
                <a:lnTo>
                  <a:pt x="173800" y="10715"/>
                </a:lnTo>
                <a:lnTo>
                  <a:pt x="173800" y="57149"/>
                </a:lnTo>
                <a:close/>
              </a:path>
              <a:path w="362585" h="58420">
                <a:moveTo>
                  <a:pt x="234143" y="58191"/>
                </a:moveTo>
                <a:lnTo>
                  <a:pt x="217772" y="58191"/>
                </a:lnTo>
                <a:lnTo>
                  <a:pt x="211471" y="56107"/>
                </a:lnTo>
                <a:lnTo>
                  <a:pt x="202343" y="47773"/>
                </a:lnTo>
                <a:lnTo>
                  <a:pt x="200061" y="41919"/>
                </a:lnTo>
                <a:lnTo>
                  <a:pt x="200061" y="0"/>
                </a:lnTo>
                <a:lnTo>
                  <a:pt x="212414" y="0"/>
                </a:lnTo>
                <a:lnTo>
                  <a:pt x="212414" y="37901"/>
                </a:lnTo>
                <a:lnTo>
                  <a:pt x="213506" y="41126"/>
                </a:lnTo>
                <a:lnTo>
                  <a:pt x="215688" y="43606"/>
                </a:lnTo>
                <a:lnTo>
                  <a:pt x="217970" y="46086"/>
                </a:lnTo>
                <a:lnTo>
                  <a:pt x="221344" y="47326"/>
                </a:lnTo>
                <a:lnTo>
                  <a:pt x="249604" y="47326"/>
                </a:lnTo>
                <a:lnTo>
                  <a:pt x="249472" y="47674"/>
                </a:lnTo>
                <a:lnTo>
                  <a:pt x="245008" y="51940"/>
                </a:lnTo>
                <a:lnTo>
                  <a:pt x="240542" y="56107"/>
                </a:lnTo>
                <a:lnTo>
                  <a:pt x="234143" y="58191"/>
                </a:lnTo>
                <a:close/>
              </a:path>
              <a:path w="362585" h="58420">
                <a:moveTo>
                  <a:pt x="249604" y="47326"/>
                </a:moveTo>
                <a:lnTo>
                  <a:pt x="230274" y="47326"/>
                </a:lnTo>
                <a:lnTo>
                  <a:pt x="233598" y="46086"/>
                </a:lnTo>
                <a:lnTo>
                  <a:pt x="235780" y="43606"/>
                </a:lnTo>
                <a:lnTo>
                  <a:pt x="238062" y="41126"/>
                </a:lnTo>
                <a:lnTo>
                  <a:pt x="239203" y="37901"/>
                </a:lnTo>
                <a:lnTo>
                  <a:pt x="239203" y="0"/>
                </a:lnTo>
                <a:lnTo>
                  <a:pt x="251705" y="0"/>
                </a:lnTo>
                <a:lnTo>
                  <a:pt x="251649" y="41919"/>
                </a:lnTo>
                <a:lnTo>
                  <a:pt x="249604" y="47326"/>
                </a:lnTo>
                <a:close/>
              </a:path>
              <a:path w="362585" h="58420">
                <a:moveTo>
                  <a:pt x="272927" y="57149"/>
                </a:moveTo>
                <a:lnTo>
                  <a:pt x="259087" y="57149"/>
                </a:lnTo>
                <a:lnTo>
                  <a:pt x="281262" y="0"/>
                </a:lnTo>
                <a:lnTo>
                  <a:pt x="296443" y="0"/>
                </a:lnTo>
                <a:lnTo>
                  <a:pt x="301146" y="12203"/>
                </a:lnTo>
                <a:lnTo>
                  <a:pt x="288852" y="12203"/>
                </a:lnTo>
                <a:lnTo>
                  <a:pt x="279923" y="36760"/>
                </a:lnTo>
                <a:lnTo>
                  <a:pt x="310611" y="36760"/>
                </a:lnTo>
                <a:lnTo>
                  <a:pt x="314741" y="47476"/>
                </a:lnTo>
                <a:lnTo>
                  <a:pt x="276649" y="47476"/>
                </a:lnTo>
                <a:lnTo>
                  <a:pt x="272927" y="57149"/>
                </a:lnTo>
                <a:close/>
              </a:path>
              <a:path w="362585" h="58420">
                <a:moveTo>
                  <a:pt x="310611" y="36760"/>
                </a:moveTo>
                <a:lnTo>
                  <a:pt x="297782" y="36760"/>
                </a:lnTo>
                <a:lnTo>
                  <a:pt x="288852" y="12203"/>
                </a:lnTo>
                <a:lnTo>
                  <a:pt x="301146" y="12203"/>
                </a:lnTo>
                <a:lnTo>
                  <a:pt x="310611" y="36760"/>
                </a:lnTo>
                <a:close/>
              </a:path>
              <a:path w="362585" h="58420">
                <a:moveTo>
                  <a:pt x="318469" y="57149"/>
                </a:moveTo>
                <a:lnTo>
                  <a:pt x="304628" y="57149"/>
                </a:lnTo>
                <a:lnTo>
                  <a:pt x="301057" y="47476"/>
                </a:lnTo>
                <a:lnTo>
                  <a:pt x="314741" y="47476"/>
                </a:lnTo>
                <a:lnTo>
                  <a:pt x="318469" y="57149"/>
                </a:lnTo>
                <a:close/>
              </a:path>
              <a:path w="362585" h="58420">
                <a:moveTo>
                  <a:pt x="362276" y="57149"/>
                </a:moveTo>
                <a:lnTo>
                  <a:pt x="325962" y="57149"/>
                </a:lnTo>
                <a:lnTo>
                  <a:pt x="325962" y="0"/>
                </a:lnTo>
                <a:lnTo>
                  <a:pt x="338166" y="0"/>
                </a:lnTo>
                <a:lnTo>
                  <a:pt x="338166" y="46434"/>
                </a:lnTo>
                <a:lnTo>
                  <a:pt x="362276" y="46434"/>
                </a:lnTo>
                <a:lnTo>
                  <a:pt x="362276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75250" y="4419200"/>
            <a:ext cx="351155" cy="57150"/>
          </a:xfrm>
          <a:custGeom>
            <a:avLst/>
            <a:gdLst/>
            <a:ahLst/>
            <a:cxnLst/>
            <a:rect l="l" t="t" r="r" b="b"/>
            <a:pathLst>
              <a:path w="351154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686"/>
                </a:lnTo>
                <a:lnTo>
                  <a:pt x="40629" y="5059"/>
                </a:lnTo>
                <a:lnTo>
                  <a:pt x="44201" y="8433"/>
                </a:lnTo>
                <a:lnTo>
                  <a:pt x="4511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84" y="26045"/>
                </a:lnTo>
                <a:lnTo>
                  <a:pt x="44201" y="28227"/>
                </a:lnTo>
                <a:lnTo>
                  <a:pt x="40629" y="31700"/>
                </a:lnTo>
                <a:lnTo>
                  <a:pt x="37057" y="35073"/>
                </a:lnTo>
                <a:lnTo>
                  <a:pt x="32443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351154" h="57150">
                <a:moveTo>
                  <a:pt x="45084" y="26045"/>
                </a:moveTo>
                <a:lnTo>
                  <a:pt x="27532" y="26045"/>
                </a:lnTo>
                <a:lnTo>
                  <a:pt x="29516" y="25400"/>
                </a:lnTo>
                <a:lnTo>
                  <a:pt x="31104" y="24109"/>
                </a:lnTo>
                <a:lnTo>
                  <a:pt x="3269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92" y="14089"/>
                </a:lnTo>
                <a:lnTo>
                  <a:pt x="31104" y="12798"/>
                </a:lnTo>
                <a:lnTo>
                  <a:pt x="29516" y="11409"/>
                </a:lnTo>
                <a:lnTo>
                  <a:pt x="27532" y="10715"/>
                </a:lnTo>
                <a:lnTo>
                  <a:pt x="45114" y="10715"/>
                </a:lnTo>
                <a:lnTo>
                  <a:pt x="45947" y="12798"/>
                </a:lnTo>
                <a:lnTo>
                  <a:pt x="45867" y="24109"/>
                </a:lnTo>
                <a:lnTo>
                  <a:pt x="45084" y="26045"/>
                </a:lnTo>
                <a:close/>
              </a:path>
              <a:path w="351154" h="57150">
                <a:moveTo>
                  <a:pt x="67646" y="57149"/>
                </a:moveTo>
                <a:lnTo>
                  <a:pt x="55442" y="57149"/>
                </a:lnTo>
                <a:lnTo>
                  <a:pt x="55442" y="0"/>
                </a:lnTo>
                <a:lnTo>
                  <a:pt x="87986" y="0"/>
                </a:lnTo>
                <a:lnTo>
                  <a:pt x="92599" y="1736"/>
                </a:lnTo>
                <a:lnTo>
                  <a:pt x="96072" y="5209"/>
                </a:lnTo>
                <a:lnTo>
                  <a:pt x="99644" y="8682"/>
                </a:lnTo>
                <a:lnTo>
                  <a:pt x="100467" y="10715"/>
                </a:lnTo>
                <a:lnTo>
                  <a:pt x="67646" y="10715"/>
                </a:lnTo>
                <a:lnTo>
                  <a:pt x="67646" y="26045"/>
                </a:lnTo>
                <a:lnTo>
                  <a:pt x="100443" y="26045"/>
                </a:lnTo>
                <a:lnTo>
                  <a:pt x="100239" y="26689"/>
                </a:lnTo>
                <a:lnTo>
                  <a:pt x="97858" y="29765"/>
                </a:lnTo>
                <a:lnTo>
                  <a:pt x="95477" y="32742"/>
                </a:lnTo>
                <a:lnTo>
                  <a:pt x="92500" y="34627"/>
                </a:lnTo>
                <a:lnTo>
                  <a:pt x="88929" y="35420"/>
                </a:lnTo>
                <a:lnTo>
                  <a:pt x="89718" y="36760"/>
                </a:lnTo>
                <a:lnTo>
                  <a:pt x="67646" y="36760"/>
                </a:lnTo>
                <a:lnTo>
                  <a:pt x="67646" y="57149"/>
                </a:lnTo>
                <a:close/>
              </a:path>
              <a:path w="351154" h="57150">
                <a:moveTo>
                  <a:pt x="100443" y="26045"/>
                </a:moveTo>
                <a:lnTo>
                  <a:pt x="82826" y="26045"/>
                </a:lnTo>
                <a:lnTo>
                  <a:pt x="84811" y="25400"/>
                </a:lnTo>
                <a:lnTo>
                  <a:pt x="88085" y="22720"/>
                </a:lnTo>
                <a:lnTo>
                  <a:pt x="88929" y="20835"/>
                </a:lnTo>
                <a:lnTo>
                  <a:pt x="88929" y="15974"/>
                </a:lnTo>
                <a:lnTo>
                  <a:pt x="88085" y="14089"/>
                </a:lnTo>
                <a:lnTo>
                  <a:pt x="86398" y="12798"/>
                </a:lnTo>
                <a:lnTo>
                  <a:pt x="84811" y="11409"/>
                </a:lnTo>
                <a:lnTo>
                  <a:pt x="82826" y="10715"/>
                </a:lnTo>
                <a:lnTo>
                  <a:pt x="100467" y="10715"/>
                </a:lnTo>
                <a:lnTo>
                  <a:pt x="101309" y="12798"/>
                </a:lnTo>
                <a:lnTo>
                  <a:pt x="101430" y="22919"/>
                </a:lnTo>
                <a:lnTo>
                  <a:pt x="100443" y="26045"/>
                </a:lnTo>
                <a:close/>
              </a:path>
              <a:path w="351154" h="57150">
                <a:moveTo>
                  <a:pt x="101727" y="57149"/>
                </a:moveTo>
                <a:lnTo>
                  <a:pt x="87738" y="57149"/>
                </a:lnTo>
                <a:lnTo>
                  <a:pt x="76576" y="36760"/>
                </a:lnTo>
                <a:lnTo>
                  <a:pt x="89718" y="36760"/>
                </a:lnTo>
                <a:lnTo>
                  <a:pt x="101727" y="57149"/>
                </a:lnTo>
                <a:close/>
              </a:path>
              <a:path w="351154" h="57150">
                <a:moveTo>
                  <a:pt x="124777" y="57149"/>
                </a:moveTo>
                <a:lnTo>
                  <a:pt x="112572" y="57149"/>
                </a:lnTo>
                <a:lnTo>
                  <a:pt x="112572" y="0"/>
                </a:lnTo>
                <a:lnTo>
                  <a:pt x="124777" y="0"/>
                </a:lnTo>
                <a:lnTo>
                  <a:pt x="124777" y="57149"/>
                </a:lnTo>
                <a:close/>
              </a:path>
              <a:path w="351154" h="57150">
                <a:moveTo>
                  <a:pt x="168172" y="57149"/>
                </a:moveTo>
                <a:lnTo>
                  <a:pt x="152991" y="57149"/>
                </a:lnTo>
                <a:lnTo>
                  <a:pt x="130816" y="0"/>
                </a:lnTo>
                <a:lnTo>
                  <a:pt x="144656" y="0"/>
                </a:lnTo>
                <a:lnTo>
                  <a:pt x="160581" y="43904"/>
                </a:lnTo>
                <a:lnTo>
                  <a:pt x="173277" y="43904"/>
                </a:lnTo>
                <a:lnTo>
                  <a:pt x="168172" y="57149"/>
                </a:lnTo>
                <a:close/>
              </a:path>
              <a:path w="351154" h="57150">
                <a:moveTo>
                  <a:pt x="173277" y="43904"/>
                </a:moveTo>
                <a:lnTo>
                  <a:pt x="160581" y="43904"/>
                </a:lnTo>
                <a:lnTo>
                  <a:pt x="176356" y="0"/>
                </a:lnTo>
                <a:lnTo>
                  <a:pt x="190198" y="0"/>
                </a:lnTo>
                <a:lnTo>
                  <a:pt x="173277" y="43904"/>
                </a:lnTo>
                <a:close/>
              </a:path>
              <a:path w="351154" h="57150">
                <a:moveTo>
                  <a:pt x="205430" y="57149"/>
                </a:moveTo>
                <a:lnTo>
                  <a:pt x="191589" y="57149"/>
                </a:lnTo>
                <a:lnTo>
                  <a:pt x="213765" y="0"/>
                </a:lnTo>
                <a:lnTo>
                  <a:pt x="228945" y="0"/>
                </a:lnTo>
                <a:lnTo>
                  <a:pt x="233648" y="12203"/>
                </a:lnTo>
                <a:lnTo>
                  <a:pt x="221354" y="12203"/>
                </a:lnTo>
                <a:lnTo>
                  <a:pt x="212425" y="36760"/>
                </a:lnTo>
                <a:lnTo>
                  <a:pt x="243113" y="36760"/>
                </a:lnTo>
                <a:lnTo>
                  <a:pt x="247243" y="47476"/>
                </a:lnTo>
                <a:lnTo>
                  <a:pt x="209151" y="47476"/>
                </a:lnTo>
                <a:lnTo>
                  <a:pt x="205430" y="57149"/>
                </a:lnTo>
                <a:close/>
              </a:path>
              <a:path w="351154" h="57150">
                <a:moveTo>
                  <a:pt x="243113" y="36760"/>
                </a:moveTo>
                <a:lnTo>
                  <a:pt x="230284" y="36760"/>
                </a:lnTo>
                <a:lnTo>
                  <a:pt x="221354" y="12203"/>
                </a:lnTo>
                <a:lnTo>
                  <a:pt x="233648" y="12203"/>
                </a:lnTo>
                <a:lnTo>
                  <a:pt x="243113" y="36760"/>
                </a:lnTo>
                <a:close/>
              </a:path>
              <a:path w="351154" h="57150">
                <a:moveTo>
                  <a:pt x="250971" y="57149"/>
                </a:moveTo>
                <a:lnTo>
                  <a:pt x="237131" y="57149"/>
                </a:lnTo>
                <a:lnTo>
                  <a:pt x="233559" y="47476"/>
                </a:lnTo>
                <a:lnTo>
                  <a:pt x="247243" y="47476"/>
                </a:lnTo>
                <a:lnTo>
                  <a:pt x="250971" y="57149"/>
                </a:lnTo>
                <a:close/>
              </a:path>
              <a:path w="351154" h="57150">
                <a:moveTo>
                  <a:pt x="300583" y="10715"/>
                </a:moveTo>
                <a:lnTo>
                  <a:pt x="254893" y="10715"/>
                </a:lnTo>
                <a:lnTo>
                  <a:pt x="254893" y="0"/>
                </a:lnTo>
                <a:lnTo>
                  <a:pt x="300583" y="0"/>
                </a:lnTo>
                <a:lnTo>
                  <a:pt x="300583" y="10715"/>
                </a:lnTo>
                <a:close/>
              </a:path>
              <a:path w="351154" h="57150">
                <a:moveTo>
                  <a:pt x="283914" y="57149"/>
                </a:moveTo>
                <a:lnTo>
                  <a:pt x="271710" y="57149"/>
                </a:lnTo>
                <a:lnTo>
                  <a:pt x="271710" y="10715"/>
                </a:lnTo>
                <a:lnTo>
                  <a:pt x="283914" y="10715"/>
                </a:lnTo>
                <a:lnTo>
                  <a:pt x="283914" y="57149"/>
                </a:lnTo>
                <a:close/>
              </a:path>
              <a:path w="351154" h="57150">
                <a:moveTo>
                  <a:pt x="350657" y="57149"/>
                </a:moveTo>
                <a:lnTo>
                  <a:pt x="310176" y="57149"/>
                </a:lnTo>
                <a:lnTo>
                  <a:pt x="310176" y="0"/>
                </a:lnTo>
                <a:lnTo>
                  <a:pt x="350657" y="0"/>
                </a:lnTo>
                <a:lnTo>
                  <a:pt x="350657" y="10715"/>
                </a:lnTo>
                <a:lnTo>
                  <a:pt x="322379" y="10715"/>
                </a:lnTo>
                <a:lnTo>
                  <a:pt x="322379" y="22770"/>
                </a:lnTo>
                <a:lnTo>
                  <a:pt x="350062" y="22770"/>
                </a:lnTo>
                <a:lnTo>
                  <a:pt x="350062" y="33486"/>
                </a:lnTo>
                <a:lnTo>
                  <a:pt x="322379" y="33486"/>
                </a:lnTo>
                <a:lnTo>
                  <a:pt x="322379" y="46434"/>
                </a:lnTo>
                <a:lnTo>
                  <a:pt x="350657" y="46434"/>
                </a:lnTo>
                <a:lnTo>
                  <a:pt x="350657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49137" y="4418158"/>
            <a:ext cx="302260" cy="59690"/>
          </a:xfrm>
          <a:custGeom>
            <a:avLst/>
            <a:gdLst/>
            <a:ahLst/>
            <a:cxnLst/>
            <a:rect l="l" t="t" r="r" b="b"/>
            <a:pathLst>
              <a:path w="302260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28"/>
                </a:lnTo>
                <a:lnTo>
                  <a:pt x="40629" y="6101"/>
                </a:lnTo>
                <a:lnTo>
                  <a:pt x="44201" y="9475"/>
                </a:lnTo>
                <a:lnTo>
                  <a:pt x="4511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84" y="27087"/>
                </a:lnTo>
                <a:lnTo>
                  <a:pt x="44201" y="29269"/>
                </a:lnTo>
                <a:lnTo>
                  <a:pt x="40629" y="32742"/>
                </a:lnTo>
                <a:lnTo>
                  <a:pt x="37057" y="36115"/>
                </a:lnTo>
                <a:lnTo>
                  <a:pt x="32443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302260" h="59689">
                <a:moveTo>
                  <a:pt x="45084" y="27087"/>
                </a:moveTo>
                <a:lnTo>
                  <a:pt x="27532" y="27087"/>
                </a:lnTo>
                <a:lnTo>
                  <a:pt x="29516" y="26442"/>
                </a:lnTo>
                <a:lnTo>
                  <a:pt x="31104" y="25151"/>
                </a:lnTo>
                <a:lnTo>
                  <a:pt x="32692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92" y="15131"/>
                </a:lnTo>
                <a:lnTo>
                  <a:pt x="31104" y="13840"/>
                </a:lnTo>
                <a:lnTo>
                  <a:pt x="29516" y="12452"/>
                </a:lnTo>
                <a:lnTo>
                  <a:pt x="27532" y="11757"/>
                </a:lnTo>
                <a:lnTo>
                  <a:pt x="45114" y="11757"/>
                </a:lnTo>
                <a:lnTo>
                  <a:pt x="45947" y="13840"/>
                </a:lnTo>
                <a:lnTo>
                  <a:pt x="45867" y="25151"/>
                </a:lnTo>
                <a:lnTo>
                  <a:pt x="45084" y="27087"/>
                </a:lnTo>
                <a:close/>
              </a:path>
              <a:path w="302260" h="59689">
                <a:moveTo>
                  <a:pt x="89524" y="59233"/>
                </a:moveTo>
                <a:lnTo>
                  <a:pt x="73152" y="59233"/>
                </a:lnTo>
                <a:lnTo>
                  <a:pt x="66852" y="57149"/>
                </a:lnTo>
                <a:lnTo>
                  <a:pt x="57724" y="48815"/>
                </a:lnTo>
                <a:lnTo>
                  <a:pt x="55442" y="42961"/>
                </a:lnTo>
                <a:lnTo>
                  <a:pt x="55442" y="1042"/>
                </a:lnTo>
                <a:lnTo>
                  <a:pt x="67795" y="1042"/>
                </a:lnTo>
                <a:lnTo>
                  <a:pt x="67795" y="38943"/>
                </a:lnTo>
                <a:lnTo>
                  <a:pt x="68886" y="42168"/>
                </a:lnTo>
                <a:lnTo>
                  <a:pt x="71069" y="44648"/>
                </a:lnTo>
                <a:lnTo>
                  <a:pt x="73350" y="47128"/>
                </a:lnTo>
                <a:lnTo>
                  <a:pt x="76724" y="48368"/>
                </a:lnTo>
                <a:lnTo>
                  <a:pt x="104984" y="48368"/>
                </a:lnTo>
                <a:lnTo>
                  <a:pt x="104852" y="48716"/>
                </a:lnTo>
                <a:lnTo>
                  <a:pt x="100388" y="52982"/>
                </a:lnTo>
                <a:lnTo>
                  <a:pt x="95923" y="57149"/>
                </a:lnTo>
                <a:lnTo>
                  <a:pt x="89524" y="59233"/>
                </a:lnTo>
                <a:close/>
              </a:path>
              <a:path w="302260" h="59689">
                <a:moveTo>
                  <a:pt x="104984" y="48368"/>
                </a:moveTo>
                <a:lnTo>
                  <a:pt x="85654" y="48368"/>
                </a:lnTo>
                <a:lnTo>
                  <a:pt x="88978" y="47128"/>
                </a:lnTo>
                <a:lnTo>
                  <a:pt x="91160" y="44648"/>
                </a:lnTo>
                <a:lnTo>
                  <a:pt x="93442" y="42168"/>
                </a:lnTo>
                <a:lnTo>
                  <a:pt x="94584" y="38943"/>
                </a:lnTo>
                <a:lnTo>
                  <a:pt x="94584" y="1042"/>
                </a:lnTo>
                <a:lnTo>
                  <a:pt x="107085" y="1042"/>
                </a:lnTo>
                <a:lnTo>
                  <a:pt x="107029" y="42961"/>
                </a:lnTo>
                <a:lnTo>
                  <a:pt x="104984" y="48368"/>
                </a:lnTo>
                <a:close/>
              </a:path>
              <a:path w="302260" h="59689">
                <a:moveTo>
                  <a:pt x="156734" y="58191"/>
                </a:moveTo>
                <a:lnTo>
                  <a:pt x="120570" y="58191"/>
                </a:lnTo>
                <a:lnTo>
                  <a:pt x="120570" y="1042"/>
                </a:lnTo>
                <a:lnTo>
                  <a:pt x="155593" y="1042"/>
                </a:lnTo>
                <a:lnTo>
                  <a:pt x="159562" y="2381"/>
                </a:lnTo>
                <a:lnTo>
                  <a:pt x="162539" y="5060"/>
                </a:lnTo>
                <a:lnTo>
                  <a:pt x="165614" y="7739"/>
                </a:lnTo>
                <a:lnTo>
                  <a:pt x="167152" y="11261"/>
                </a:lnTo>
                <a:lnTo>
                  <a:pt x="167152" y="11459"/>
                </a:lnTo>
                <a:lnTo>
                  <a:pt x="132773" y="11459"/>
                </a:lnTo>
                <a:lnTo>
                  <a:pt x="132773" y="23961"/>
                </a:lnTo>
                <a:lnTo>
                  <a:pt x="164560" y="23961"/>
                </a:lnTo>
                <a:lnTo>
                  <a:pt x="162439" y="26640"/>
                </a:lnTo>
                <a:lnTo>
                  <a:pt x="160108" y="28128"/>
                </a:lnTo>
                <a:lnTo>
                  <a:pt x="157329" y="28723"/>
                </a:lnTo>
                <a:lnTo>
                  <a:pt x="160207" y="29120"/>
                </a:lnTo>
                <a:lnTo>
                  <a:pt x="162737" y="30659"/>
                </a:lnTo>
                <a:lnTo>
                  <a:pt x="164920" y="33337"/>
                </a:lnTo>
                <a:lnTo>
                  <a:pt x="165801" y="34379"/>
                </a:lnTo>
                <a:lnTo>
                  <a:pt x="132773" y="34379"/>
                </a:lnTo>
                <a:lnTo>
                  <a:pt x="132773" y="47624"/>
                </a:lnTo>
                <a:lnTo>
                  <a:pt x="168056" y="47624"/>
                </a:lnTo>
                <a:lnTo>
                  <a:pt x="166706" y="50998"/>
                </a:lnTo>
                <a:lnTo>
                  <a:pt x="160753" y="56753"/>
                </a:lnTo>
                <a:lnTo>
                  <a:pt x="156734" y="58191"/>
                </a:lnTo>
                <a:close/>
              </a:path>
              <a:path w="302260" h="59689">
                <a:moveTo>
                  <a:pt x="164560" y="23961"/>
                </a:moveTo>
                <a:lnTo>
                  <a:pt x="150037" y="23961"/>
                </a:lnTo>
                <a:lnTo>
                  <a:pt x="151674" y="23416"/>
                </a:lnTo>
                <a:lnTo>
                  <a:pt x="152865" y="22324"/>
                </a:lnTo>
                <a:lnTo>
                  <a:pt x="154056" y="21134"/>
                </a:lnTo>
                <a:lnTo>
                  <a:pt x="154651" y="19595"/>
                </a:lnTo>
                <a:lnTo>
                  <a:pt x="154651" y="15924"/>
                </a:lnTo>
                <a:lnTo>
                  <a:pt x="154056" y="14436"/>
                </a:lnTo>
                <a:lnTo>
                  <a:pt x="151674" y="12054"/>
                </a:lnTo>
                <a:lnTo>
                  <a:pt x="150037" y="11459"/>
                </a:lnTo>
                <a:lnTo>
                  <a:pt x="167152" y="11459"/>
                </a:lnTo>
                <a:lnTo>
                  <a:pt x="167152" y="19000"/>
                </a:lnTo>
                <a:lnTo>
                  <a:pt x="166209" y="21877"/>
                </a:lnTo>
                <a:lnTo>
                  <a:pt x="164560" y="23961"/>
                </a:lnTo>
                <a:close/>
              </a:path>
              <a:path w="302260" h="59689">
                <a:moveTo>
                  <a:pt x="168056" y="47624"/>
                </a:moveTo>
                <a:lnTo>
                  <a:pt x="150781" y="47624"/>
                </a:lnTo>
                <a:lnTo>
                  <a:pt x="152616" y="47079"/>
                </a:lnTo>
                <a:lnTo>
                  <a:pt x="153907" y="45988"/>
                </a:lnTo>
                <a:lnTo>
                  <a:pt x="155197" y="44797"/>
                </a:lnTo>
                <a:lnTo>
                  <a:pt x="155842" y="43160"/>
                </a:lnTo>
                <a:lnTo>
                  <a:pt x="155781" y="39042"/>
                </a:lnTo>
                <a:lnTo>
                  <a:pt x="155197" y="37603"/>
                </a:lnTo>
                <a:lnTo>
                  <a:pt x="152616" y="35024"/>
                </a:lnTo>
                <a:lnTo>
                  <a:pt x="150781" y="34379"/>
                </a:lnTo>
                <a:lnTo>
                  <a:pt x="165801" y="34379"/>
                </a:lnTo>
                <a:lnTo>
                  <a:pt x="167103" y="35917"/>
                </a:lnTo>
                <a:lnTo>
                  <a:pt x="168194" y="39042"/>
                </a:lnTo>
                <a:lnTo>
                  <a:pt x="168194" y="47278"/>
                </a:lnTo>
                <a:lnTo>
                  <a:pt x="168056" y="47624"/>
                </a:lnTo>
                <a:close/>
              </a:path>
              <a:path w="302260" h="59689">
                <a:moveTo>
                  <a:pt x="215791" y="58191"/>
                </a:moveTo>
                <a:lnTo>
                  <a:pt x="179477" y="58191"/>
                </a:lnTo>
                <a:lnTo>
                  <a:pt x="179477" y="1042"/>
                </a:lnTo>
                <a:lnTo>
                  <a:pt x="191681" y="1042"/>
                </a:lnTo>
                <a:lnTo>
                  <a:pt x="191681" y="47476"/>
                </a:lnTo>
                <a:lnTo>
                  <a:pt x="215791" y="47476"/>
                </a:lnTo>
                <a:lnTo>
                  <a:pt x="215791" y="58191"/>
                </a:lnTo>
                <a:close/>
              </a:path>
              <a:path w="302260" h="59689">
                <a:moveTo>
                  <a:pt x="238150" y="58191"/>
                </a:moveTo>
                <a:lnTo>
                  <a:pt x="225945" y="58191"/>
                </a:lnTo>
                <a:lnTo>
                  <a:pt x="225945" y="1042"/>
                </a:lnTo>
                <a:lnTo>
                  <a:pt x="238150" y="1042"/>
                </a:lnTo>
                <a:lnTo>
                  <a:pt x="238150" y="58191"/>
                </a:lnTo>
                <a:close/>
              </a:path>
              <a:path w="302260" h="59689">
                <a:moveTo>
                  <a:pt x="277973" y="59233"/>
                </a:moveTo>
                <a:lnTo>
                  <a:pt x="269142" y="59233"/>
                </a:lnTo>
                <a:lnTo>
                  <a:pt x="261850" y="56405"/>
                </a:lnTo>
                <a:lnTo>
                  <a:pt x="256095" y="50751"/>
                </a:lnTo>
                <a:lnTo>
                  <a:pt x="250440" y="45095"/>
                </a:lnTo>
                <a:lnTo>
                  <a:pt x="247612" y="38050"/>
                </a:lnTo>
                <a:lnTo>
                  <a:pt x="247612" y="24061"/>
                </a:lnTo>
                <a:lnTo>
                  <a:pt x="272417" y="0"/>
                </a:lnTo>
                <a:lnTo>
                  <a:pt x="277973" y="0"/>
                </a:lnTo>
                <a:lnTo>
                  <a:pt x="285386" y="874"/>
                </a:lnTo>
                <a:lnTo>
                  <a:pt x="291851" y="3497"/>
                </a:lnTo>
                <a:lnTo>
                  <a:pt x="297367" y="7869"/>
                </a:lnTo>
                <a:lnTo>
                  <a:pt x="299601" y="10864"/>
                </a:lnTo>
                <a:lnTo>
                  <a:pt x="272813" y="10864"/>
                </a:lnTo>
                <a:lnTo>
                  <a:pt x="268547" y="12650"/>
                </a:lnTo>
                <a:lnTo>
                  <a:pt x="261800" y="19793"/>
                </a:lnTo>
                <a:lnTo>
                  <a:pt x="260188" y="24061"/>
                </a:lnTo>
                <a:lnTo>
                  <a:pt x="260113" y="35172"/>
                </a:lnTo>
                <a:lnTo>
                  <a:pt x="261800" y="39687"/>
                </a:lnTo>
                <a:lnTo>
                  <a:pt x="265173" y="43160"/>
                </a:lnTo>
                <a:lnTo>
                  <a:pt x="268646" y="46633"/>
                </a:lnTo>
                <a:lnTo>
                  <a:pt x="272912" y="48368"/>
                </a:lnTo>
                <a:lnTo>
                  <a:pt x="299517" y="48368"/>
                </a:lnTo>
                <a:lnTo>
                  <a:pt x="297367" y="51280"/>
                </a:lnTo>
                <a:lnTo>
                  <a:pt x="291851" y="55699"/>
                </a:lnTo>
                <a:lnTo>
                  <a:pt x="285386" y="58350"/>
                </a:lnTo>
                <a:lnTo>
                  <a:pt x="277973" y="59233"/>
                </a:lnTo>
                <a:close/>
              </a:path>
              <a:path w="302260" h="59689">
                <a:moveTo>
                  <a:pt x="291367" y="19198"/>
                </a:moveTo>
                <a:lnTo>
                  <a:pt x="290176" y="16817"/>
                </a:lnTo>
                <a:lnTo>
                  <a:pt x="288390" y="14833"/>
                </a:lnTo>
                <a:lnTo>
                  <a:pt x="283628" y="11658"/>
                </a:lnTo>
                <a:lnTo>
                  <a:pt x="280949" y="10864"/>
                </a:lnTo>
                <a:lnTo>
                  <a:pt x="299601" y="10864"/>
                </a:lnTo>
                <a:lnTo>
                  <a:pt x="301934" y="13990"/>
                </a:lnTo>
                <a:lnTo>
                  <a:pt x="291367" y="19198"/>
                </a:lnTo>
                <a:close/>
              </a:path>
              <a:path w="302260" h="59689">
                <a:moveTo>
                  <a:pt x="299517" y="48368"/>
                </a:moveTo>
                <a:lnTo>
                  <a:pt x="280949" y="48368"/>
                </a:lnTo>
                <a:lnTo>
                  <a:pt x="283628" y="47624"/>
                </a:lnTo>
                <a:lnTo>
                  <a:pt x="286009" y="46137"/>
                </a:lnTo>
                <a:lnTo>
                  <a:pt x="288390" y="44549"/>
                </a:lnTo>
                <a:lnTo>
                  <a:pt x="290176" y="42515"/>
                </a:lnTo>
                <a:lnTo>
                  <a:pt x="291367" y="40035"/>
                </a:lnTo>
                <a:lnTo>
                  <a:pt x="301934" y="45095"/>
                </a:lnTo>
                <a:lnTo>
                  <a:pt x="299517" y="4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8417" y="4419200"/>
            <a:ext cx="315595" cy="57150"/>
          </a:xfrm>
          <a:custGeom>
            <a:avLst/>
            <a:gdLst/>
            <a:ahLst/>
            <a:cxnLst/>
            <a:rect l="l" t="t" r="r" b="b"/>
            <a:pathLst>
              <a:path w="315595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12203" y="0"/>
                </a:lnTo>
                <a:lnTo>
                  <a:pt x="12203" y="22473"/>
                </a:lnTo>
                <a:lnTo>
                  <a:pt x="51493" y="22473"/>
                </a:lnTo>
                <a:lnTo>
                  <a:pt x="51493" y="33188"/>
                </a:lnTo>
                <a:lnTo>
                  <a:pt x="12203" y="33188"/>
                </a:lnTo>
                <a:lnTo>
                  <a:pt x="12203" y="57149"/>
                </a:lnTo>
                <a:close/>
              </a:path>
              <a:path w="315595" h="57150">
                <a:moveTo>
                  <a:pt x="51493" y="22473"/>
                </a:moveTo>
                <a:lnTo>
                  <a:pt x="39141" y="22473"/>
                </a:lnTo>
                <a:lnTo>
                  <a:pt x="39141" y="0"/>
                </a:lnTo>
                <a:lnTo>
                  <a:pt x="51493" y="0"/>
                </a:lnTo>
                <a:lnTo>
                  <a:pt x="51493" y="22473"/>
                </a:lnTo>
                <a:close/>
              </a:path>
              <a:path w="315595" h="57150">
                <a:moveTo>
                  <a:pt x="51493" y="57149"/>
                </a:moveTo>
                <a:lnTo>
                  <a:pt x="39141" y="57149"/>
                </a:lnTo>
                <a:lnTo>
                  <a:pt x="39141" y="33188"/>
                </a:lnTo>
                <a:lnTo>
                  <a:pt x="51493" y="33188"/>
                </a:lnTo>
                <a:lnTo>
                  <a:pt x="51493" y="57149"/>
                </a:lnTo>
                <a:close/>
              </a:path>
              <a:path w="315595" h="57150">
                <a:moveTo>
                  <a:pt x="93078" y="57149"/>
                </a:moveTo>
                <a:lnTo>
                  <a:pt x="80873" y="57149"/>
                </a:lnTo>
                <a:lnTo>
                  <a:pt x="80873" y="33784"/>
                </a:lnTo>
                <a:lnTo>
                  <a:pt x="58847" y="0"/>
                </a:lnTo>
                <a:lnTo>
                  <a:pt x="72687" y="0"/>
                </a:lnTo>
                <a:lnTo>
                  <a:pt x="86975" y="22919"/>
                </a:lnTo>
                <a:lnTo>
                  <a:pt x="100113" y="22919"/>
                </a:lnTo>
                <a:lnTo>
                  <a:pt x="93078" y="33784"/>
                </a:lnTo>
                <a:lnTo>
                  <a:pt x="93078" y="57149"/>
                </a:lnTo>
                <a:close/>
              </a:path>
              <a:path w="315595" h="57150">
                <a:moveTo>
                  <a:pt x="100113" y="22919"/>
                </a:moveTo>
                <a:lnTo>
                  <a:pt x="86975" y="22919"/>
                </a:lnTo>
                <a:lnTo>
                  <a:pt x="101114" y="0"/>
                </a:lnTo>
                <a:lnTo>
                  <a:pt x="114955" y="0"/>
                </a:lnTo>
                <a:lnTo>
                  <a:pt x="100113" y="22919"/>
                </a:lnTo>
                <a:close/>
              </a:path>
              <a:path w="315595" h="57150">
                <a:moveTo>
                  <a:pt x="158423" y="57149"/>
                </a:moveTo>
                <a:lnTo>
                  <a:pt x="122257" y="57149"/>
                </a:lnTo>
                <a:lnTo>
                  <a:pt x="122257" y="0"/>
                </a:lnTo>
                <a:lnTo>
                  <a:pt x="157282" y="0"/>
                </a:lnTo>
                <a:lnTo>
                  <a:pt x="161250" y="1339"/>
                </a:lnTo>
                <a:lnTo>
                  <a:pt x="164226" y="4018"/>
                </a:lnTo>
                <a:lnTo>
                  <a:pt x="167303" y="6697"/>
                </a:lnTo>
                <a:lnTo>
                  <a:pt x="168840" y="10219"/>
                </a:lnTo>
                <a:lnTo>
                  <a:pt x="168840" y="10417"/>
                </a:lnTo>
                <a:lnTo>
                  <a:pt x="134461" y="10417"/>
                </a:lnTo>
                <a:lnTo>
                  <a:pt x="134461" y="22919"/>
                </a:lnTo>
                <a:lnTo>
                  <a:pt x="166249" y="22919"/>
                </a:lnTo>
                <a:lnTo>
                  <a:pt x="164127" y="25598"/>
                </a:lnTo>
                <a:lnTo>
                  <a:pt x="161796" y="27086"/>
                </a:lnTo>
                <a:lnTo>
                  <a:pt x="159018" y="27681"/>
                </a:lnTo>
                <a:lnTo>
                  <a:pt x="161895" y="28078"/>
                </a:lnTo>
                <a:lnTo>
                  <a:pt x="164425" y="29616"/>
                </a:lnTo>
                <a:lnTo>
                  <a:pt x="166608" y="32295"/>
                </a:lnTo>
                <a:lnTo>
                  <a:pt x="167489" y="33337"/>
                </a:lnTo>
                <a:lnTo>
                  <a:pt x="134461" y="33337"/>
                </a:lnTo>
                <a:lnTo>
                  <a:pt x="134461" y="46582"/>
                </a:lnTo>
                <a:lnTo>
                  <a:pt x="169744" y="46582"/>
                </a:lnTo>
                <a:lnTo>
                  <a:pt x="168394" y="49956"/>
                </a:lnTo>
                <a:lnTo>
                  <a:pt x="162440" y="55711"/>
                </a:lnTo>
                <a:lnTo>
                  <a:pt x="158423" y="57149"/>
                </a:lnTo>
                <a:close/>
              </a:path>
              <a:path w="315595" h="57150">
                <a:moveTo>
                  <a:pt x="166249" y="22919"/>
                </a:moveTo>
                <a:lnTo>
                  <a:pt x="151725" y="22919"/>
                </a:lnTo>
                <a:lnTo>
                  <a:pt x="153362" y="22374"/>
                </a:lnTo>
                <a:lnTo>
                  <a:pt x="154553" y="21282"/>
                </a:lnTo>
                <a:lnTo>
                  <a:pt x="155743" y="20091"/>
                </a:lnTo>
                <a:lnTo>
                  <a:pt x="156339" y="18553"/>
                </a:lnTo>
                <a:lnTo>
                  <a:pt x="156339" y="14882"/>
                </a:lnTo>
                <a:lnTo>
                  <a:pt x="155743" y="13394"/>
                </a:lnTo>
                <a:lnTo>
                  <a:pt x="153362" y="11012"/>
                </a:lnTo>
                <a:lnTo>
                  <a:pt x="151725" y="10417"/>
                </a:lnTo>
                <a:lnTo>
                  <a:pt x="168840" y="10417"/>
                </a:lnTo>
                <a:lnTo>
                  <a:pt x="168840" y="17958"/>
                </a:lnTo>
                <a:lnTo>
                  <a:pt x="167898" y="20835"/>
                </a:lnTo>
                <a:lnTo>
                  <a:pt x="166249" y="22919"/>
                </a:lnTo>
                <a:close/>
              </a:path>
              <a:path w="315595" h="57150">
                <a:moveTo>
                  <a:pt x="169744" y="46582"/>
                </a:moveTo>
                <a:lnTo>
                  <a:pt x="152470" y="46582"/>
                </a:lnTo>
                <a:lnTo>
                  <a:pt x="154305" y="46037"/>
                </a:lnTo>
                <a:lnTo>
                  <a:pt x="155595" y="44946"/>
                </a:lnTo>
                <a:lnTo>
                  <a:pt x="156885" y="43755"/>
                </a:lnTo>
                <a:lnTo>
                  <a:pt x="157529" y="42118"/>
                </a:lnTo>
                <a:lnTo>
                  <a:pt x="157469" y="38000"/>
                </a:lnTo>
                <a:lnTo>
                  <a:pt x="156885" y="36561"/>
                </a:lnTo>
                <a:lnTo>
                  <a:pt x="154305" y="33982"/>
                </a:lnTo>
                <a:lnTo>
                  <a:pt x="152470" y="33337"/>
                </a:lnTo>
                <a:lnTo>
                  <a:pt x="167489" y="33337"/>
                </a:lnTo>
                <a:lnTo>
                  <a:pt x="168791" y="34875"/>
                </a:lnTo>
                <a:lnTo>
                  <a:pt x="169882" y="38000"/>
                </a:lnTo>
                <a:lnTo>
                  <a:pt x="169882" y="46236"/>
                </a:lnTo>
                <a:lnTo>
                  <a:pt x="169744" y="46582"/>
                </a:lnTo>
                <a:close/>
              </a:path>
              <a:path w="315595" h="57150">
                <a:moveTo>
                  <a:pt x="193369" y="57149"/>
                </a:moveTo>
                <a:lnTo>
                  <a:pt x="181165" y="57149"/>
                </a:lnTo>
                <a:lnTo>
                  <a:pt x="181165" y="0"/>
                </a:lnTo>
                <a:lnTo>
                  <a:pt x="213709" y="0"/>
                </a:lnTo>
                <a:lnTo>
                  <a:pt x="218323" y="1736"/>
                </a:lnTo>
                <a:lnTo>
                  <a:pt x="221795" y="5209"/>
                </a:lnTo>
                <a:lnTo>
                  <a:pt x="225367" y="8682"/>
                </a:lnTo>
                <a:lnTo>
                  <a:pt x="226190" y="10715"/>
                </a:lnTo>
                <a:lnTo>
                  <a:pt x="193369" y="10715"/>
                </a:lnTo>
                <a:lnTo>
                  <a:pt x="193369" y="26045"/>
                </a:lnTo>
                <a:lnTo>
                  <a:pt x="226166" y="26045"/>
                </a:lnTo>
                <a:lnTo>
                  <a:pt x="225963" y="26689"/>
                </a:lnTo>
                <a:lnTo>
                  <a:pt x="223581" y="29765"/>
                </a:lnTo>
                <a:lnTo>
                  <a:pt x="221200" y="32742"/>
                </a:lnTo>
                <a:lnTo>
                  <a:pt x="218223" y="34627"/>
                </a:lnTo>
                <a:lnTo>
                  <a:pt x="214652" y="35420"/>
                </a:lnTo>
                <a:lnTo>
                  <a:pt x="215441" y="36760"/>
                </a:lnTo>
                <a:lnTo>
                  <a:pt x="193369" y="36760"/>
                </a:lnTo>
                <a:lnTo>
                  <a:pt x="193369" y="57149"/>
                </a:lnTo>
                <a:close/>
              </a:path>
              <a:path w="315595" h="57150">
                <a:moveTo>
                  <a:pt x="226166" y="26045"/>
                </a:moveTo>
                <a:lnTo>
                  <a:pt x="208549" y="26045"/>
                </a:lnTo>
                <a:lnTo>
                  <a:pt x="210534" y="25400"/>
                </a:lnTo>
                <a:lnTo>
                  <a:pt x="213808" y="22720"/>
                </a:lnTo>
                <a:lnTo>
                  <a:pt x="214652" y="20835"/>
                </a:lnTo>
                <a:lnTo>
                  <a:pt x="214652" y="15974"/>
                </a:lnTo>
                <a:lnTo>
                  <a:pt x="213808" y="14089"/>
                </a:lnTo>
                <a:lnTo>
                  <a:pt x="212121" y="12798"/>
                </a:lnTo>
                <a:lnTo>
                  <a:pt x="210534" y="11409"/>
                </a:lnTo>
                <a:lnTo>
                  <a:pt x="208549" y="10715"/>
                </a:lnTo>
                <a:lnTo>
                  <a:pt x="226190" y="10715"/>
                </a:lnTo>
                <a:lnTo>
                  <a:pt x="227033" y="12798"/>
                </a:lnTo>
                <a:lnTo>
                  <a:pt x="227153" y="22919"/>
                </a:lnTo>
                <a:lnTo>
                  <a:pt x="226166" y="26045"/>
                </a:lnTo>
                <a:close/>
              </a:path>
              <a:path w="315595" h="57150">
                <a:moveTo>
                  <a:pt x="227450" y="57149"/>
                </a:moveTo>
                <a:lnTo>
                  <a:pt x="213461" y="57149"/>
                </a:lnTo>
                <a:lnTo>
                  <a:pt x="202299" y="36760"/>
                </a:lnTo>
                <a:lnTo>
                  <a:pt x="215441" y="36760"/>
                </a:lnTo>
                <a:lnTo>
                  <a:pt x="227450" y="57149"/>
                </a:lnTo>
                <a:close/>
              </a:path>
              <a:path w="315595" h="57150">
                <a:moveTo>
                  <a:pt x="250500" y="57149"/>
                </a:moveTo>
                <a:lnTo>
                  <a:pt x="238295" y="57149"/>
                </a:lnTo>
                <a:lnTo>
                  <a:pt x="238295" y="0"/>
                </a:lnTo>
                <a:lnTo>
                  <a:pt x="250500" y="0"/>
                </a:lnTo>
                <a:lnTo>
                  <a:pt x="250500" y="57149"/>
                </a:lnTo>
                <a:close/>
              </a:path>
              <a:path w="315595" h="57150">
                <a:moveTo>
                  <a:pt x="294292" y="57149"/>
                </a:moveTo>
                <a:lnTo>
                  <a:pt x="262640" y="57149"/>
                </a:lnTo>
                <a:lnTo>
                  <a:pt x="262640" y="0"/>
                </a:lnTo>
                <a:lnTo>
                  <a:pt x="294292" y="0"/>
                </a:lnTo>
                <a:lnTo>
                  <a:pt x="301584" y="2628"/>
                </a:lnTo>
                <a:lnTo>
                  <a:pt x="310128" y="10715"/>
                </a:lnTo>
                <a:lnTo>
                  <a:pt x="274845" y="10715"/>
                </a:lnTo>
                <a:lnTo>
                  <a:pt x="274845" y="46434"/>
                </a:lnTo>
                <a:lnTo>
                  <a:pt x="310128" y="46434"/>
                </a:lnTo>
                <a:lnTo>
                  <a:pt x="301584" y="54520"/>
                </a:lnTo>
                <a:lnTo>
                  <a:pt x="294292" y="57149"/>
                </a:lnTo>
                <a:close/>
              </a:path>
              <a:path w="315595" h="57150">
                <a:moveTo>
                  <a:pt x="310128" y="46434"/>
                </a:moveTo>
                <a:lnTo>
                  <a:pt x="290521" y="46434"/>
                </a:lnTo>
                <a:lnTo>
                  <a:pt x="294787" y="44796"/>
                </a:lnTo>
                <a:lnTo>
                  <a:pt x="301436" y="38149"/>
                </a:lnTo>
                <a:lnTo>
                  <a:pt x="303122" y="33833"/>
                </a:lnTo>
                <a:lnTo>
                  <a:pt x="303122" y="23118"/>
                </a:lnTo>
                <a:lnTo>
                  <a:pt x="301535" y="18802"/>
                </a:lnTo>
                <a:lnTo>
                  <a:pt x="298359" y="15626"/>
                </a:lnTo>
                <a:lnTo>
                  <a:pt x="295184" y="12352"/>
                </a:lnTo>
                <a:lnTo>
                  <a:pt x="290819" y="10715"/>
                </a:lnTo>
                <a:lnTo>
                  <a:pt x="310128" y="10715"/>
                </a:lnTo>
                <a:lnTo>
                  <a:pt x="312696" y="13146"/>
                </a:lnTo>
                <a:lnTo>
                  <a:pt x="315474" y="20042"/>
                </a:lnTo>
                <a:lnTo>
                  <a:pt x="315474" y="37107"/>
                </a:lnTo>
                <a:lnTo>
                  <a:pt x="312696" y="44003"/>
                </a:lnTo>
                <a:lnTo>
                  <a:pt x="310128" y="46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5863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82890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6541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70168" y="426286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7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84395" y="1913221"/>
            <a:ext cx="1327150" cy="2062480"/>
          </a:xfrm>
          <a:custGeom>
            <a:avLst/>
            <a:gdLst/>
            <a:ahLst/>
            <a:cxnLst/>
            <a:rect l="l" t="t" r="r" b="b"/>
            <a:pathLst>
              <a:path w="1327150" h="2062479">
                <a:moveTo>
                  <a:pt x="0" y="0"/>
                </a:moveTo>
                <a:lnTo>
                  <a:pt x="1326897" y="0"/>
                </a:lnTo>
                <a:lnTo>
                  <a:pt x="1326897" y="2061895"/>
                </a:lnTo>
                <a:lnTo>
                  <a:pt x="0" y="20618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76966" y="3669336"/>
            <a:ext cx="418465" cy="70485"/>
          </a:xfrm>
          <a:custGeom>
            <a:avLst/>
            <a:gdLst/>
            <a:ahLst/>
            <a:cxnLst/>
            <a:rect l="l" t="t" r="r" b="b"/>
            <a:pathLst>
              <a:path w="418464" h="70485">
                <a:moveTo>
                  <a:pt x="14882" y="69941"/>
                </a:moveTo>
                <a:lnTo>
                  <a:pt x="0" y="69941"/>
                </a:lnTo>
                <a:lnTo>
                  <a:pt x="0" y="0"/>
                </a:lnTo>
                <a:lnTo>
                  <a:pt x="39886" y="0"/>
                </a:lnTo>
                <a:lnTo>
                  <a:pt x="45590" y="2133"/>
                </a:lnTo>
                <a:lnTo>
                  <a:pt x="54123" y="10667"/>
                </a:lnTo>
                <a:lnTo>
                  <a:pt x="55082" y="13096"/>
                </a:lnTo>
                <a:lnTo>
                  <a:pt x="14882" y="13096"/>
                </a:lnTo>
                <a:lnTo>
                  <a:pt x="14882" y="31994"/>
                </a:lnTo>
                <a:lnTo>
                  <a:pt x="54979" y="31994"/>
                </a:lnTo>
                <a:lnTo>
                  <a:pt x="54768" y="32642"/>
                </a:lnTo>
                <a:lnTo>
                  <a:pt x="51791" y="36309"/>
                </a:lnTo>
                <a:lnTo>
                  <a:pt x="48915" y="39985"/>
                </a:lnTo>
                <a:lnTo>
                  <a:pt x="45293" y="42309"/>
                </a:lnTo>
                <a:lnTo>
                  <a:pt x="40927" y="43310"/>
                </a:lnTo>
                <a:lnTo>
                  <a:pt x="41982" y="45091"/>
                </a:lnTo>
                <a:lnTo>
                  <a:pt x="14882" y="45091"/>
                </a:lnTo>
                <a:lnTo>
                  <a:pt x="14882" y="69941"/>
                </a:lnTo>
                <a:close/>
              </a:path>
              <a:path w="418464" h="70485">
                <a:moveTo>
                  <a:pt x="54979" y="31994"/>
                </a:moveTo>
                <a:lnTo>
                  <a:pt x="33585" y="31994"/>
                </a:lnTo>
                <a:lnTo>
                  <a:pt x="36115" y="31156"/>
                </a:lnTo>
                <a:lnTo>
                  <a:pt x="40084" y="27774"/>
                </a:lnTo>
                <a:lnTo>
                  <a:pt x="41076" y="25498"/>
                </a:lnTo>
                <a:lnTo>
                  <a:pt x="41076" y="19640"/>
                </a:lnTo>
                <a:lnTo>
                  <a:pt x="40084" y="17306"/>
                </a:lnTo>
                <a:lnTo>
                  <a:pt x="36115" y="13935"/>
                </a:lnTo>
                <a:lnTo>
                  <a:pt x="33585" y="13096"/>
                </a:lnTo>
                <a:lnTo>
                  <a:pt x="55082" y="13096"/>
                </a:lnTo>
                <a:lnTo>
                  <a:pt x="56256" y="16068"/>
                </a:lnTo>
                <a:lnTo>
                  <a:pt x="56256" y="28079"/>
                </a:lnTo>
                <a:lnTo>
                  <a:pt x="54979" y="31994"/>
                </a:lnTo>
                <a:close/>
              </a:path>
              <a:path w="418464" h="70485">
                <a:moveTo>
                  <a:pt x="56703" y="69941"/>
                </a:moveTo>
                <a:lnTo>
                  <a:pt x="39588" y="69941"/>
                </a:lnTo>
                <a:lnTo>
                  <a:pt x="25896" y="45091"/>
                </a:lnTo>
                <a:lnTo>
                  <a:pt x="41982" y="45091"/>
                </a:lnTo>
                <a:lnTo>
                  <a:pt x="56703" y="69941"/>
                </a:lnTo>
                <a:close/>
              </a:path>
              <a:path w="418464" h="70485">
                <a:moveTo>
                  <a:pt x="114825" y="69941"/>
                </a:moveTo>
                <a:lnTo>
                  <a:pt x="65265" y="69941"/>
                </a:lnTo>
                <a:lnTo>
                  <a:pt x="65265" y="0"/>
                </a:lnTo>
                <a:lnTo>
                  <a:pt x="114825" y="0"/>
                </a:lnTo>
                <a:lnTo>
                  <a:pt x="114825" y="13096"/>
                </a:lnTo>
                <a:lnTo>
                  <a:pt x="80148" y="13096"/>
                </a:lnTo>
                <a:lnTo>
                  <a:pt x="80148" y="27974"/>
                </a:lnTo>
                <a:lnTo>
                  <a:pt x="114081" y="27974"/>
                </a:lnTo>
                <a:lnTo>
                  <a:pt x="114081" y="41071"/>
                </a:lnTo>
                <a:lnTo>
                  <a:pt x="80148" y="41071"/>
                </a:lnTo>
                <a:lnTo>
                  <a:pt x="80148" y="56845"/>
                </a:lnTo>
                <a:lnTo>
                  <a:pt x="114825" y="56845"/>
                </a:lnTo>
                <a:lnTo>
                  <a:pt x="114825" y="69941"/>
                </a:lnTo>
                <a:close/>
              </a:path>
              <a:path w="418464" h="70485">
                <a:moveTo>
                  <a:pt x="152122" y="69941"/>
                </a:moveTo>
                <a:lnTo>
                  <a:pt x="124440" y="69941"/>
                </a:lnTo>
                <a:lnTo>
                  <a:pt x="124440" y="0"/>
                </a:lnTo>
                <a:lnTo>
                  <a:pt x="152122" y="0"/>
                </a:lnTo>
                <a:lnTo>
                  <a:pt x="159992" y="603"/>
                </a:lnTo>
                <a:lnTo>
                  <a:pt x="167079" y="2415"/>
                </a:lnTo>
                <a:lnTo>
                  <a:pt x="173386" y="5436"/>
                </a:lnTo>
                <a:lnTo>
                  <a:pt x="178912" y="9667"/>
                </a:lnTo>
                <a:lnTo>
                  <a:pt x="181864" y="13096"/>
                </a:lnTo>
                <a:lnTo>
                  <a:pt x="139323" y="13096"/>
                </a:lnTo>
                <a:lnTo>
                  <a:pt x="139323" y="56845"/>
                </a:lnTo>
                <a:lnTo>
                  <a:pt x="181875" y="56845"/>
                </a:lnTo>
                <a:lnTo>
                  <a:pt x="178912" y="60274"/>
                </a:lnTo>
                <a:lnTo>
                  <a:pt x="173386" y="64505"/>
                </a:lnTo>
                <a:lnTo>
                  <a:pt x="167079" y="67526"/>
                </a:lnTo>
                <a:lnTo>
                  <a:pt x="159992" y="69338"/>
                </a:lnTo>
                <a:lnTo>
                  <a:pt x="152122" y="69941"/>
                </a:lnTo>
                <a:close/>
              </a:path>
              <a:path w="418464" h="70485">
                <a:moveTo>
                  <a:pt x="181875" y="56845"/>
                </a:moveTo>
                <a:lnTo>
                  <a:pt x="158572" y="56845"/>
                </a:lnTo>
                <a:lnTo>
                  <a:pt x="163831" y="54816"/>
                </a:lnTo>
                <a:lnTo>
                  <a:pt x="171966" y="46681"/>
                </a:lnTo>
                <a:lnTo>
                  <a:pt x="174000" y="41471"/>
                </a:lnTo>
                <a:lnTo>
                  <a:pt x="174000" y="28470"/>
                </a:lnTo>
                <a:lnTo>
                  <a:pt x="172065" y="23164"/>
                </a:lnTo>
                <a:lnTo>
                  <a:pt x="168196" y="19192"/>
                </a:lnTo>
                <a:lnTo>
                  <a:pt x="164326" y="15125"/>
                </a:lnTo>
                <a:lnTo>
                  <a:pt x="158968" y="13096"/>
                </a:lnTo>
                <a:lnTo>
                  <a:pt x="181864" y="13096"/>
                </a:lnTo>
                <a:lnTo>
                  <a:pt x="183404" y="14886"/>
                </a:lnTo>
                <a:lnTo>
                  <a:pt x="186613" y="20868"/>
                </a:lnTo>
                <a:lnTo>
                  <a:pt x="188539" y="27612"/>
                </a:lnTo>
                <a:lnTo>
                  <a:pt x="189180" y="35118"/>
                </a:lnTo>
                <a:lnTo>
                  <a:pt x="188539" y="42498"/>
                </a:lnTo>
                <a:lnTo>
                  <a:pt x="186613" y="49150"/>
                </a:lnTo>
                <a:lnTo>
                  <a:pt x="183404" y="55075"/>
                </a:lnTo>
                <a:lnTo>
                  <a:pt x="181875" y="56845"/>
                </a:lnTo>
                <a:close/>
              </a:path>
              <a:path w="418464" h="70485">
                <a:moveTo>
                  <a:pt x="238185" y="69941"/>
                </a:moveTo>
                <a:lnTo>
                  <a:pt x="223303" y="69941"/>
                </a:lnTo>
                <a:lnTo>
                  <a:pt x="223303" y="0"/>
                </a:lnTo>
                <a:lnTo>
                  <a:pt x="238185" y="0"/>
                </a:lnTo>
                <a:lnTo>
                  <a:pt x="238185" y="27527"/>
                </a:lnTo>
                <a:lnTo>
                  <a:pt x="286257" y="27527"/>
                </a:lnTo>
                <a:lnTo>
                  <a:pt x="286257" y="40624"/>
                </a:lnTo>
                <a:lnTo>
                  <a:pt x="238185" y="40624"/>
                </a:lnTo>
                <a:lnTo>
                  <a:pt x="238185" y="69941"/>
                </a:lnTo>
                <a:close/>
              </a:path>
              <a:path w="418464" h="70485">
                <a:moveTo>
                  <a:pt x="286257" y="27527"/>
                </a:moveTo>
                <a:lnTo>
                  <a:pt x="271226" y="27527"/>
                </a:lnTo>
                <a:lnTo>
                  <a:pt x="271226" y="0"/>
                </a:lnTo>
                <a:lnTo>
                  <a:pt x="286257" y="0"/>
                </a:lnTo>
                <a:lnTo>
                  <a:pt x="286257" y="27527"/>
                </a:lnTo>
                <a:close/>
              </a:path>
              <a:path w="418464" h="70485">
                <a:moveTo>
                  <a:pt x="286257" y="69941"/>
                </a:moveTo>
                <a:lnTo>
                  <a:pt x="271226" y="69941"/>
                </a:lnTo>
                <a:lnTo>
                  <a:pt x="271226" y="40624"/>
                </a:lnTo>
                <a:lnTo>
                  <a:pt x="286257" y="40624"/>
                </a:lnTo>
                <a:lnTo>
                  <a:pt x="286257" y="69941"/>
                </a:lnTo>
                <a:close/>
              </a:path>
              <a:path w="418464" h="70485">
                <a:moveTo>
                  <a:pt x="307175" y="69941"/>
                </a:moveTo>
                <a:lnTo>
                  <a:pt x="290059" y="69941"/>
                </a:lnTo>
                <a:lnTo>
                  <a:pt x="317146" y="0"/>
                </a:lnTo>
                <a:lnTo>
                  <a:pt x="335750" y="0"/>
                </a:lnTo>
                <a:lnTo>
                  <a:pt x="341480" y="14878"/>
                </a:lnTo>
                <a:lnTo>
                  <a:pt x="326522" y="14878"/>
                </a:lnTo>
                <a:lnTo>
                  <a:pt x="315658" y="44938"/>
                </a:lnTo>
                <a:lnTo>
                  <a:pt x="353058" y="44938"/>
                </a:lnTo>
                <a:lnTo>
                  <a:pt x="358102" y="58035"/>
                </a:lnTo>
                <a:lnTo>
                  <a:pt x="311491" y="58035"/>
                </a:lnTo>
                <a:lnTo>
                  <a:pt x="307175" y="69941"/>
                </a:lnTo>
                <a:close/>
              </a:path>
              <a:path w="418464" h="70485">
                <a:moveTo>
                  <a:pt x="353058" y="44938"/>
                </a:moveTo>
                <a:lnTo>
                  <a:pt x="337386" y="44938"/>
                </a:lnTo>
                <a:lnTo>
                  <a:pt x="326522" y="14878"/>
                </a:lnTo>
                <a:lnTo>
                  <a:pt x="341480" y="14878"/>
                </a:lnTo>
                <a:lnTo>
                  <a:pt x="353058" y="44938"/>
                </a:lnTo>
                <a:close/>
              </a:path>
              <a:path w="418464" h="70485">
                <a:moveTo>
                  <a:pt x="362687" y="69941"/>
                </a:moveTo>
                <a:lnTo>
                  <a:pt x="345721" y="69941"/>
                </a:lnTo>
                <a:lnTo>
                  <a:pt x="341405" y="58035"/>
                </a:lnTo>
                <a:lnTo>
                  <a:pt x="358102" y="58035"/>
                </a:lnTo>
                <a:lnTo>
                  <a:pt x="362687" y="69941"/>
                </a:lnTo>
                <a:close/>
              </a:path>
              <a:path w="418464" h="70485">
                <a:moveTo>
                  <a:pt x="418422" y="13096"/>
                </a:moveTo>
                <a:lnTo>
                  <a:pt x="362761" y="13096"/>
                </a:lnTo>
                <a:lnTo>
                  <a:pt x="362761" y="0"/>
                </a:lnTo>
                <a:lnTo>
                  <a:pt x="418422" y="0"/>
                </a:lnTo>
                <a:lnTo>
                  <a:pt x="418422" y="13096"/>
                </a:lnTo>
                <a:close/>
              </a:path>
              <a:path w="418464" h="70485">
                <a:moveTo>
                  <a:pt x="398181" y="69941"/>
                </a:moveTo>
                <a:lnTo>
                  <a:pt x="383150" y="69941"/>
                </a:lnTo>
                <a:lnTo>
                  <a:pt x="383150" y="13096"/>
                </a:lnTo>
                <a:lnTo>
                  <a:pt x="398181" y="13096"/>
                </a:lnTo>
                <a:lnTo>
                  <a:pt x="398181" y="6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76966" y="3792113"/>
            <a:ext cx="911860" cy="72390"/>
          </a:xfrm>
          <a:custGeom>
            <a:avLst/>
            <a:gdLst/>
            <a:ahLst/>
            <a:cxnLst/>
            <a:rect l="l" t="t" r="r" b="b"/>
            <a:pathLst>
              <a:path w="911860" h="72389">
                <a:moveTo>
                  <a:pt x="49559" y="70989"/>
                </a:moveTo>
                <a:lnTo>
                  <a:pt x="0" y="70989"/>
                </a:lnTo>
                <a:lnTo>
                  <a:pt x="0" y="1047"/>
                </a:lnTo>
                <a:lnTo>
                  <a:pt x="49559" y="1047"/>
                </a:lnTo>
                <a:lnTo>
                  <a:pt x="49559" y="14144"/>
                </a:lnTo>
                <a:lnTo>
                  <a:pt x="14882" y="14144"/>
                </a:lnTo>
                <a:lnTo>
                  <a:pt x="14882" y="29022"/>
                </a:lnTo>
                <a:lnTo>
                  <a:pt x="48815" y="29022"/>
                </a:lnTo>
                <a:lnTo>
                  <a:pt x="48815" y="42119"/>
                </a:lnTo>
                <a:lnTo>
                  <a:pt x="14882" y="42119"/>
                </a:lnTo>
                <a:lnTo>
                  <a:pt x="14882" y="57892"/>
                </a:lnTo>
                <a:lnTo>
                  <a:pt x="49559" y="57892"/>
                </a:lnTo>
                <a:lnTo>
                  <a:pt x="49559" y="70989"/>
                </a:lnTo>
                <a:close/>
              </a:path>
              <a:path w="911860" h="72389">
                <a:moveTo>
                  <a:pt x="74058" y="70989"/>
                </a:moveTo>
                <a:lnTo>
                  <a:pt x="59175" y="70989"/>
                </a:lnTo>
                <a:lnTo>
                  <a:pt x="59175" y="1047"/>
                </a:lnTo>
                <a:lnTo>
                  <a:pt x="74504" y="1047"/>
                </a:lnTo>
                <a:lnTo>
                  <a:pt x="92539" y="25450"/>
                </a:lnTo>
                <a:lnTo>
                  <a:pt x="74058" y="25450"/>
                </a:lnTo>
                <a:lnTo>
                  <a:pt x="74058" y="70989"/>
                </a:lnTo>
                <a:close/>
              </a:path>
              <a:path w="911860" h="72389">
                <a:moveTo>
                  <a:pt x="121831" y="44948"/>
                </a:moveTo>
                <a:lnTo>
                  <a:pt x="106948" y="44948"/>
                </a:lnTo>
                <a:lnTo>
                  <a:pt x="106948" y="1047"/>
                </a:lnTo>
                <a:lnTo>
                  <a:pt x="121831" y="1047"/>
                </a:lnTo>
                <a:lnTo>
                  <a:pt x="121831" y="44948"/>
                </a:lnTo>
                <a:close/>
              </a:path>
              <a:path w="911860" h="72389">
                <a:moveTo>
                  <a:pt x="121831" y="70989"/>
                </a:moveTo>
                <a:lnTo>
                  <a:pt x="107395" y="70989"/>
                </a:lnTo>
                <a:lnTo>
                  <a:pt x="74058" y="25450"/>
                </a:lnTo>
                <a:lnTo>
                  <a:pt x="92539" y="25450"/>
                </a:lnTo>
                <a:lnTo>
                  <a:pt x="106948" y="44948"/>
                </a:lnTo>
                <a:lnTo>
                  <a:pt x="121831" y="44948"/>
                </a:lnTo>
                <a:lnTo>
                  <a:pt x="121831" y="70989"/>
                </a:lnTo>
                <a:close/>
              </a:path>
              <a:path w="911860" h="72389">
                <a:moveTo>
                  <a:pt x="184664" y="14144"/>
                </a:moveTo>
                <a:lnTo>
                  <a:pt x="129003" y="14144"/>
                </a:lnTo>
                <a:lnTo>
                  <a:pt x="129003" y="1047"/>
                </a:lnTo>
                <a:lnTo>
                  <a:pt x="184664" y="1047"/>
                </a:lnTo>
                <a:lnTo>
                  <a:pt x="184664" y="14144"/>
                </a:lnTo>
                <a:close/>
              </a:path>
              <a:path w="911860" h="72389">
                <a:moveTo>
                  <a:pt x="164423" y="70989"/>
                </a:moveTo>
                <a:lnTo>
                  <a:pt x="149392" y="70989"/>
                </a:lnTo>
                <a:lnTo>
                  <a:pt x="149392" y="14144"/>
                </a:lnTo>
                <a:lnTo>
                  <a:pt x="164423" y="14144"/>
                </a:lnTo>
                <a:lnTo>
                  <a:pt x="164423" y="70989"/>
                </a:lnTo>
                <a:close/>
              </a:path>
              <a:path w="911860" h="72389">
                <a:moveTo>
                  <a:pt x="241803" y="70989"/>
                </a:moveTo>
                <a:lnTo>
                  <a:pt x="192244" y="70989"/>
                </a:lnTo>
                <a:lnTo>
                  <a:pt x="192244" y="1047"/>
                </a:lnTo>
                <a:lnTo>
                  <a:pt x="241803" y="1047"/>
                </a:lnTo>
                <a:lnTo>
                  <a:pt x="241803" y="14144"/>
                </a:lnTo>
                <a:lnTo>
                  <a:pt x="207126" y="14144"/>
                </a:lnTo>
                <a:lnTo>
                  <a:pt x="207126" y="29022"/>
                </a:lnTo>
                <a:lnTo>
                  <a:pt x="241059" y="29022"/>
                </a:lnTo>
                <a:lnTo>
                  <a:pt x="241059" y="42119"/>
                </a:lnTo>
                <a:lnTo>
                  <a:pt x="207126" y="42119"/>
                </a:lnTo>
                <a:lnTo>
                  <a:pt x="207126" y="57892"/>
                </a:lnTo>
                <a:lnTo>
                  <a:pt x="241803" y="57892"/>
                </a:lnTo>
                <a:lnTo>
                  <a:pt x="241803" y="70989"/>
                </a:lnTo>
                <a:close/>
              </a:path>
              <a:path w="911860" h="72389">
                <a:moveTo>
                  <a:pt x="266301" y="70989"/>
                </a:moveTo>
                <a:lnTo>
                  <a:pt x="251419" y="70989"/>
                </a:lnTo>
                <a:lnTo>
                  <a:pt x="251419" y="1047"/>
                </a:lnTo>
                <a:lnTo>
                  <a:pt x="291304" y="1047"/>
                </a:lnTo>
                <a:lnTo>
                  <a:pt x="297010" y="3181"/>
                </a:lnTo>
                <a:lnTo>
                  <a:pt x="305542" y="11715"/>
                </a:lnTo>
                <a:lnTo>
                  <a:pt x="306502" y="14144"/>
                </a:lnTo>
                <a:lnTo>
                  <a:pt x="266301" y="14144"/>
                </a:lnTo>
                <a:lnTo>
                  <a:pt x="266301" y="33042"/>
                </a:lnTo>
                <a:lnTo>
                  <a:pt x="306399" y="33042"/>
                </a:lnTo>
                <a:lnTo>
                  <a:pt x="306187" y="33689"/>
                </a:lnTo>
                <a:lnTo>
                  <a:pt x="303211" y="37356"/>
                </a:lnTo>
                <a:lnTo>
                  <a:pt x="300334" y="41033"/>
                </a:lnTo>
                <a:lnTo>
                  <a:pt x="296713" y="43357"/>
                </a:lnTo>
                <a:lnTo>
                  <a:pt x="292346" y="44357"/>
                </a:lnTo>
                <a:lnTo>
                  <a:pt x="293402" y="46139"/>
                </a:lnTo>
                <a:lnTo>
                  <a:pt x="266301" y="46139"/>
                </a:lnTo>
                <a:lnTo>
                  <a:pt x="266301" y="70989"/>
                </a:lnTo>
                <a:close/>
              </a:path>
              <a:path w="911860" h="72389">
                <a:moveTo>
                  <a:pt x="306399" y="33042"/>
                </a:moveTo>
                <a:lnTo>
                  <a:pt x="285005" y="33042"/>
                </a:lnTo>
                <a:lnTo>
                  <a:pt x="287534" y="32203"/>
                </a:lnTo>
                <a:lnTo>
                  <a:pt x="291503" y="28822"/>
                </a:lnTo>
                <a:lnTo>
                  <a:pt x="292495" y="26546"/>
                </a:lnTo>
                <a:lnTo>
                  <a:pt x="292495" y="20688"/>
                </a:lnTo>
                <a:lnTo>
                  <a:pt x="291503" y="18354"/>
                </a:lnTo>
                <a:lnTo>
                  <a:pt x="287534" y="14982"/>
                </a:lnTo>
                <a:lnTo>
                  <a:pt x="285005" y="14144"/>
                </a:lnTo>
                <a:lnTo>
                  <a:pt x="306502" y="14144"/>
                </a:lnTo>
                <a:lnTo>
                  <a:pt x="307676" y="17116"/>
                </a:lnTo>
                <a:lnTo>
                  <a:pt x="307676" y="29127"/>
                </a:lnTo>
                <a:lnTo>
                  <a:pt x="306399" y="33042"/>
                </a:lnTo>
                <a:close/>
              </a:path>
              <a:path w="911860" h="72389">
                <a:moveTo>
                  <a:pt x="308123" y="70989"/>
                </a:moveTo>
                <a:lnTo>
                  <a:pt x="291007" y="70989"/>
                </a:lnTo>
                <a:lnTo>
                  <a:pt x="277315" y="46139"/>
                </a:lnTo>
                <a:lnTo>
                  <a:pt x="293402" y="46139"/>
                </a:lnTo>
                <a:lnTo>
                  <a:pt x="308123" y="70989"/>
                </a:lnTo>
                <a:close/>
              </a:path>
              <a:path w="911860" h="72389">
                <a:moveTo>
                  <a:pt x="331567" y="70989"/>
                </a:moveTo>
                <a:lnTo>
                  <a:pt x="316685" y="70989"/>
                </a:lnTo>
                <a:lnTo>
                  <a:pt x="316685" y="1047"/>
                </a:lnTo>
                <a:lnTo>
                  <a:pt x="356571" y="1047"/>
                </a:lnTo>
                <a:lnTo>
                  <a:pt x="362275" y="3124"/>
                </a:lnTo>
                <a:lnTo>
                  <a:pt x="370808" y="11458"/>
                </a:lnTo>
                <a:lnTo>
                  <a:pt x="371858" y="14144"/>
                </a:lnTo>
                <a:lnTo>
                  <a:pt x="331567" y="14144"/>
                </a:lnTo>
                <a:lnTo>
                  <a:pt x="331567" y="33042"/>
                </a:lnTo>
                <a:lnTo>
                  <a:pt x="371840" y="33042"/>
                </a:lnTo>
                <a:lnTo>
                  <a:pt x="370759" y="35718"/>
                </a:lnTo>
                <a:lnTo>
                  <a:pt x="362027" y="44053"/>
                </a:lnTo>
                <a:lnTo>
                  <a:pt x="356372" y="46139"/>
                </a:lnTo>
                <a:lnTo>
                  <a:pt x="331567" y="46139"/>
                </a:lnTo>
                <a:lnTo>
                  <a:pt x="331567" y="70989"/>
                </a:lnTo>
                <a:close/>
              </a:path>
              <a:path w="911860" h="72389">
                <a:moveTo>
                  <a:pt x="371840" y="33042"/>
                </a:moveTo>
                <a:lnTo>
                  <a:pt x="350369" y="33042"/>
                </a:lnTo>
                <a:lnTo>
                  <a:pt x="352800" y="32203"/>
                </a:lnTo>
                <a:lnTo>
                  <a:pt x="356769" y="28822"/>
                </a:lnTo>
                <a:lnTo>
                  <a:pt x="357761" y="26546"/>
                </a:lnTo>
                <a:lnTo>
                  <a:pt x="357761" y="20688"/>
                </a:lnTo>
                <a:lnTo>
                  <a:pt x="356769" y="18354"/>
                </a:lnTo>
                <a:lnTo>
                  <a:pt x="352801" y="14982"/>
                </a:lnTo>
                <a:lnTo>
                  <a:pt x="350369" y="14144"/>
                </a:lnTo>
                <a:lnTo>
                  <a:pt x="371858" y="14144"/>
                </a:lnTo>
                <a:lnTo>
                  <a:pt x="372941" y="16916"/>
                </a:lnTo>
                <a:lnTo>
                  <a:pt x="372941" y="30318"/>
                </a:lnTo>
                <a:lnTo>
                  <a:pt x="371840" y="33042"/>
                </a:lnTo>
                <a:close/>
              </a:path>
              <a:path w="911860" h="72389">
                <a:moveTo>
                  <a:pt x="394904" y="70989"/>
                </a:moveTo>
                <a:lnTo>
                  <a:pt x="380021" y="70989"/>
                </a:lnTo>
                <a:lnTo>
                  <a:pt x="380021" y="1047"/>
                </a:lnTo>
                <a:lnTo>
                  <a:pt x="419907" y="1047"/>
                </a:lnTo>
                <a:lnTo>
                  <a:pt x="425612" y="3181"/>
                </a:lnTo>
                <a:lnTo>
                  <a:pt x="434145" y="11715"/>
                </a:lnTo>
                <a:lnTo>
                  <a:pt x="435104" y="14144"/>
                </a:lnTo>
                <a:lnTo>
                  <a:pt x="394904" y="14144"/>
                </a:lnTo>
                <a:lnTo>
                  <a:pt x="394904" y="33042"/>
                </a:lnTo>
                <a:lnTo>
                  <a:pt x="435002" y="33042"/>
                </a:lnTo>
                <a:lnTo>
                  <a:pt x="434791" y="33689"/>
                </a:lnTo>
                <a:lnTo>
                  <a:pt x="431813" y="37356"/>
                </a:lnTo>
                <a:lnTo>
                  <a:pt x="428937" y="41033"/>
                </a:lnTo>
                <a:lnTo>
                  <a:pt x="425315" y="43357"/>
                </a:lnTo>
                <a:lnTo>
                  <a:pt x="420949" y="44357"/>
                </a:lnTo>
                <a:lnTo>
                  <a:pt x="422004" y="46139"/>
                </a:lnTo>
                <a:lnTo>
                  <a:pt x="394904" y="46139"/>
                </a:lnTo>
                <a:lnTo>
                  <a:pt x="394904" y="70989"/>
                </a:lnTo>
                <a:close/>
              </a:path>
              <a:path w="911860" h="72389">
                <a:moveTo>
                  <a:pt x="435002" y="33042"/>
                </a:moveTo>
                <a:lnTo>
                  <a:pt x="413607" y="33042"/>
                </a:lnTo>
                <a:lnTo>
                  <a:pt x="416137" y="32203"/>
                </a:lnTo>
                <a:lnTo>
                  <a:pt x="420106" y="28822"/>
                </a:lnTo>
                <a:lnTo>
                  <a:pt x="421098" y="26546"/>
                </a:lnTo>
                <a:lnTo>
                  <a:pt x="421098" y="20688"/>
                </a:lnTo>
                <a:lnTo>
                  <a:pt x="420106" y="18354"/>
                </a:lnTo>
                <a:lnTo>
                  <a:pt x="416137" y="14982"/>
                </a:lnTo>
                <a:lnTo>
                  <a:pt x="413607" y="14144"/>
                </a:lnTo>
                <a:lnTo>
                  <a:pt x="435104" y="14144"/>
                </a:lnTo>
                <a:lnTo>
                  <a:pt x="436278" y="17116"/>
                </a:lnTo>
                <a:lnTo>
                  <a:pt x="436278" y="29127"/>
                </a:lnTo>
                <a:lnTo>
                  <a:pt x="435002" y="33042"/>
                </a:lnTo>
                <a:close/>
              </a:path>
              <a:path w="911860" h="72389">
                <a:moveTo>
                  <a:pt x="436725" y="70989"/>
                </a:moveTo>
                <a:lnTo>
                  <a:pt x="419610" y="70989"/>
                </a:lnTo>
                <a:lnTo>
                  <a:pt x="405918" y="46139"/>
                </a:lnTo>
                <a:lnTo>
                  <a:pt x="422004" y="46139"/>
                </a:lnTo>
                <a:lnTo>
                  <a:pt x="436725" y="70989"/>
                </a:lnTo>
                <a:close/>
              </a:path>
              <a:path w="911860" h="72389">
                <a:moveTo>
                  <a:pt x="460170" y="70989"/>
                </a:moveTo>
                <a:lnTo>
                  <a:pt x="445287" y="70989"/>
                </a:lnTo>
                <a:lnTo>
                  <a:pt x="445287" y="1047"/>
                </a:lnTo>
                <a:lnTo>
                  <a:pt x="460170" y="1047"/>
                </a:lnTo>
                <a:lnTo>
                  <a:pt x="460170" y="70989"/>
                </a:lnTo>
                <a:close/>
              </a:path>
              <a:path w="911860" h="72389">
                <a:moveTo>
                  <a:pt x="524781" y="59235"/>
                </a:moveTo>
                <a:lnTo>
                  <a:pt x="502864" y="59235"/>
                </a:lnTo>
                <a:lnTo>
                  <a:pt x="505939" y="58445"/>
                </a:lnTo>
                <a:lnTo>
                  <a:pt x="509908" y="55263"/>
                </a:lnTo>
                <a:lnTo>
                  <a:pt x="510901" y="53482"/>
                </a:lnTo>
                <a:lnTo>
                  <a:pt x="510901" y="49415"/>
                </a:lnTo>
                <a:lnTo>
                  <a:pt x="509710" y="47777"/>
                </a:lnTo>
                <a:lnTo>
                  <a:pt x="507329" y="46586"/>
                </a:lnTo>
                <a:lnTo>
                  <a:pt x="505047" y="45396"/>
                </a:lnTo>
                <a:lnTo>
                  <a:pt x="499540" y="43757"/>
                </a:lnTo>
                <a:lnTo>
                  <a:pt x="490809" y="41671"/>
                </a:lnTo>
                <a:lnTo>
                  <a:pt x="482019" y="38559"/>
                </a:lnTo>
                <a:lnTo>
                  <a:pt x="475740" y="34123"/>
                </a:lnTo>
                <a:lnTo>
                  <a:pt x="471973" y="28365"/>
                </a:lnTo>
                <a:lnTo>
                  <a:pt x="470822" y="21878"/>
                </a:lnTo>
                <a:lnTo>
                  <a:pt x="470717" y="15335"/>
                </a:lnTo>
                <a:lnTo>
                  <a:pt x="473098" y="10325"/>
                </a:lnTo>
                <a:lnTo>
                  <a:pt x="482723" y="2085"/>
                </a:lnTo>
                <a:lnTo>
                  <a:pt x="489172" y="0"/>
                </a:lnTo>
                <a:lnTo>
                  <a:pt x="497209" y="0"/>
                </a:lnTo>
                <a:lnTo>
                  <a:pt x="505162" y="614"/>
                </a:lnTo>
                <a:lnTo>
                  <a:pt x="512352" y="2457"/>
                </a:lnTo>
                <a:lnTo>
                  <a:pt x="518780" y="5529"/>
                </a:lnTo>
                <a:lnTo>
                  <a:pt x="524444" y="9829"/>
                </a:lnTo>
                <a:lnTo>
                  <a:pt x="521937" y="13096"/>
                </a:lnTo>
                <a:lnTo>
                  <a:pt x="492595" y="13096"/>
                </a:lnTo>
                <a:lnTo>
                  <a:pt x="490115" y="13744"/>
                </a:lnTo>
                <a:lnTo>
                  <a:pt x="486741" y="16325"/>
                </a:lnTo>
                <a:lnTo>
                  <a:pt x="485898" y="18011"/>
                </a:lnTo>
                <a:lnTo>
                  <a:pt x="485898" y="21878"/>
                </a:lnTo>
                <a:lnTo>
                  <a:pt x="496315" y="26936"/>
                </a:lnTo>
                <a:lnTo>
                  <a:pt x="505990" y="29317"/>
                </a:lnTo>
                <a:lnTo>
                  <a:pt x="525932" y="56702"/>
                </a:lnTo>
                <a:lnTo>
                  <a:pt x="524781" y="59235"/>
                </a:lnTo>
                <a:close/>
              </a:path>
              <a:path w="911860" h="72389">
                <a:moveTo>
                  <a:pt x="516110" y="20688"/>
                </a:moveTo>
                <a:lnTo>
                  <a:pt x="510553" y="15630"/>
                </a:lnTo>
                <a:lnTo>
                  <a:pt x="503807" y="13096"/>
                </a:lnTo>
                <a:lnTo>
                  <a:pt x="521937" y="13096"/>
                </a:lnTo>
                <a:lnTo>
                  <a:pt x="516110" y="20688"/>
                </a:lnTo>
                <a:close/>
              </a:path>
              <a:path w="911860" h="72389">
                <a:moveTo>
                  <a:pt x="506684" y="72180"/>
                </a:moveTo>
                <a:lnTo>
                  <a:pt x="497953" y="72180"/>
                </a:lnTo>
                <a:lnTo>
                  <a:pt x="489135" y="71492"/>
                </a:lnTo>
                <a:lnTo>
                  <a:pt x="481284" y="69428"/>
                </a:lnTo>
                <a:lnTo>
                  <a:pt x="474401" y="65988"/>
                </a:lnTo>
                <a:lnTo>
                  <a:pt x="468485" y="61169"/>
                </a:lnTo>
                <a:lnTo>
                  <a:pt x="476521" y="49863"/>
                </a:lnTo>
                <a:lnTo>
                  <a:pt x="479002" y="52444"/>
                </a:lnTo>
                <a:lnTo>
                  <a:pt x="482127" y="54673"/>
                </a:lnTo>
                <a:lnTo>
                  <a:pt x="485898" y="56559"/>
                </a:lnTo>
                <a:lnTo>
                  <a:pt x="489668" y="58340"/>
                </a:lnTo>
                <a:lnTo>
                  <a:pt x="493934" y="59235"/>
                </a:lnTo>
                <a:lnTo>
                  <a:pt x="524781" y="59235"/>
                </a:lnTo>
                <a:lnTo>
                  <a:pt x="523452" y="62160"/>
                </a:lnTo>
                <a:lnTo>
                  <a:pt x="518491" y="66227"/>
                </a:lnTo>
                <a:lnTo>
                  <a:pt x="513530" y="70199"/>
                </a:lnTo>
                <a:lnTo>
                  <a:pt x="506684" y="72180"/>
                </a:lnTo>
                <a:close/>
              </a:path>
              <a:path w="911860" h="72389">
                <a:moveTo>
                  <a:pt x="583559" y="70989"/>
                </a:moveTo>
                <a:lnTo>
                  <a:pt x="533999" y="70989"/>
                </a:lnTo>
                <a:lnTo>
                  <a:pt x="533999" y="1047"/>
                </a:lnTo>
                <a:lnTo>
                  <a:pt x="583559" y="1047"/>
                </a:lnTo>
                <a:lnTo>
                  <a:pt x="583559" y="14144"/>
                </a:lnTo>
                <a:lnTo>
                  <a:pt x="548882" y="14144"/>
                </a:lnTo>
                <a:lnTo>
                  <a:pt x="548882" y="29022"/>
                </a:lnTo>
                <a:lnTo>
                  <a:pt x="582815" y="29022"/>
                </a:lnTo>
                <a:lnTo>
                  <a:pt x="582815" y="42119"/>
                </a:lnTo>
                <a:lnTo>
                  <a:pt x="548882" y="42119"/>
                </a:lnTo>
                <a:lnTo>
                  <a:pt x="548882" y="57892"/>
                </a:lnTo>
                <a:lnTo>
                  <a:pt x="583559" y="57892"/>
                </a:lnTo>
                <a:lnTo>
                  <a:pt x="583559" y="70989"/>
                </a:lnTo>
                <a:close/>
              </a:path>
              <a:path w="911860" h="72389">
                <a:moveTo>
                  <a:pt x="663659" y="70989"/>
                </a:moveTo>
                <a:lnTo>
                  <a:pt x="619159" y="70989"/>
                </a:lnTo>
                <a:lnTo>
                  <a:pt x="619159" y="1047"/>
                </a:lnTo>
                <a:lnTo>
                  <a:pt x="634042" y="1047"/>
                </a:lnTo>
                <a:lnTo>
                  <a:pt x="634042" y="57892"/>
                </a:lnTo>
                <a:lnTo>
                  <a:pt x="663659" y="57892"/>
                </a:lnTo>
                <a:lnTo>
                  <a:pt x="663659" y="70989"/>
                </a:lnTo>
                <a:close/>
              </a:path>
              <a:path w="911860" h="72389">
                <a:moveTo>
                  <a:pt x="687127" y="70989"/>
                </a:moveTo>
                <a:lnTo>
                  <a:pt x="672245" y="70989"/>
                </a:lnTo>
                <a:lnTo>
                  <a:pt x="672245" y="1047"/>
                </a:lnTo>
                <a:lnTo>
                  <a:pt x="687127" y="1047"/>
                </a:lnTo>
                <a:lnTo>
                  <a:pt x="687127" y="70989"/>
                </a:lnTo>
                <a:close/>
              </a:path>
              <a:path w="911860" h="72389">
                <a:moveTo>
                  <a:pt x="714938" y="70989"/>
                </a:moveTo>
                <a:lnTo>
                  <a:pt x="700057" y="70989"/>
                </a:lnTo>
                <a:lnTo>
                  <a:pt x="700057" y="1047"/>
                </a:lnTo>
                <a:lnTo>
                  <a:pt x="715385" y="1047"/>
                </a:lnTo>
                <a:lnTo>
                  <a:pt x="733420" y="25450"/>
                </a:lnTo>
                <a:lnTo>
                  <a:pt x="714938" y="25450"/>
                </a:lnTo>
                <a:lnTo>
                  <a:pt x="714938" y="70989"/>
                </a:lnTo>
                <a:close/>
              </a:path>
              <a:path w="911860" h="72389">
                <a:moveTo>
                  <a:pt x="762713" y="44948"/>
                </a:moveTo>
                <a:lnTo>
                  <a:pt x="747830" y="44948"/>
                </a:lnTo>
                <a:lnTo>
                  <a:pt x="747830" y="1047"/>
                </a:lnTo>
                <a:lnTo>
                  <a:pt x="762713" y="1047"/>
                </a:lnTo>
                <a:lnTo>
                  <a:pt x="762713" y="44948"/>
                </a:lnTo>
                <a:close/>
              </a:path>
              <a:path w="911860" h="72389">
                <a:moveTo>
                  <a:pt x="762713" y="70989"/>
                </a:moveTo>
                <a:lnTo>
                  <a:pt x="748276" y="70989"/>
                </a:lnTo>
                <a:lnTo>
                  <a:pt x="714938" y="25450"/>
                </a:lnTo>
                <a:lnTo>
                  <a:pt x="733420" y="25450"/>
                </a:lnTo>
                <a:lnTo>
                  <a:pt x="747830" y="44948"/>
                </a:lnTo>
                <a:lnTo>
                  <a:pt x="762713" y="44948"/>
                </a:lnTo>
                <a:lnTo>
                  <a:pt x="762713" y="70989"/>
                </a:lnTo>
                <a:close/>
              </a:path>
              <a:path w="911860" h="72389">
                <a:moveTo>
                  <a:pt x="815722" y="72180"/>
                </a:moveTo>
                <a:lnTo>
                  <a:pt x="795681" y="72180"/>
                </a:lnTo>
                <a:lnTo>
                  <a:pt x="787942" y="69656"/>
                </a:lnTo>
                <a:lnTo>
                  <a:pt x="776829" y="59531"/>
                </a:lnTo>
                <a:lnTo>
                  <a:pt x="774050" y="52387"/>
                </a:lnTo>
                <a:lnTo>
                  <a:pt x="774050" y="1047"/>
                </a:lnTo>
                <a:lnTo>
                  <a:pt x="789231" y="1047"/>
                </a:lnTo>
                <a:lnTo>
                  <a:pt x="789231" y="47424"/>
                </a:lnTo>
                <a:lnTo>
                  <a:pt x="790571" y="51396"/>
                </a:lnTo>
                <a:lnTo>
                  <a:pt x="793250" y="54473"/>
                </a:lnTo>
                <a:lnTo>
                  <a:pt x="796027" y="57549"/>
                </a:lnTo>
                <a:lnTo>
                  <a:pt x="800145" y="59083"/>
                </a:lnTo>
                <a:lnTo>
                  <a:pt x="834559" y="59083"/>
                </a:lnTo>
                <a:lnTo>
                  <a:pt x="834425" y="59435"/>
                </a:lnTo>
                <a:lnTo>
                  <a:pt x="828969" y="64598"/>
                </a:lnTo>
                <a:lnTo>
                  <a:pt x="823511" y="69656"/>
                </a:lnTo>
                <a:lnTo>
                  <a:pt x="815722" y="72180"/>
                </a:lnTo>
                <a:close/>
              </a:path>
              <a:path w="911860" h="72389">
                <a:moveTo>
                  <a:pt x="834559" y="59083"/>
                </a:moveTo>
                <a:lnTo>
                  <a:pt x="811059" y="59083"/>
                </a:lnTo>
                <a:lnTo>
                  <a:pt x="815127" y="57549"/>
                </a:lnTo>
                <a:lnTo>
                  <a:pt x="817806" y="54473"/>
                </a:lnTo>
                <a:lnTo>
                  <a:pt x="820584" y="51396"/>
                </a:lnTo>
                <a:lnTo>
                  <a:pt x="821973" y="47424"/>
                </a:lnTo>
                <a:lnTo>
                  <a:pt x="821973" y="1047"/>
                </a:lnTo>
                <a:lnTo>
                  <a:pt x="837153" y="1047"/>
                </a:lnTo>
                <a:lnTo>
                  <a:pt x="837099" y="52387"/>
                </a:lnTo>
                <a:lnTo>
                  <a:pt x="834559" y="59083"/>
                </a:lnTo>
                <a:close/>
              </a:path>
              <a:path w="911860" h="72389">
                <a:moveTo>
                  <a:pt x="859018" y="70989"/>
                </a:moveTo>
                <a:lnTo>
                  <a:pt x="841307" y="70989"/>
                </a:lnTo>
                <a:lnTo>
                  <a:pt x="866604" y="35128"/>
                </a:lnTo>
                <a:lnTo>
                  <a:pt x="842796" y="1047"/>
                </a:lnTo>
                <a:lnTo>
                  <a:pt x="860508" y="1047"/>
                </a:lnTo>
                <a:lnTo>
                  <a:pt x="876576" y="25003"/>
                </a:lnTo>
                <a:lnTo>
                  <a:pt x="893624" y="25003"/>
                </a:lnTo>
                <a:lnTo>
                  <a:pt x="886549" y="35128"/>
                </a:lnTo>
                <a:lnTo>
                  <a:pt x="893792" y="45396"/>
                </a:lnTo>
                <a:lnTo>
                  <a:pt x="876576" y="45396"/>
                </a:lnTo>
                <a:lnTo>
                  <a:pt x="859018" y="70989"/>
                </a:lnTo>
                <a:close/>
              </a:path>
              <a:path w="911860" h="72389">
                <a:moveTo>
                  <a:pt x="893624" y="25003"/>
                </a:moveTo>
                <a:lnTo>
                  <a:pt x="876576" y="25003"/>
                </a:lnTo>
                <a:lnTo>
                  <a:pt x="892359" y="1047"/>
                </a:lnTo>
                <a:lnTo>
                  <a:pt x="910361" y="1047"/>
                </a:lnTo>
                <a:lnTo>
                  <a:pt x="893624" y="25003"/>
                </a:lnTo>
                <a:close/>
              </a:path>
              <a:path w="911860" h="72389">
                <a:moveTo>
                  <a:pt x="911847" y="70989"/>
                </a:moveTo>
                <a:lnTo>
                  <a:pt x="894140" y="70989"/>
                </a:lnTo>
                <a:lnTo>
                  <a:pt x="876576" y="45396"/>
                </a:lnTo>
                <a:lnTo>
                  <a:pt x="893792" y="45396"/>
                </a:lnTo>
                <a:lnTo>
                  <a:pt x="911847" y="70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06980" y="1933596"/>
            <a:ext cx="1280160" cy="1626870"/>
          </a:xfrm>
          <a:custGeom>
            <a:avLst/>
            <a:gdLst/>
            <a:ahLst/>
            <a:cxnLst/>
            <a:rect l="l" t="t" r="r" b="b"/>
            <a:pathLst>
              <a:path w="1280160" h="1626870">
                <a:moveTo>
                  <a:pt x="0" y="0"/>
                </a:moveTo>
                <a:lnTo>
                  <a:pt x="1280087" y="0"/>
                </a:lnTo>
                <a:lnTo>
                  <a:pt x="1280087" y="1626596"/>
                </a:lnTo>
                <a:lnTo>
                  <a:pt x="0" y="16265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53560" y="2045869"/>
            <a:ext cx="392430" cy="72390"/>
          </a:xfrm>
          <a:custGeom>
            <a:avLst/>
            <a:gdLst/>
            <a:ahLst/>
            <a:cxnLst/>
            <a:rect l="l" t="t" r="r" b="b"/>
            <a:pathLst>
              <a:path w="392430" h="72389">
                <a:moveTo>
                  <a:pt x="14882" y="70990"/>
                </a:moveTo>
                <a:lnTo>
                  <a:pt x="0" y="70990"/>
                </a:lnTo>
                <a:lnTo>
                  <a:pt x="0" y="1041"/>
                </a:lnTo>
                <a:lnTo>
                  <a:pt x="20984" y="1041"/>
                </a:lnTo>
                <a:lnTo>
                  <a:pt x="29407" y="22026"/>
                </a:lnTo>
                <a:lnTo>
                  <a:pt x="14882" y="22026"/>
                </a:lnTo>
                <a:lnTo>
                  <a:pt x="14882" y="70990"/>
                </a:lnTo>
                <a:close/>
              </a:path>
              <a:path w="392430" h="72389">
                <a:moveTo>
                  <a:pt x="52266" y="43309"/>
                </a:moveTo>
                <a:lnTo>
                  <a:pt x="37950" y="43309"/>
                </a:lnTo>
                <a:lnTo>
                  <a:pt x="54917" y="1041"/>
                </a:lnTo>
                <a:lnTo>
                  <a:pt x="75753" y="1041"/>
                </a:lnTo>
                <a:lnTo>
                  <a:pt x="75753" y="22026"/>
                </a:lnTo>
                <a:lnTo>
                  <a:pt x="60870" y="22026"/>
                </a:lnTo>
                <a:lnTo>
                  <a:pt x="52266" y="43309"/>
                </a:lnTo>
                <a:close/>
              </a:path>
              <a:path w="392430" h="72389">
                <a:moveTo>
                  <a:pt x="41076" y="70990"/>
                </a:moveTo>
                <a:lnTo>
                  <a:pt x="34676" y="70990"/>
                </a:lnTo>
                <a:lnTo>
                  <a:pt x="14882" y="22026"/>
                </a:lnTo>
                <a:lnTo>
                  <a:pt x="29407" y="22026"/>
                </a:lnTo>
                <a:lnTo>
                  <a:pt x="37950" y="43309"/>
                </a:lnTo>
                <a:lnTo>
                  <a:pt x="52266" y="43309"/>
                </a:lnTo>
                <a:lnTo>
                  <a:pt x="41076" y="70990"/>
                </a:lnTo>
                <a:close/>
              </a:path>
              <a:path w="392430" h="72389">
                <a:moveTo>
                  <a:pt x="75753" y="70990"/>
                </a:moveTo>
                <a:lnTo>
                  <a:pt x="60870" y="70990"/>
                </a:lnTo>
                <a:lnTo>
                  <a:pt x="60870" y="22026"/>
                </a:lnTo>
                <a:lnTo>
                  <a:pt x="75753" y="22026"/>
                </a:lnTo>
                <a:lnTo>
                  <a:pt x="75753" y="70990"/>
                </a:lnTo>
                <a:close/>
              </a:path>
              <a:path w="392430" h="72389">
                <a:moveTo>
                  <a:pt x="207894" y="59233"/>
                </a:moveTo>
                <a:lnTo>
                  <a:pt x="185976" y="59233"/>
                </a:lnTo>
                <a:lnTo>
                  <a:pt x="189051" y="58439"/>
                </a:lnTo>
                <a:lnTo>
                  <a:pt x="193020" y="55264"/>
                </a:lnTo>
                <a:lnTo>
                  <a:pt x="194013" y="53478"/>
                </a:lnTo>
                <a:lnTo>
                  <a:pt x="194013" y="49410"/>
                </a:lnTo>
                <a:lnTo>
                  <a:pt x="192822" y="47773"/>
                </a:lnTo>
                <a:lnTo>
                  <a:pt x="190441" y="46582"/>
                </a:lnTo>
                <a:lnTo>
                  <a:pt x="188159" y="45392"/>
                </a:lnTo>
                <a:lnTo>
                  <a:pt x="182652" y="43754"/>
                </a:lnTo>
                <a:lnTo>
                  <a:pt x="173921" y="41671"/>
                </a:lnTo>
                <a:lnTo>
                  <a:pt x="165131" y="38555"/>
                </a:lnTo>
                <a:lnTo>
                  <a:pt x="158852" y="34118"/>
                </a:lnTo>
                <a:lnTo>
                  <a:pt x="155085" y="28360"/>
                </a:lnTo>
                <a:lnTo>
                  <a:pt x="153935" y="21877"/>
                </a:lnTo>
                <a:lnTo>
                  <a:pt x="153829" y="15329"/>
                </a:lnTo>
                <a:lnTo>
                  <a:pt x="156210" y="10318"/>
                </a:lnTo>
                <a:lnTo>
                  <a:pt x="165834" y="2083"/>
                </a:lnTo>
                <a:lnTo>
                  <a:pt x="172284" y="0"/>
                </a:lnTo>
                <a:lnTo>
                  <a:pt x="180321" y="0"/>
                </a:lnTo>
                <a:lnTo>
                  <a:pt x="188273" y="613"/>
                </a:lnTo>
                <a:lnTo>
                  <a:pt x="195464" y="2455"/>
                </a:lnTo>
                <a:lnTo>
                  <a:pt x="201891" y="5524"/>
                </a:lnTo>
                <a:lnTo>
                  <a:pt x="207556" y="9822"/>
                </a:lnTo>
                <a:lnTo>
                  <a:pt x="205044" y="13096"/>
                </a:lnTo>
                <a:lnTo>
                  <a:pt x="175707" y="13096"/>
                </a:lnTo>
                <a:lnTo>
                  <a:pt x="173227" y="13741"/>
                </a:lnTo>
                <a:lnTo>
                  <a:pt x="169853" y="16321"/>
                </a:lnTo>
                <a:lnTo>
                  <a:pt x="169010" y="18007"/>
                </a:lnTo>
                <a:lnTo>
                  <a:pt x="169010" y="21877"/>
                </a:lnTo>
                <a:lnTo>
                  <a:pt x="179427" y="26937"/>
                </a:lnTo>
                <a:lnTo>
                  <a:pt x="189101" y="29318"/>
                </a:lnTo>
                <a:lnTo>
                  <a:pt x="209044" y="56703"/>
                </a:lnTo>
                <a:lnTo>
                  <a:pt x="207894" y="59233"/>
                </a:lnTo>
                <a:close/>
              </a:path>
              <a:path w="392430" h="72389">
                <a:moveTo>
                  <a:pt x="96457" y="70990"/>
                </a:moveTo>
                <a:lnTo>
                  <a:pt x="79342" y="70990"/>
                </a:lnTo>
                <a:lnTo>
                  <a:pt x="106429" y="1041"/>
                </a:lnTo>
                <a:lnTo>
                  <a:pt x="125032" y="1041"/>
                </a:lnTo>
                <a:lnTo>
                  <a:pt x="130763" y="15923"/>
                </a:lnTo>
                <a:lnTo>
                  <a:pt x="115804" y="15923"/>
                </a:lnTo>
                <a:lnTo>
                  <a:pt x="104940" y="45987"/>
                </a:lnTo>
                <a:lnTo>
                  <a:pt x="142341" y="45987"/>
                </a:lnTo>
                <a:lnTo>
                  <a:pt x="147385" y="59084"/>
                </a:lnTo>
                <a:lnTo>
                  <a:pt x="100773" y="59084"/>
                </a:lnTo>
                <a:lnTo>
                  <a:pt x="96457" y="70990"/>
                </a:lnTo>
                <a:close/>
              </a:path>
              <a:path w="392430" h="72389">
                <a:moveTo>
                  <a:pt x="199221" y="20687"/>
                </a:moveTo>
                <a:lnTo>
                  <a:pt x="193665" y="15626"/>
                </a:lnTo>
                <a:lnTo>
                  <a:pt x="186919" y="13096"/>
                </a:lnTo>
                <a:lnTo>
                  <a:pt x="205044" y="13096"/>
                </a:lnTo>
                <a:lnTo>
                  <a:pt x="199221" y="20687"/>
                </a:lnTo>
                <a:close/>
              </a:path>
              <a:path w="392430" h="72389">
                <a:moveTo>
                  <a:pt x="142341" y="45987"/>
                </a:moveTo>
                <a:lnTo>
                  <a:pt x="126669" y="45987"/>
                </a:lnTo>
                <a:lnTo>
                  <a:pt x="115804" y="15923"/>
                </a:lnTo>
                <a:lnTo>
                  <a:pt x="130763" y="15923"/>
                </a:lnTo>
                <a:lnTo>
                  <a:pt x="142341" y="45987"/>
                </a:lnTo>
                <a:close/>
              </a:path>
              <a:path w="392430" h="72389">
                <a:moveTo>
                  <a:pt x="189796" y="72181"/>
                </a:moveTo>
                <a:lnTo>
                  <a:pt x="181065" y="72181"/>
                </a:lnTo>
                <a:lnTo>
                  <a:pt x="172247" y="71492"/>
                </a:lnTo>
                <a:lnTo>
                  <a:pt x="164396" y="69427"/>
                </a:lnTo>
                <a:lnTo>
                  <a:pt x="157513" y="65986"/>
                </a:lnTo>
                <a:lnTo>
                  <a:pt x="151596" y="61167"/>
                </a:lnTo>
                <a:lnTo>
                  <a:pt x="159633" y="49857"/>
                </a:lnTo>
                <a:lnTo>
                  <a:pt x="162114" y="52436"/>
                </a:lnTo>
                <a:lnTo>
                  <a:pt x="165239" y="54669"/>
                </a:lnTo>
                <a:lnTo>
                  <a:pt x="169010" y="56554"/>
                </a:lnTo>
                <a:lnTo>
                  <a:pt x="172780" y="58340"/>
                </a:lnTo>
                <a:lnTo>
                  <a:pt x="177046" y="59233"/>
                </a:lnTo>
                <a:lnTo>
                  <a:pt x="207894" y="59233"/>
                </a:lnTo>
                <a:lnTo>
                  <a:pt x="206564" y="62160"/>
                </a:lnTo>
                <a:lnTo>
                  <a:pt x="201602" y="66228"/>
                </a:lnTo>
                <a:lnTo>
                  <a:pt x="196642" y="70197"/>
                </a:lnTo>
                <a:lnTo>
                  <a:pt x="189796" y="72181"/>
                </a:lnTo>
                <a:close/>
              </a:path>
              <a:path w="392430" h="72389">
                <a:moveTo>
                  <a:pt x="151970" y="70990"/>
                </a:moveTo>
                <a:lnTo>
                  <a:pt x="135004" y="70990"/>
                </a:lnTo>
                <a:lnTo>
                  <a:pt x="130687" y="59084"/>
                </a:lnTo>
                <a:lnTo>
                  <a:pt x="147385" y="59084"/>
                </a:lnTo>
                <a:lnTo>
                  <a:pt x="151970" y="70990"/>
                </a:lnTo>
                <a:close/>
              </a:path>
              <a:path w="392430" h="72389">
                <a:moveTo>
                  <a:pt x="268606" y="14137"/>
                </a:moveTo>
                <a:lnTo>
                  <a:pt x="212944" y="14137"/>
                </a:lnTo>
                <a:lnTo>
                  <a:pt x="212944" y="1041"/>
                </a:lnTo>
                <a:lnTo>
                  <a:pt x="268606" y="1041"/>
                </a:lnTo>
                <a:lnTo>
                  <a:pt x="268606" y="14137"/>
                </a:lnTo>
                <a:close/>
              </a:path>
              <a:path w="392430" h="72389">
                <a:moveTo>
                  <a:pt x="248365" y="70990"/>
                </a:moveTo>
                <a:lnTo>
                  <a:pt x="233334" y="70990"/>
                </a:lnTo>
                <a:lnTo>
                  <a:pt x="233334" y="14137"/>
                </a:lnTo>
                <a:lnTo>
                  <a:pt x="248365" y="14137"/>
                </a:lnTo>
                <a:lnTo>
                  <a:pt x="248365" y="70990"/>
                </a:lnTo>
                <a:close/>
              </a:path>
              <a:path w="392430" h="72389">
                <a:moveTo>
                  <a:pt x="325744" y="70990"/>
                </a:moveTo>
                <a:lnTo>
                  <a:pt x="276185" y="70990"/>
                </a:lnTo>
                <a:lnTo>
                  <a:pt x="276185" y="1041"/>
                </a:lnTo>
                <a:lnTo>
                  <a:pt x="325744" y="1041"/>
                </a:lnTo>
                <a:lnTo>
                  <a:pt x="325744" y="14137"/>
                </a:lnTo>
                <a:lnTo>
                  <a:pt x="291068" y="14137"/>
                </a:lnTo>
                <a:lnTo>
                  <a:pt x="291068" y="29021"/>
                </a:lnTo>
                <a:lnTo>
                  <a:pt x="325000" y="29021"/>
                </a:lnTo>
                <a:lnTo>
                  <a:pt x="325000" y="42117"/>
                </a:lnTo>
                <a:lnTo>
                  <a:pt x="291068" y="42117"/>
                </a:lnTo>
                <a:lnTo>
                  <a:pt x="291068" y="57893"/>
                </a:lnTo>
                <a:lnTo>
                  <a:pt x="325744" y="57893"/>
                </a:lnTo>
                <a:lnTo>
                  <a:pt x="325744" y="70990"/>
                </a:lnTo>
                <a:close/>
              </a:path>
              <a:path w="392430" h="72389">
                <a:moveTo>
                  <a:pt x="350244" y="70990"/>
                </a:moveTo>
                <a:lnTo>
                  <a:pt x="335361" y="70990"/>
                </a:lnTo>
                <a:lnTo>
                  <a:pt x="335361" y="1041"/>
                </a:lnTo>
                <a:lnTo>
                  <a:pt x="375247" y="1041"/>
                </a:lnTo>
                <a:lnTo>
                  <a:pt x="380951" y="3174"/>
                </a:lnTo>
                <a:lnTo>
                  <a:pt x="389485" y="11707"/>
                </a:lnTo>
                <a:lnTo>
                  <a:pt x="390443" y="14137"/>
                </a:lnTo>
                <a:lnTo>
                  <a:pt x="350244" y="14137"/>
                </a:lnTo>
                <a:lnTo>
                  <a:pt x="350244" y="33039"/>
                </a:lnTo>
                <a:lnTo>
                  <a:pt x="390340" y="33039"/>
                </a:lnTo>
                <a:lnTo>
                  <a:pt x="390129" y="33684"/>
                </a:lnTo>
                <a:lnTo>
                  <a:pt x="387153" y="37355"/>
                </a:lnTo>
                <a:lnTo>
                  <a:pt x="384275" y="41026"/>
                </a:lnTo>
                <a:lnTo>
                  <a:pt x="380654" y="43358"/>
                </a:lnTo>
                <a:lnTo>
                  <a:pt x="376289" y="44350"/>
                </a:lnTo>
                <a:lnTo>
                  <a:pt x="377346" y="46136"/>
                </a:lnTo>
                <a:lnTo>
                  <a:pt x="350244" y="46136"/>
                </a:lnTo>
                <a:lnTo>
                  <a:pt x="350244" y="70990"/>
                </a:lnTo>
                <a:close/>
              </a:path>
              <a:path w="392430" h="72389">
                <a:moveTo>
                  <a:pt x="390340" y="33039"/>
                </a:moveTo>
                <a:lnTo>
                  <a:pt x="368946" y="33039"/>
                </a:lnTo>
                <a:lnTo>
                  <a:pt x="371476" y="32196"/>
                </a:lnTo>
                <a:lnTo>
                  <a:pt x="375445" y="28822"/>
                </a:lnTo>
                <a:lnTo>
                  <a:pt x="376437" y="26540"/>
                </a:lnTo>
                <a:lnTo>
                  <a:pt x="376437" y="20687"/>
                </a:lnTo>
                <a:lnTo>
                  <a:pt x="375445" y="18355"/>
                </a:lnTo>
                <a:lnTo>
                  <a:pt x="371476" y="14981"/>
                </a:lnTo>
                <a:lnTo>
                  <a:pt x="368946" y="14137"/>
                </a:lnTo>
                <a:lnTo>
                  <a:pt x="390443" y="14137"/>
                </a:lnTo>
                <a:lnTo>
                  <a:pt x="391617" y="17115"/>
                </a:lnTo>
                <a:lnTo>
                  <a:pt x="391617" y="29120"/>
                </a:lnTo>
                <a:lnTo>
                  <a:pt x="390340" y="33039"/>
                </a:lnTo>
                <a:close/>
              </a:path>
              <a:path w="392430" h="72389">
                <a:moveTo>
                  <a:pt x="392064" y="70990"/>
                </a:moveTo>
                <a:lnTo>
                  <a:pt x="374948" y="70990"/>
                </a:lnTo>
                <a:lnTo>
                  <a:pt x="361256" y="46136"/>
                </a:lnTo>
                <a:lnTo>
                  <a:pt x="377346" y="46136"/>
                </a:lnTo>
                <a:lnTo>
                  <a:pt x="392064" y="7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47182" y="2248760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709"/>
                </a:lnTo>
                <a:lnTo>
                  <a:pt x="0" y="272709"/>
                </a:lnTo>
                <a:lnTo>
                  <a:pt x="0" y="0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76690" y="2359132"/>
            <a:ext cx="928369" cy="60960"/>
          </a:xfrm>
          <a:custGeom>
            <a:avLst/>
            <a:gdLst/>
            <a:ahLst/>
            <a:cxnLst/>
            <a:rect l="l" t="t" r="r" b="b"/>
            <a:pathLst>
              <a:path w="928370" h="60960">
                <a:moveTo>
                  <a:pt x="13840" y="58935"/>
                </a:moveTo>
                <a:lnTo>
                  <a:pt x="0" y="58935"/>
                </a:lnTo>
                <a:lnTo>
                  <a:pt x="22175" y="1785"/>
                </a:lnTo>
                <a:lnTo>
                  <a:pt x="37355" y="1785"/>
                </a:lnTo>
                <a:lnTo>
                  <a:pt x="42058" y="13989"/>
                </a:lnTo>
                <a:lnTo>
                  <a:pt x="29765" y="13989"/>
                </a:lnTo>
                <a:lnTo>
                  <a:pt x="20835" y="38545"/>
                </a:lnTo>
                <a:lnTo>
                  <a:pt x="51522" y="38545"/>
                </a:lnTo>
                <a:lnTo>
                  <a:pt x="55652" y="49261"/>
                </a:lnTo>
                <a:lnTo>
                  <a:pt x="17561" y="49261"/>
                </a:lnTo>
                <a:lnTo>
                  <a:pt x="13840" y="58935"/>
                </a:lnTo>
                <a:close/>
              </a:path>
              <a:path w="928370" h="60960">
                <a:moveTo>
                  <a:pt x="51522" y="38545"/>
                </a:moveTo>
                <a:lnTo>
                  <a:pt x="38695" y="38545"/>
                </a:lnTo>
                <a:lnTo>
                  <a:pt x="29765" y="13989"/>
                </a:lnTo>
                <a:lnTo>
                  <a:pt x="42058" y="13989"/>
                </a:lnTo>
                <a:lnTo>
                  <a:pt x="51522" y="38545"/>
                </a:lnTo>
                <a:close/>
              </a:path>
              <a:path w="928370" h="60960">
                <a:moveTo>
                  <a:pt x="59381" y="58935"/>
                </a:moveTo>
                <a:lnTo>
                  <a:pt x="45540" y="58935"/>
                </a:lnTo>
                <a:lnTo>
                  <a:pt x="41968" y="49261"/>
                </a:lnTo>
                <a:lnTo>
                  <a:pt x="55652" y="49261"/>
                </a:lnTo>
                <a:lnTo>
                  <a:pt x="59381" y="58935"/>
                </a:lnTo>
                <a:close/>
              </a:path>
              <a:path w="928370" h="60960">
                <a:moveTo>
                  <a:pt x="79079" y="58935"/>
                </a:moveTo>
                <a:lnTo>
                  <a:pt x="66874" y="58935"/>
                </a:lnTo>
                <a:lnTo>
                  <a:pt x="66874" y="1785"/>
                </a:lnTo>
                <a:lnTo>
                  <a:pt x="99418" y="1785"/>
                </a:lnTo>
                <a:lnTo>
                  <a:pt x="104031" y="3471"/>
                </a:lnTo>
                <a:lnTo>
                  <a:pt x="107504" y="6845"/>
                </a:lnTo>
                <a:lnTo>
                  <a:pt x="111076" y="10219"/>
                </a:lnTo>
                <a:lnTo>
                  <a:pt x="111989" y="12501"/>
                </a:lnTo>
                <a:lnTo>
                  <a:pt x="79079" y="12501"/>
                </a:lnTo>
                <a:lnTo>
                  <a:pt x="79079" y="27830"/>
                </a:lnTo>
                <a:lnTo>
                  <a:pt x="111959" y="27830"/>
                </a:lnTo>
                <a:lnTo>
                  <a:pt x="111076" y="30013"/>
                </a:lnTo>
                <a:lnTo>
                  <a:pt x="107504" y="33486"/>
                </a:lnTo>
                <a:lnTo>
                  <a:pt x="103932" y="36859"/>
                </a:lnTo>
                <a:lnTo>
                  <a:pt x="99319" y="38545"/>
                </a:lnTo>
                <a:lnTo>
                  <a:pt x="79079" y="38545"/>
                </a:lnTo>
                <a:lnTo>
                  <a:pt x="79079" y="58935"/>
                </a:lnTo>
                <a:close/>
              </a:path>
              <a:path w="928370" h="60960">
                <a:moveTo>
                  <a:pt x="111959" y="27830"/>
                </a:moveTo>
                <a:lnTo>
                  <a:pt x="94407" y="27830"/>
                </a:lnTo>
                <a:lnTo>
                  <a:pt x="96392" y="27185"/>
                </a:lnTo>
                <a:lnTo>
                  <a:pt x="97979" y="25895"/>
                </a:lnTo>
                <a:lnTo>
                  <a:pt x="99567" y="24506"/>
                </a:lnTo>
                <a:lnTo>
                  <a:pt x="100360" y="22621"/>
                </a:lnTo>
                <a:lnTo>
                  <a:pt x="100360" y="17759"/>
                </a:lnTo>
                <a:lnTo>
                  <a:pt x="99567" y="15874"/>
                </a:lnTo>
                <a:lnTo>
                  <a:pt x="97979" y="14584"/>
                </a:lnTo>
                <a:lnTo>
                  <a:pt x="96392" y="13195"/>
                </a:lnTo>
                <a:lnTo>
                  <a:pt x="94407" y="12501"/>
                </a:lnTo>
                <a:lnTo>
                  <a:pt x="111989" y="12501"/>
                </a:lnTo>
                <a:lnTo>
                  <a:pt x="112822" y="14584"/>
                </a:lnTo>
                <a:lnTo>
                  <a:pt x="112742" y="25895"/>
                </a:lnTo>
                <a:lnTo>
                  <a:pt x="111959" y="27830"/>
                </a:lnTo>
                <a:close/>
              </a:path>
              <a:path w="928370" h="60960">
                <a:moveTo>
                  <a:pt x="134521" y="58935"/>
                </a:moveTo>
                <a:lnTo>
                  <a:pt x="122317" y="58935"/>
                </a:lnTo>
                <a:lnTo>
                  <a:pt x="122317" y="1785"/>
                </a:lnTo>
                <a:lnTo>
                  <a:pt x="134521" y="1785"/>
                </a:lnTo>
                <a:lnTo>
                  <a:pt x="134521" y="58935"/>
                </a:lnTo>
                <a:close/>
              </a:path>
              <a:path w="928370" h="60960">
                <a:moveTo>
                  <a:pt x="148894" y="60721"/>
                </a:moveTo>
                <a:lnTo>
                  <a:pt x="141006" y="60721"/>
                </a:lnTo>
                <a:lnTo>
                  <a:pt x="161396" y="0"/>
                </a:lnTo>
                <a:lnTo>
                  <a:pt x="169284" y="0"/>
                </a:lnTo>
                <a:lnTo>
                  <a:pt x="148894" y="60721"/>
                </a:lnTo>
                <a:close/>
              </a:path>
              <a:path w="928370" h="60960">
                <a:moveTo>
                  <a:pt x="183633" y="58935"/>
                </a:moveTo>
                <a:lnTo>
                  <a:pt x="169792" y="58935"/>
                </a:lnTo>
                <a:lnTo>
                  <a:pt x="191967" y="1785"/>
                </a:lnTo>
                <a:lnTo>
                  <a:pt x="207148" y="1785"/>
                </a:lnTo>
                <a:lnTo>
                  <a:pt x="211851" y="13989"/>
                </a:lnTo>
                <a:lnTo>
                  <a:pt x="199557" y="13989"/>
                </a:lnTo>
                <a:lnTo>
                  <a:pt x="190628" y="38545"/>
                </a:lnTo>
                <a:lnTo>
                  <a:pt x="221316" y="38545"/>
                </a:lnTo>
                <a:lnTo>
                  <a:pt x="225446" y="49261"/>
                </a:lnTo>
                <a:lnTo>
                  <a:pt x="187354" y="49261"/>
                </a:lnTo>
                <a:lnTo>
                  <a:pt x="183633" y="58935"/>
                </a:lnTo>
                <a:close/>
              </a:path>
              <a:path w="928370" h="60960">
                <a:moveTo>
                  <a:pt x="221316" y="38545"/>
                </a:moveTo>
                <a:lnTo>
                  <a:pt x="208487" y="38545"/>
                </a:lnTo>
                <a:lnTo>
                  <a:pt x="199557" y="13989"/>
                </a:lnTo>
                <a:lnTo>
                  <a:pt x="211851" y="13989"/>
                </a:lnTo>
                <a:lnTo>
                  <a:pt x="221316" y="38545"/>
                </a:lnTo>
                <a:close/>
              </a:path>
              <a:path w="928370" h="60960">
                <a:moveTo>
                  <a:pt x="229174" y="58935"/>
                </a:moveTo>
                <a:lnTo>
                  <a:pt x="215334" y="58935"/>
                </a:lnTo>
                <a:lnTo>
                  <a:pt x="211762" y="49261"/>
                </a:lnTo>
                <a:lnTo>
                  <a:pt x="225446" y="49261"/>
                </a:lnTo>
                <a:lnTo>
                  <a:pt x="229174" y="58935"/>
                </a:lnTo>
                <a:close/>
              </a:path>
              <a:path w="928370" h="60960">
                <a:moveTo>
                  <a:pt x="270749" y="59976"/>
                </a:moveTo>
                <a:lnTo>
                  <a:pt x="254377" y="59976"/>
                </a:lnTo>
                <a:lnTo>
                  <a:pt x="248078" y="57893"/>
                </a:lnTo>
                <a:lnTo>
                  <a:pt x="238949" y="49559"/>
                </a:lnTo>
                <a:lnTo>
                  <a:pt x="236668" y="43705"/>
                </a:lnTo>
                <a:lnTo>
                  <a:pt x="236668" y="1785"/>
                </a:lnTo>
                <a:lnTo>
                  <a:pt x="249020" y="1785"/>
                </a:lnTo>
                <a:lnTo>
                  <a:pt x="249020" y="39686"/>
                </a:lnTo>
                <a:lnTo>
                  <a:pt x="250111" y="42911"/>
                </a:lnTo>
                <a:lnTo>
                  <a:pt x="252294" y="45392"/>
                </a:lnTo>
                <a:lnTo>
                  <a:pt x="254577" y="47872"/>
                </a:lnTo>
                <a:lnTo>
                  <a:pt x="257949" y="49112"/>
                </a:lnTo>
                <a:lnTo>
                  <a:pt x="286210" y="49112"/>
                </a:lnTo>
                <a:lnTo>
                  <a:pt x="286078" y="49460"/>
                </a:lnTo>
                <a:lnTo>
                  <a:pt x="281613" y="53726"/>
                </a:lnTo>
                <a:lnTo>
                  <a:pt x="277149" y="57893"/>
                </a:lnTo>
                <a:lnTo>
                  <a:pt x="270749" y="59976"/>
                </a:lnTo>
                <a:close/>
              </a:path>
              <a:path w="928370" h="60960">
                <a:moveTo>
                  <a:pt x="286210" y="49112"/>
                </a:moveTo>
                <a:lnTo>
                  <a:pt x="266879" y="49112"/>
                </a:lnTo>
                <a:lnTo>
                  <a:pt x="270203" y="47872"/>
                </a:lnTo>
                <a:lnTo>
                  <a:pt x="272386" y="45392"/>
                </a:lnTo>
                <a:lnTo>
                  <a:pt x="274668" y="42911"/>
                </a:lnTo>
                <a:lnTo>
                  <a:pt x="275809" y="39686"/>
                </a:lnTo>
                <a:lnTo>
                  <a:pt x="275809" y="1785"/>
                </a:lnTo>
                <a:lnTo>
                  <a:pt x="288310" y="1785"/>
                </a:lnTo>
                <a:lnTo>
                  <a:pt x="288254" y="43705"/>
                </a:lnTo>
                <a:lnTo>
                  <a:pt x="286210" y="49112"/>
                </a:lnTo>
                <a:close/>
              </a:path>
              <a:path w="928370" h="60960">
                <a:moveTo>
                  <a:pt x="343913" y="12501"/>
                </a:moveTo>
                <a:lnTo>
                  <a:pt x="298223" y="12501"/>
                </a:lnTo>
                <a:lnTo>
                  <a:pt x="298223" y="1785"/>
                </a:lnTo>
                <a:lnTo>
                  <a:pt x="343913" y="1785"/>
                </a:lnTo>
                <a:lnTo>
                  <a:pt x="343913" y="12501"/>
                </a:lnTo>
                <a:close/>
              </a:path>
              <a:path w="928370" h="60960">
                <a:moveTo>
                  <a:pt x="327245" y="58935"/>
                </a:moveTo>
                <a:lnTo>
                  <a:pt x="315040" y="58935"/>
                </a:lnTo>
                <a:lnTo>
                  <a:pt x="315040" y="12501"/>
                </a:lnTo>
                <a:lnTo>
                  <a:pt x="327245" y="12501"/>
                </a:lnTo>
                <a:lnTo>
                  <a:pt x="327245" y="58935"/>
                </a:lnTo>
                <a:close/>
              </a:path>
              <a:path w="928370" h="60960">
                <a:moveTo>
                  <a:pt x="365709" y="58935"/>
                </a:moveTo>
                <a:lnTo>
                  <a:pt x="353506" y="58935"/>
                </a:lnTo>
                <a:lnTo>
                  <a:pt x="353506" y="1785"/>
                </a:lnTo>
                <a:lnTo>
                  <a:pt x="365709" y="1785"/>
                </a:lnTo>
                <a:lnTo>
                  <a:pt x="365709" y="24258"/>
                </a:lnTo>
                <a:lnTo>
                  <a:pt x="405000" y="24258"/>
                </a:lnTo>
                <a:lnTo>
                  <a:pt x="405000" y="34973"/>
                </a:lnTo>
                <a:lnTo>
                  <a:pt x="365709" y="34973"/>
                </a:lnTo>
                <a:lnTo>
                  <a:pt x="365709" y="58935"/>
                </a:lnTo>
                <a:close/>
              </a:path>
              <a:path w="928370" h="60960">
                <a:moveTo>
                  <a:pt x="405000" y="24258"/>
                </a:moveTo>
                <a:lnTo>
                  <a:pt x="392647" y="24258"/>
                </a:lnTo>
                <a:lnTo>
                  <a:pt x="392647" y="1785"/>
                </a:lnTo>
                <a:lnTo>
                  <a:pt x="405000" y="1785"/>
                </a:lnTo>
                <a:lnTo>
                  <a:pt x="405000" y="24258"/>
                </a:lnTo>
                <a:close/>
              </a:path>
              <a:path w="928370" h="60960">
                <a:moveTo>
                  <a:pt x="405000" y="58935"/>
                </a:moveTo>
                <a:lnTo>
                  <a:pt x="392647" y="58935"/>
                </a:lnTo>
                <a:lnTo>
                  <a:pt x="392647" y="34973"/>
                </a:lnTo>
                <a:lnTo>
                  <a:pt x="405000" y="34973"/>
                </a:lnTo>
                <a:lnTo>
                  <a:pt x="405000" y="58935"/>
                </a:lnTo>
                <a:close/>
              </a:path>
              <a:path w="928370" h="60960">
                <a:moveTo>
                  <a:pt x="458936" y="58935"/>
                </a:moveTo>
                <a:lnTo>
                  <a:pt x="418455" y="58935"/>
                </a:lnTo>
                <a:lnTo>
                  <a:pt x="418455" y="1785"/>
                </a:lnTo>
                <a:lnTo>
                  <a:pt x="458936" y="1785"/>
                </a:lnTo>
                <a:lnTo>
                  <a:pt x="458936" y="12501"/>
                </a:lnTo>
                <a:lnTo>
                  <a:pt x="430659" y="12501"/>
                </a:lnTo>
                <a:lnTo>
                  <a:pt x="430659" y="24556"/>
                </a:lnTo>
                <a:lnTo>
                  <a:pt x="458341" y="24556"/>
                </a:lnTo>
                <a:lnTo>
                  <a:pt x="458341" y="35271"/>
                </a:lnTo>
                <a:lnTo>
                  <a:pt x="430659" y="35271"/>
                </a:lnTo>
                <a:lnTo>
                  <a:pt x="430659" y="48220"/>
                </a:lnTo>
                <a:lnTo>
                  <a:pt x="458936" y="48220"/>
                </a:lnTo>
                <a:lnTo>
                  <a:pt x="458936" y="58935"/>
                </a:lnTo>
                <a:close/>
              </a:path>
              <a:path w="928370" h="60960">
                <a:moveTo>
                  <a:pt x="482459" y="58935"/>
                </a:moveTo>
                <a:lnTo>
                  <a:pt x="470254" y="58935"/>
                </a:lnTo>
                <a:lnTo>
                  <a:pt x="470254" y="1785"/>
                </a:lnTo>
                <a:lnTo>
                  <a:pt x="482756" y="1785"/>
                </a:lnTo>
                <a:lnTo>
                  <a:pt x="497376" y="21579"/>
                </a:lnTo>
                <a:lnTo>
                  <a:pt x="482459" y="21579"/>
                </a:lnTo>
                <a:lnTo>
                  <a:pt x="482459" y="58935"/>
                </a:lnTo>
                <a:close/>
              </a:path>
              <a:path w="928370" h="60960">
                <a:moveTo>
                  <a:pt x="521451" y="37653"/>
                </a:moveTo>
                <a:lnTo>
                  <a:pt x="509248" y="37653"/>
                </a:lnTo>
                <a:lnTo>
                  <a:pt x="509248" y="1785"/>
                </a:lnTo>
                <a:lnTo>
                  <a:pt x="521451" y="1785"/>
                </a:lnTo>
                <a:lnTo>
                  <a:pt x="521451" y="37653"/>
                </a:lnTo>
                <a:close/>
              </a:path>
              <a:path w="928370" h="60960">
                <a:moveTo>
                  <a:pt x="521451" y="58935"/>
                </a:moveTo>
                <a:lnTo>
                  <a:pt x="509694" y="58935"/>
                </a:lnTo>
                <a:lnTo>
                  <a:pt x="482459" y="21579"/>
                </a:lnTo>
                <a:lnTo>
                  <a:pt x="497376" y="21579"/>
                </a:lnTo>
                <a:lnTo>
                  <a:pt x="509248" y="37653"/>
                </a:lnTo>
                <a:lnTo>
                  <a:pt x="521451" y="37653"/>
                </a:lnTo>
                <a:lnTo>
                  <a:pt x="521451" y="58935"/>
                </a:lnTo>
                <a:close/>
              </a:path>
              <a:path w="928370" h="60960">
                <a:moveTo>
                  <a:pt x="577145" y="12501"/>
                </a:moveTo>
                <a:lnTo>
                  <a:pt x="531454" y="12501"/>
                </a:lnTo>
                <a:lnTo>
                  <a:pt x="531454" y="1785"/>
                </a:lnTo>
                <a:lnTo>
                  <a:pt x="577145" y="1785"/>
                </a:lnTo>
                <a:lnTo>
                  <a:pt x="577145" y="12501"/>
                </a:lnTo>
                <a:close/>
              </a:path>
              <a:path w="928370" h="60960">
                <a:moveTo>
                  <a:pt x="560476" y="58935"/>
                </a:moveTo>
                <a:lnTo>
                  <a:pt x="548272" y="58935"/>
                </a:lnTo>
                <a:lnTo>
                  <a:pt x="548272" y="12501"/>
                </a:lnTo>
                <a:lnTo>
                  <a:pt x="560476" y="12501"/>
                </a:lnTo>
                <a:lnTo>
                  <a:pt x="560476" y="58935"/>
                </a:lnTo>
                <a:close/>
              </a:path>
              <a:path w="928370" h="60960">
                <a:moveTo>
                  <a:pt x="598941" y="58935"/>
                </a:moveTo>
                <a:lnTo>
                  <a:pt x="586737" y="58935"/>
                </a:lnTo>
                <a:lnTo>
                  <a:pt x="586737" y="1785"/>
                </a:lnTo>
                <a:lnTo>
                  <a:pt x="598941" y="1785"/>
                </a:lnTo>
                <a:lnTo>
                  <a:pt x="598941" y="58935"/>
                </a:lnTo>
                <a:close/>
              </a:path>
              <a:path w="928370" h="60960">
                <a:moveTo>
                  <a:pt x="638764" y="59976"/>
                </a:moveTo>
                <a:lnTo>
                  <a:pt x="629934" y="59976"/>
                </a:lnTo>
                <a:lnTo>
                  <a:pt x="622641" y="57149"/>
                </a:lnTo>
                <a:lnTo>
                  <a:pt x="616887" y="51493"/>
                </a:lnTo>
                <a:lnTo>
                  <a:pt x="611231" y="45838"/>
                </a:lnTo>
                <a:lnTo>
                  <a:pt x="608403" y="38794"/>
                </a:lnTo>
                <a:lnTo>
                  <a:pt x="608403" y="24804"/>
                </a:lnTo>
                <a:lnTo>
                  <a:pt x="633208" y="743"/>
                </a:lnTo>
                <a:lnTo>
                  <a:pt x="638764" y="743"/>
                </a:lnTo>
                <a:lnTo>
                  <a:pt x="646177" y="1618"/>
                </a:lnTo>
                <a:lnTo>
                  <a:pt x="652642" y="4241"/>
                </a:lnTo>
                <a:lnTo>
                  <a:pt x="658158" y="8613"/>
                </a:lnTo>
                <a:lnTo>
                  <a:pt x="660393" y="11608"/>
                </a:lnTo>
                <a:lnTo>
                  <a:pt x="633605" y="11608"/>
                </a:lnTo>
                <a:lnTo>
                  <a:pt x="629339" y="13394"/>
                </a:lnTo>
                <a:lnTo>
                  <a:pt x="622591" y="20537"/>
                </a:lnTo>
                <a:lnTo>
                  <a:pt x="620980" y="24804"/>
                </a:lnTo>
                <a:lnTo>
                  <a:pt x="620904" y="35916"/>
                </a:lnTo>
                <a:lnTo>
                  <a:pt x="622591" y="40431"/>
                </a:lnTo>
                <a:lnTo>
                  <a:pt x="625965" y="43903"/>
                </a:lnTo>
                <a:lnTo>
                  <a:pt x="629438" y="47376"/>
                </a:lnTo>
                <a:lnTo>
                  <a:pt x="633704" y="49112"/>
                </a:lnTo>
                <a:lnTo>
                  <a:pt x="660308" y="49112"/>
                </a:lnTo>
                <a:lnTo>
                  <a:pt x="658159" y="52024"/>
                </a:lnTo>
                <a:lnTo>
                  <a:pt x="652643" y="56442"/>
                </a:lnTo>
                <a:lnTo>
                  <a:pt x="646178" y="59093"/>
                </a:lnTo>
                <a:lnTo>
                  <a:pt x="638764" y="59976"/>
                </a:lnTo>
                <a:close/>
              </a:path>
              <a:path w="928370" h="60960">
                <a:moveTo>
                  <a:pt x="652159" y="19942"/>
                </a:moveTo>
                <a:lnTo>
                  <a:pt x="650968" y="17561"/>
                </a:lnTo>
                <a:lnTo>
                  <a:pt x="649182" y="15577"/>
                </a:lnTo>
                <a:lnTo>
                  <a:pt x="644420" y="12401"/>
                </a:lnTo>
                <a:lnTo>
                  <a:pt x="641740" y="11608"/>
                </a:lnTo>
                <a:lnTo>
                  <a:pt x="660393" y="11608"/>
                </a:lnTo>
                <a:lnTo>
                  <a:pt x="662726" y="14733"/>
                </a:lnTo>
                <a:lnTo>
                  <a:pt x="652159" y="19942"/>
                </a:lnTo>
                <a:close/>
              </a:path>
              <a:path w="928370" h="60960">
                <a:moveTo>
                  <a:pt x="660308" y="49112"/>
                </a:moveTo>
                <a:lnTo>
                  <a:pt x="641740" y="49112"/>
                </a:lnTo>
                <a:lnTo>
                  <a:pt x="644420" y="48368"/>
                </a:lnTo>
                <a:lnTo>
                  <a:pt x="646801" y="46880"/>
                </a:lnTo>
                <a:lnTo>
                  <a:pt x="649182" y="45293"/>
                </a:lnTo>
                <a:lnTo>
                  <a:pt x="650968" y="43258"/>
                </a:lnTo>
                <a:lnTo>
                  <a:pt x="652159" y="40778"/>
                </a:lnTo>
                <a:lnTo>
                  <a:pt x="662726" y="45838"/>
                </a:lnTo>
                <a:lnTo>
                  <a:pt x="660308" y="49112"/>
                </a:lnTo>
                <a:close/>
              </a:path>
              <a:path w="928370" h="60960">
                <a:moveTo>
                  <a:pt x="679861" y="58935"/>
                </a:moveTo>
                <a:lnTo>
                  <a:pt x="666020" y="58935"/>
                </a:lnTo>
                <a:lnTo>
                  <a:pt x="688196" y="1785"/>
                </a:lnTo>
                <a:lnTo>
                  <a:pt x="703376" y="1785"/>
                </a:lnTo>
                <a:lnTo>
                  <a:pt x="708080" y="13989"/>
                </a:lnTo>
                <a:lnTo>
                  <a:pt x="695786" y="13989"/>
                </a:lnTo>
                <a:lnTo>
                  <a:pt x="686856" y="38545"/>
                </a:lnTo>
                <a:lnTo>
                  <a:pt x="717544" y="38545"/>
                </a:lnTo>
                <a:lnTo>
                  <a:pt x="721674" y="49261"/>
                </a:lnTo>
                <a:lnTo>
                  <a:pt x="683582" y="49261"/>
                </a:lnTo>
                <a:lnTo>
                  <a:pt x="679861" y="58935"/>
                </a:lnTo>
                <a:close/>
              </a:path>
              <a:path w="928370" h="60960">
                <a:moveTo>
                  <a:pt x="717544" y="38545"/>
                </a:moveTo>
                <a:lnTo>
                  <a:pt x="704716" y="38545"/>
                </a:lnTo>
                <a:lnTo>
                  <a:pt x="695786" y="13989"/>
                </a:lnTo>
                <a:lnTo>
                  <a:pt x="708080" y="13989"/>
                </a:lnTo>
                <a:lnTo>
                  <a:pt x="717544" y="38545"/>
                </a:lnTo>
                <a:close/>
              </a:path>
              <a:path w="928370" h="60960">
                <a:moveTo>
                  <a:pt x="725403" y="58935"/>
                </a:moveTo>
                <a:lnTo>
                  <a:pt x="711561" y="58935"/>
                </a:lnTo>
                <a:lnTo>
                  <a:pt x="707989" y="49261"/>
                </a:lnTo>
                <a:lnTo>
                  <a:pt x="721674" y="49261"/>
                </a:lnTo>
                <a:lnTo>
                  <a:pt x="725403" y="58935"/>
                </a:lnTo>
                <a:close/>
              </a:path>
              <a:path w="928370" h="60960">
                <a:moveTo>
                  <a:pt x="775014" y="12501"/>
                </a:moveTo>
                <a:lnTo>
                  <a:pt x="729323" y="12501"/>
                </a:lnTo>
                <a:lnTo>
                  <a:pt x="729323" y="1785"/>
                </a:lnTo>
                <a:lnTo>
                  <a:pt x="775014" y="1785"/>
                </a:lnTo>
                <a:lnTo>
                  <a:pt x="775014" y="12501"/>
                </a:lnTo>
                <a:close/>
              </a:path>
              <a:path w="928370" h="60960">
                <a:moveTo>
                  <a:pt x="758345" y="58935"/>
                </a:moveTo>
                <a:lnTo>
                  <a:pt x="746142" y="58935"/>
                </a:lnTo>
                <a:lnTo>
                  <a:pt x="746142" y="12501"/>
                </a:lnTo>
                <a:lnTo>
                  <a:pt x="758345" y="12501"/>
                </a:lnTo>
                <a:lnTo>
                  <a:pt x="758345" y="58935"/>
                </a:lnTo>
                <a:close/>
              </a:path>
              <a:path w="928370" h="60960">
                <a:moveTo>
                  <a:pt x="796811" y="58935"/>
                </a:moveTo>
                <a:lnTo>
                  <a:pt x="784606" y="58935"/>
                </a:lnTo>
                <a:lnTo>
                  <a:pt x="784606" y="1785"/>
                </a:lnTo>
                <a:lnTo>
                  <a:pt x="796811" y="1785"/>
                </a:lnTo>
                <a:lnTo>
                  <a:pt x="796811" y="58935"/>
                </a:lnTo>
                <a:close/>
              </a:path>
              <a:path w="928370" h="60960">
                <a:moveTo>
                  <a:pt x="844765" y="59976"/>
                </a:moveTo>
                <a:lnTo>
                  <a:pt x="827306" y="59976"/>
                </a:lnTo>
                <a:lnTo>
                  <a:pt x="820163" y="57199"/>
                </a:lnTo>
                <a:lnTo>
                  <a:pt x="809050" y="46086"/>
                </a:lnTo>
                <a:lnTo>
                  <a:pt x="806273" y="38992"/>
                </a:lnTo>
                <a:lnTo>
                  <a:pt x="806273" y="21827"/>
                </a:lnTo>
                <a:lnTo>
                  <a:pt x="809050" y="14782"/>
                </a:lnTo>
                <a:lnTo>
                  <a:pt x="814607" y="9226"/>
                </a:lnTo>
                <a:lnTo>
                  <a:pt x="820163" y="3571"/>
                </a:lnTo>
                <a:lnTo>
                  <a:pt x="827306" y="743"/>
                </a:lnTo>
                <a:lnTo>
                  <a:pt x="844765" y="743"/>
                </a:lnTo>
                <a:lnTo>
                  <a:pt x="851909" y="3571"/>
                </a:lnTo>
                <a:lnTo>
                  <a:pt x="857472" y="9226"/>
                </a:lnTo>
                <a:lnTo>
                  <a:pt x="859897" y="11608"/>
                </a:lnTo>
                <a:lnTo>
                  <a:pt x="830783" y="11608"/>
                </a:lnTo>
                <a:lnTo>
                  <a:pt x="826563" y="13394"/>
                </a:lnTo>
                <a:lnTo>
                  <a:pt x="820312" y="20438"/>
                </a:lnTo>
                <a:lnTo>
                  <a:pt x="818775" y="24903"/>
                </a:lnTo>
                <a:lnTo>
                  <a:pt x="818844" y="36015"/>
                </a:lnTo>
                <a:lnTo>
                  <a:pt x="820361" y="40331"/>
                </a:lnTo>
                <a:lnTo>
                  <a:pt x="823534" y="43903"/>
                </a:lnTo>
                <a:lnTo>
                  <a:pt x="826715" y="47376"/>
                </a:lnTo>
                <a:lnTo>
                  <a:pt x="830878" y="49112"/>
                </a:lnTo>
                <a:lnTo>
                  <a:pt x="860048" y="49112"/>
                </a:lnTo>
                <a:lnTo>
                  <a:pt x="857472" y="51642"/>
                </a:lnTo>
                <a:lnTo>
                  <a:pt x="851909" y="57199"/>
                </a:lnTo>
                <a:lnTo>
                  <a:pt x="844765" y="59976"/>
                </a:lnTo>
                <a:close/>
              </a:path>
              <a:path w="928370" h="60960">
                <a:moveTo>
                  <a:pt x="860048" y="49112"/>
                </a:moveTo>
                <a:lnTo>
                  <a:pt x="841098" y="49112"/>
                </a:lnTo>
                <a:lnTo>
                  <a:pt x="845270" y="47425"/>
                </a:lnTo>
                <a:lnTo>
                  <a:pt x="848537" y="44053"/>
                </a:lnTo>
                <a:lnTo>
                  <a:pt x="851814" y="40580"/>
                </a:lnTo>
                <a:lnTo>
                  <a:pt x="853452" y="36015"/>
                </a:lnTo>
                <a:lnTo>
                  <a:pt x="853452" y="24903"/>
                </a:lnTo>
                <a:lnTo>
                  <a:pt x="851861" y="20438"/>
                </a:lnTo>
                <a:lnTo>
                  <a:pt x="848690" y="16965"/>
                </a:lnTo>
                <a:lnTo>
                  <a:pt x="845518" y="13394"/>
                </a:lnTo>
                <a:lnTo>
                  <a:pt x="841298" y="11608"/>
                </a:lnTo>
                <a:lnTo>
                  <a:pt x="859897" y="11608"/>
                </a:lnTo>
                <a:lnTo>
                  <a:pt x="863129" y="14782"/>
                </a:lnTo>
                <a:lnTo>
                  <a:pt x="865949" y="21827"/>
                </a:lnTo>
                <a:lnTo>
                  <a:pt x="865949" y="38992"/>
                </a:lnTo>
                <a:lnTo>
                  <a:pt x="863129" y="46086"/>
                </a:lnTo>
                <a:lnTo>
                  <a:pt x="860048" y="49112"/>
                </a:lnTo>
                <a:close/>
              </a:path>
              <a:path w="928370" h="60960">
                <a:moveTo>
                  <a:pt x="889123" y="58935"/>
                </a:moveTo>
                <a:lnTo>
                  <a:pt x="876922" y="58935"/>
                </a:lnTo>
                <a:lnTo>
                  <a:pt x="876922" y="1785"/>
                </a:lnTo>
                <a:lnTo>
                  <a:pt x="889428" y="1785"/>
                </a:lnTo>
                <a:lnTo>
                  <a:pt x="904046" y="21579"/>
                </a:lnTo>
                <a:lnTo>
                  <a:pt x="889123" y="21579"/>
                </a:lnTo>
                <a:lnTo>
                  <a:pt x="889123" y="58935"/>
                </a:lnTo>
                <a:close/>
              </a:path>
              <a:path w="928370" h="60960">
                <a:moveTo>
                  <a:pt x="928118" y="37653"/>
                </a:moveTo>
                <a:lnTo>
                  <a:pt x="915917" y="37653"/>
                </a:lnTo>
                <a:lnTo>
                  <a:pt x="915917" y="1785"/>
                </a:lnTo>
                <a:lnTo>
                  <a:pt x="928118" y="1785"/>
                </a:lnTo>
                <a:lnTo>
                  <a:pt x="928118" y="37653"/>
                </a:lnTo>
                <a:close/>
              </a:path>
              <a:path w="928370" h="60960">
                <a:moveTo>
                  <a:pt x="928118" y="58935"/>
                </a:moveTo>
                <a:lnTo>
                  <a:pt x="916365" y="58935"/>
                </a:lnTo>
                <a:lnTo>
                  <a:pt x="889123" y="21579"/>
                </a:lnTo>
                <a:lnTo>
                  <a:pt x="904046" y="21579"/>
                </a:lnTo>
                <a:lnTo>
                  <a:pt x="915917" y="37653"/>
                </a:lnTo>
                <a:lnTo>
                  <a:pt x="928118" y="37653"/>
                </a:lnTo>
                <a:lnTo>
                  <a:pt x="928118" y="58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47182" y="2569144"/>
            <a:ext cx="1195705" cy="273050"/>
          </a:xfrm>
          <a:custGeom>
            <a:avLst/>
            <a:gdLst/>
            <a:ahLst/>
            <a:cxnLst/>
            <a:rect l="l" t="t" r="r" b="b"/>
            <a:pathLst>
              <a:path w="1195704" h="273050">
                <a:moveTo>
                  <a:pt x="0" y="0"/>
                </a:moveTo>
                <a:lnTo>
                  <a:pt x="1195510" y="0"/>
                </a:lnTo>
                <a:lnTo>
                  <a:pt x="1195510" y="272699"/>
                </a:lnTo>
                <a:lnTo>
                  <a:pt x="0" y="272699"/>
                </a:lnTo>
                <a:lnTo>
                  <a:pt x="0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79728" y="2680259"/>
            <a:ext cx="530860" cy="59690"/>
          </a:xfrm>
          <a:custGeom>
            <a:avLst/>
            <a:gdLst/>
            <a:ahLst/>
            <a:cxnLst/>
            <a:rect l="l" t="t" r="r" b="b"/>
            <a:pathLst>
              <a:path w="530860" h="59689">
                <a:moveTo>
                  <a:pt x="31650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1650" y="1042"/>
                </a:lnTo>
                <a:lnTo>
                  <a:pt x="38942" y="3670"/>
                </a:lnTo>
                <a:lnTo>
                  <a:pt x="47487" y="11757"/>
                </a:lnTo>
                <a:lnTo>
                  <a:pt x="12203" y="11757"/>
                </a:lnTo>
                <a:lnTo>
                  <a:pt x="12203" y="47476"/>
                </a:lnTo>
                <a:lnTo>
                  <a:pt x="47487" y="47476"/>
                </a:lnTo>
                <a:lnTo>
                  <a:pt x="38942" y="55562"/>
                </a:lnTo>
                <a:lnTo>
                  <a:pt x="31650" y="58191"/>
                </a:lnTo>
                <a:close/>
              </a:path>
              <a:path w="530860" h="59689">
                <a:moveTo>
                  <a:pt x="47487" y="47476"/>
                </a:moveTo>
                <a:lnTo>
                  <a:pt x="27879" y="47476"/>
                </a:lnTo>
                <a:lnTo>
                  <a:pt x="32146" y="45838"/>
                </a:lnTo>
                <a:lnTo>
                  <a:pt x="38794" y="39191"/>
                </a:lnTo>
                <a:lnTo>
                  <a:pt x="40481" y="34874"/>
                </a:lnTo>
                <a:lnTo>
                  <a:pt x="40481" y="24159"/>
                </a:lnTo>
                <a:lnTo>
                  <a:pt x="38893" y="19843"/>
                </a:lnTo>
                <a:lnTo>
                  <a:pt x="35718" y="16668"/>
                </a:lnTo>
                <a:lnTo>
                  <a:pt x="32543" y="13394"/>
                </a:lnTo>
                <a:lnTo>
                  <a:pt x="28177" y="11757"/>
                </a:lnTo>
                <a:lnTo>
                  <a:pt x="47487" y="11757"/>
                </a:lnTo>
                <a:lnTo>
                  <a:pt x="50055" y="14188"/>
                </a:lnTo>
                <a:lnTo>
                  <a:pt x="52833" y="21083"/>
                </a:lnTo>
                <a:lnTo>
                  <a:pt x="52833" y="38149"/>
                </a:lnTo>
                <a:lnTo>
                  <a:pt x="50055" y="45045"/>
                </a:lnTo>
                <a:lnTo>
                  <a:pt x="47487" y="47476"/>
                </a:lnTo>
                <a:close/>
              </a:path>
              <a:path w="530860" h="59689">
                <a:moveTo>
                  <a:pt x="71533" y="58191"/>
                </a:moveTo>
                <a:lnTo>
                  <a:pt x="57691" y="58191"/>
                </a:lnTo>
                <a:lnTo>
                  <a:pt x="79867" y="1042"/>
                </a:lnTo>
                <a:lnTo>
                  <a:pt x="95047" y="1042"/>
                </a:lnTo>
                <a:lnTo>
                  <a:pt x="99751" y="13245"/>
                </a:lnTo>
                <a:lnTo>
                  <a:pt x="87457" y="13245"/>
                </a:lnTo>
                <a:lnTo>
                  <a:pt x="78527" y="37801"/>
                </a:lnTo>
                <a:lnTo>
                  <a:pt x="109215" y="37801"/>
                </a:lnTo>
                <a:lnTo>
                  <a:pt x="113345" y="48517"/>
                </a:lnTo>
                <a:lnTo>
                  <a:pt x="75254" y="48517"/>
                </a:lnTo>
                <a:lnTo>
                  <a:pt x="71533" y="58191"/>
                </a:lnTo>
                <a:close/>
              </a:path>
              <a:path w="530860" h="59689">
                <a:moveTo>
                  <a:pt x="109215" y="37801"/>
                </a:moveTo>
                <a:lnTo>
                  <a:pt x="96387" y="37801"/>
                </a:lnTo>
                <a:lnTo>
                  <a:pt x="87457" y="13245"/>
                </a:lnTo>
                <a:lnTo>
                  <a:pt x="99751" y="13245"/>
                </a:lnTo>
                <a:lnTo>
                  <a:pt x="109215" y="37801"/>
                </a:lnTo>
                <a:close/>
              </a:path>
              <a:path w="530860" h="59689">
                <a:moveTo>
                  <a:pt x="117074" y="58191"/>
                </a:moveTo>
                <a:lnTo>
                  <a:pt x="103233" y="58191"/>
                </a:lnTo>
                <a:lnTo>
                  <a:pt x="99661" y="48517"/>
                </a:lnTo>
                <a:lnTo>
                  <a:pt x="113345" y="48517"/>
                </a:lnTo>
                <a:lnTo>
                  <a:pt x="117074" y="58191"/>
                </a:lnTo>
                <a:close/>
              </a:path>
              <a:path w="530860" h="59689">
                <a:moveTo>
                  <a:pt x="166686" y="11757"/>
                </a:moveTo>
                <a:lnTo>
                  <a:pt x="120995" y="11757"/>
                </a:lnTo>
                <a:lnTo>
                  <a:pt x="120995" y="1042"/>
                </a:lnTo>
                <a:lnTo>
                  <a:pt x="166686" y="1042"/>
                </a:lnTo>
                <a:lnTo>
                  <a:pt x="166686" y="11757"/>
                </a:lnTo>
                <a:close/>
              </a:path>
              <a:path w="530860" h="59689">
                <a:moveTo>
                  <a:pt x="150017" y="58191"/>
                </a:moveTo>
                <a:lnTo>
                  <a:pt x="137813" y="58191"/>
                </a:lnTo>
                <a:lnTo>
                  <a:pt x="137813" y="11757"/>
                </a:lnTo>
                <a:lnTo>
                  <a:pt x="150017" y="11757"/>
                </a:lnTo>
                <a:lnTo>
                  <a:pt x="150017" y="58191"/>
                </a:lnTo>
                <a:close/>
              </a:path>
              <a:path w="530860" h="59689">
                <a:moveTo>
                  <a:pt x="184017" y="58191"/>
                </a:moveTo>
                <a:lnTo>
                  <a:pt x="170176" y="58191"/>
                </a:lnTo>
                <a:lnTo>
                  <a:pt x="192352" y="1042"/>
                </a:lnTo>
                <a:lnTo>
                  <a:pt x="207532" y="1042"/>
                </a:lnTo>
                <a:lnTo>
                  <a:pt x="212235" y="13245"/>
                </a:lnTo>
                <a:lnTo>
                  <a:pt x="199941" y="13245"/>
                </a:lnTo>
                <a:lnTo>
                  <a:pt x="191012" y="37801"/>
                </a:lnTo>
                <a:lnTo>
                  <a:pt x="221700" y="37801"/>
                </a:lnTo>
                <a:lnTo>
                  <a:pt x="225829" y="48517"/>
                </a:lnTo>
                <a:lnTo>
                  <a:pt x="187738" y="48517"/>
                </a:lnTo>
                <a:lnTo>
                  <a:pt x="184017" y="58191"/>
                </a:lnTo>
                <a:close/>
              </a:path>
              <a:path w="530860" h="59689">
                <a:moveTo>
                  <a:pt x="221700" y="37801"/>
                </a:moveTo>
                <a:lnTo>
                  <a:pt x="208871" y="37801"/>
                </a:lnTo>
                <a:lnTo>
                  <a:pt x="199941" y="13245"/>
                </a:lnTo>
                <a:lnTo>
                  <a:pt x="212235" y="13245"/>
                </a:lnTo>
                <a:lnTo>
                  <a:pt x="221700" y="37801"/>
                </a:lnTo>
                <a:close/>
              </a:path>
              <a:path w="530860" h="59689">
                <a:moveTo>
                  <a:pt x="229558" y="58191"/>
                </a:moveTo>
                <a:lnTo>
                  <a:pt x="215717" y="58191"/>
                </a:lnTo>
                <a:lnTo>
                  <a:pt x="212146" y="48517"/>
                </a:lnTo>
                <a:lnTo>
                  <a:pt x="225829" y="48517"/>
                </a:lnTo>
                <a:lnTo>
                  <a:pt x="229558" y="58191"/>
                </a:lnTo>
                <a:close/>
              </a:path>
              <a:path w="530860" h="59689">
                <a:moveTo>
                  <a:pt x="302076" y="48517"/>
                </a:moveTo>
                <a:lnTo>
                  <a:pt x="284155" y="48517"/>
                </a:lnTo>
                <a:lnTo>
                  <a:pt x="286636" y="47922"/>
                </a:lnTo>
                <a:lnTo>
                  <a:pt x="288224" y="46731"/>
                </a:lnTo>
                <a:lnTo>
                  <a:pt x="289810" y="45441"/>
                </a:lnTo>
                <a:lnTo>
                  <a:pt x="290605" y="43953"/>
                </a:lnTo>
                <a:lnTo>
                  <a:pt x="290605" y="40580"/>
                </a:lnTo>
                <a:lnTo>
                  <a:pt x="289662" y="39241"/>
                </a:lnTo>
                <a:lnTo>
                  <a:pt x="285892" y="37256"/>
                </a:lnTo>
                <a:lnTo>
                  <a:pt x="281377" y="35916"/>
                </a:lnTo>
                <a:lnTo>
                  <a:pt x="263220" y="31551"/>
                </a:lnTo>
                <a:lnTo>
                  <a:pt x="257714" y="25995"/>
                </a:lnTo>
                <a:lnTo>
                  <a:pt x="257714" y="12600"/>
                </a:lnTo>
                <a:lnTo>
                  <a:pt x="259698" y="8482"/>
                </a:lnTo>
                <a:lnTo>
                  <a:pt x="263667" y="5209"/>
                </a:lnTo>
                <a:lnTo>
                  <a:pt x="267635" y="1835"/>
                </a:lnTo>
                <a:lnTo>
                  <a:pt x="272894" y="148"/>
                </a:lnTo>
                <a:lnTo>
                  <a:pt x="288570" y="148"/>
                </a:lnTo>
                <a:lnTo>
                  <a:pt x="296012" y="2827"/>
                </a:lnTo>
                <a:lnTo>
                  <a:pt x="301767" y="8185"/>
                </a:lnTo>
                <a:lnTo>
                  <a:pt x="299827" y="10715"/>
                </a:lnTo>
                <a:lnTo>
                  <a:pt x="275672" y="10715"/>
                </a:lnTo>
                <a:lnTo>
                  <a:pt x="273687" y="11261"/>
                </a:lnTo>
                <a:lnTo>
                  <a:pt x="270910" y="13443"/>
                </a:lnTo>
                <a:lnTo>
                  <a:pt x="270216" y="14833"/>
                </a:lnTo>
                <a:lnTo>
                  <a:pt x="270216" y="18007"/>
                </a:lnTo>
                <a:lnTo>
                  <a:pt x="297500" y="26888"/>
                </a:lnTo>
                <a:lnTo>
                  <a:pt x="302958" y="32493"/>
                </a:lnTo>
                <a:lnTo>
                  <a:pt x="302890" y="46731"/>
                </a:lnTo>
                <a:lnTo>
                  <a:pt x="302076" y="48517"/>
                </a:lnTo>
                <a:close/>
              </a:path>
              <a:path w="530860" h="59689">
                <a:moveTo>
                  <a:pt x="294921" y="17115"/>
                </a:moveTo>
                <a:lnTo>
                  <a:pt x="290456" y="12848"/>
                </a:lnTo>
                <a:lnTo>
                  <a:pt x="284899" y="10715"/>
                </a:lnTo>
                <a:lnTo>
                  <a:pt x="299827" y="10715"/>
                </a:lnTo>
                <a:lnTo>
                  <a:pt x="294921" y="17115"/>
                </a:lnTo>
                <a:close/>
              </a:path>
              <a:path w="530860" h="59689">
                <a:moveTo>
                  <a:pt x="287330" y="59233"/>
                </a:moveTo>
                <a:lnTo>
                  <a:pt x="280186" y="59233"/>
                </a:lnTo>
                <a:lnTo>
                  <a:pt x="272922" y="58665"/>
                </a:lnTo>
                <a:lnTo>
                  <a:pt x="266457" y="56963"/>
                </a:lnTo>
                <a:lnTo>
                  <a:pt x="260792" y="54126"/>
                </a:lnTo>
                <a:lnTo>
                  <a:pt x="255927" y="50154"/>
                </a:lnTo>
                <a:lnTo>
                  <a:pt x="262477" y="40927"/>
                </a:lnTo>
                <a:lnTo>
                  <a:pt x="264560" y="43011"/>
                </a:lnTo>
                <a:lnTo>
                  <a:pt x="267139" y="44796"/>
                </a:lnTo>
                <a:lnTo>
                  <a:pt x="273291" y="47773"/>
                </a:lnTo>
                <a:lnTo>
                  <a:pt x="276814" y="48517"/>
                </a:lnTo>
                <a:lnTo>
                  <a:pt x="302076" y="48517"/>
                </a:lnTo>
                <a:lnTo>
                  <a:pt x="300923" y="51048"/>
                </a:lnTo>
                <a:lnTo>
                  <a:pt x="296855" y="54321"/>
                </a:lnTo>
                <a:lnTo>
                  <a:pt x="292887" y="57596"/>
                </a:lnTo>
                <a:lnTo>
                  <a:pt x="287330" y="59233"/>
                </a:lnTo>
                <a:close/>
              </a:path>
              <a:path w="530860" h="59689">
                <a:moveTo>
                  <a:pt x="355226" y="11757"/>
                </a:moveTo>
                <a:lnTo>
                  <a:pt x="309536" y="11757"/>
                </a:lnTo>
                <a:lnTo>
                  <a:pt x="309536" y="1042"/>
                </a:lnTo>
                <a:lnTo>
                  <a:pt x="355226" y="1042"/>
                </a:lnTo>
                <a:lnTo>
                  <a:pt x="355226" y="11757"/>
                </a:lnTo>
                <a:close/>
              </a:path>
              <a:path w="530860" h="59689">
                <a:moveTo>
                  <a:pt x="338557" y="58191"/>
                </a:moveTo>
                <a:lnTo>
                  <a:pt x="326353" y="58191"/>
                </a:lnTo>
                <a:lnTo>
                  <a:pt x="326353" y="11757"/>
                </a:lnTo>
                <a:lnTo>
                  <a:pt x="338557" y="11757"/>
                </a:lnTo>
                <a:lnTo>
                  <a:pt x="338557" y="58191"/>
                </a:lnTo>
                <a:close/>
              </a:path>
              <a:path w="530860" h="59689">
                <a:moveTo>
                  <a:pt x="400636" y="59233"/>
                </a:moveTo>
                <a:lnTo>
                  <a:pt x="383173" y="59233"/>
                </a:lnTo>
                <a:lnTo>
                  <a:pt x="376030" y="56455"/>
                </a:lnTo>
                <a:lnTo>
                  <a:pt x="364918" y="45342"/>
                </a:lnTo>
                <a:lnTo>
                  <a:pt x="362139" y="38248"/>
                </a:lnTo>
                <a:lnTo>
                  <a:pt x="362139" y="21083"/>
                </a:lnTo>
                <a:lnTo>
                  <a:pt x="364918" y="14038"/>
                </a:lnTo>
                <a:lnTo>
                  <a:pt x="370474" y="8482"/>
                </a:lnTo>
                <a:lnTo>
                  <a:pt x="376030" y="2827"/>
                </a:lnTo>
                <a:lnTo>
                  <a:pt x="383173" y="0"/>
                </a:lnTo>
                <a:lnTo>
                  <a:pt x="400636" y="0"/>
                </a:lnTo>
                <a:lnTo>
                  <a:pt x="407780" y="2827"/>
                </a:lnTo>
                <a:lnTo>
                  <a:pt x="413336" y="8482"/>
                </a:lnTo>
                <a:lnTo>
                  <a:pt x="415760" y="10864"/>
                </a:lnTo>
                <a:lnTo>
                  <a:pt x="386646" y="10864"/>
                </a:lnTo>
                <a:lnTo>
                  <a:pt x="382429" y="12650"/>
                </a:lnTo>
                <a:lnTo>
                  <a:pt x="376179" y="19694"/>
                </a:lnTo>
                <a:lnTo>
                  <a:pt x="374641" y="24159"/>
                </a:lnTo>
                <a:lnTo>
                  <a:pt x="374711" y="35271"/>
                </a:lnTo>
                <a:lnTo>
                  <a:pt x="376229" y="39587"/>
                </a:lnTo>
                <a:lnTo>
                  <a:pt x="379403" y="43159"/>
                </a:lnTo>
                <a:lnTo>
                  <a:pt x="382578" y="46632"/>
                </a:lnTo>
                <a:lnTo>
                  <a:pt x="386745" y="48368"/>
                </a:lnTo>
                <a:lnTo>
                  <a:pt x="415911" y="48368"/>
                </a:lnTo>
                <a:lnTo>
                  <a:pt x="413336" y="50898"/>
                </a:lnTo>
                <a:lnTo>
                  <a:pt x="407780" y="56455"/>
                </a:lnTo>
                <a:lnTo>
                  <a:pt x="400636" y="59233"/>
                </a:lnTo>
                <a:close/>
              </a:path>
              <a:path w="530860" h="59689">
                <a:moveTo>
                  <a:pt x="415911" y="48368"/>
                </a:moveTo>
                <a:lnTo>
                  <a:pt x="396965" y="48368"/>
                </a:lnTo>
                <a:lnTo>
                  <a:pt x="401133" y="46681"/>
                </a:lnTo>
                <a:lnTo>
                  <a:pt x="404406" y="43309"/>
                </a:lnTo>
                <a:lnTo>
                  <a:pt x="407681" y="39836"/>
                </a:lnTo>
                <a:lnTo>
                  <a:pt x="409317" y="35271"/>
                </a:lnTo>
                <a:lnTo>
                  <a:pt x="409317" y="24159"/>
                </a:lnTo>
                <a:lnTo>
                  <a:pt x="407731" y="19694"/>
                </a:lnTo>
                <a:lnTo>
                  <a:pt x="404555" y="16221"/>
                </a:lnTo>
                <a:lnTo>
                  <a:pt x="401380" y="12650"/>
                </a:lnTo>
                <a:lnTo>
                  <a:pt x="397164" y="10864"/>
                </a:lnTo>
                <a:lnTo>
                  <a:pt x="415760" y="10864"/>
                </a:lnTo>
                <a:lnTo>
                  <a:pt x="418992" y="14038"/>
                </a:lnTo>
                <a:lnTo>
                  <a:pt x="421819" y="21083"/>
                </a:lnTo>
                <a:lnTo>
                  <a:pt x="421819" y="38248"/>
                </a:lnTo>
                <a:lnTo>
                  <a:pt x="418992" y="45342"/>
                </a:lnTo>
                <a:lnTo>
                  <a:pt x="415911" y="48368"/>
                </a:lnTo>
                <a:close/>
              </a:path>
              <a:path w="530860" h="59689">
                <a:moveTo>
                  <a:pt x="444992" y="58191"/>
                </a:moveTo>
                <a:lnTo>
                  <a:pt x="432789" y="58191"/>
                </a:lnTo>
                <a:lnTo>
                  <a:pt x="432789" y="1042"/>
                </a:lnTo>
                <a:lnTo>
                  <a:pt x="465332" y="1042"/>
                </a:lnTo>
                <a:lnTo>
                  <a:pt x="469946" y="2778"/>
                </a:lnTo>
                <a:lnTo>
                  <a:pt x="473419" y="6250"/>
                </a:lnTo>
                <a:lnTo>
                  <a:pt x="476991" y="9723"/>
                </a:lnTo>
                <a:lnTo>
                  <a:pt x="477813" y="11757"/>
                </a:lnTo>
                <a:lnTo>
                  <a:pt x="444992" y="11757"/>
                </a:lnTo>
                <a:lnTo>
                  <a:pt x="444992" y="27086"/>
                </a:lnTo>
                <a:lnTo>
                  <a:pt x="477790" y="27086"/>
                </a:lnTo>
                <a:lnTo>
                  <a:pt x="477586" y="27731"/>
                </a:lnTo>
                <a:lnTo>
                  <a:pt x="475205" y="30807"/>
                </a:lnTo>
                <a:lnTo>
                  <a:pt x="472823" y="33784"/>
                </a:lnTo>
                <a:lnTo>
                  <a:pt x="469847" y="35669"/>
                </a:lnTo>
                <a:lnTo>
                  <a:pt x="466275" y="36462"/>
                </a:lnTo>
                <a:lnTo>
                  <a:pt x="467064" y="37801"/>
                </a:lnTo>
                <a:lnTo>
                  <a:pt x="444992" y="37801"/>
                </a:lnTo>
                <a:lnTo>
                  <a:pt x="444992" y="58191"/>
                </a:lnTo>
                <a:close/>
              </a:path>
              <a:path w="530860" h="59689">
                <a:moveTo>
                  <a:pt x="477790" y="27086"/>
                </a:moveTo>
                <a:lnTo>
                  <a:pt x="460173" y="27086"/>
                </a:lnTo>
                <a:lnTo>
                  <a:pt x="462157" y="26441"/>
                </a:lnTo>
                <a:lnTo>
                  <a:pt x="465432" y="23762"/>
                </a:lnTo>
                <a:lnTo>
                  <a:pt x="466275" y="21877"/>
                </a:lnTo>
                <a:lnTo>
                  <a:pt x="466275" y="17015"/>
                </a:lnTo>
                <a:lnTo>
                  <a:pt x="465432" y="15130"/>
                </a:lnTo>
                <a:lnTo>
                  <a:pt x="463745" y="13840"/>
                </a:lnTo>
                <a:lnTo>
                  <a:pt x="462157" y="12452"/>
                </a:lnTo>
                <a:lnTo>
                  <a:pt x="460173" y="11757"/>
                </a:lnTo>
                <a:lnTo>
                  <a:pt x="477813" y="11757"/>
                </a:lnTo>
                <a:lnTo>
                  <a:pt x="478656" y="13840"/>
                </a:lnTo>
                <a:lnTo>
                  <a:pt x="478776" y="23961"/>
                </a:lnTo>
                <a:lnTo>
                  <a:pt x="477790" y="27086"/>
                </a:lnTo>
                <a:close/>
              </a:path>
              <a:path w="530860" h="59689">
                <a:moveTo>
                  <a:pt x="479074" y="58191"/>
                </a:moveTo>
                <a:lnTo>
                  <a:pt x="465084" y="58191"/>
                </a:lnTo>
                <a:lnTo>
                  <a:pt x="453922" y="37801"/>
                </a:lnTo>
                <a:lnTo>
                  <a:pt x="467064" y="37801"/>
                </a:lnTo>
                <a:lnTo>
                  <a:pt x="479074" y="58191"/>
                </a:lnTo>
                <a:close/>
              </a:path>
              <a:path w="530860" h="59689">
                <a:moveTo>
                  <a:pt x="530401" y="58191"/>
                </a:moveTo>
                <a:lnTo>
                  <a:pt x="489919" y="58191"/>
                </a:lnTo>
                <a:lnTo>
                  <a:pt x="489919" y="1042"/>
                </a:lnTo>
                <a:lnTo>
                  <a:pt x="530401" y="1042"/>
                </a:lnTo>
                <a:lnTo>
                  <a:pt x="530401" y="11757"/>
                </a:lnTo>
                <a:lnTo>
                  <a:pt x="502123" y="11757"/>
                </a:lnTo>
                <a:lnTo>
                  <a:pt x="502123" y="23812"/>
                </a:lnTo>
                <a:lnTo>
                  <a:pt x="529806" y="23812"/>
                </a:lnTo>
                <a:lnTo>
                  <a:pt x="529806" y="34528"/>
                </a:lnTo>
                <a:lnTo>
                  <a:pt x="502123" y="34528"/>
                </a:lnTo>
                <a:lnTo>
                  <a:pt x="502123" y="47476"/>
                </a:lnTo>
                <a:lnTo>
                  <a:pt x="530401" y="47476"/>
                </a:lnTo>
                <a:lnTo>
                  <a:pt x="530401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71692" y="1913143"/>
            <a:ext cx="772795" cy="1000760"/>
          </a:xfrm>
          <a:custGeom>
            <a:avLst/>
            <a:gdLst/>
            <a:ahLst/>
            <a:cxnLst/>
            <a:rect l="l" t="t" r="r" b="b"/>
            <a:pathLst>
              <a:path w="772795" h="1000760">
                <a:moveTo>
                  <a:pt x="0" y="0"/>
                </a:moveTo>
                <a:lnTo>
                  <a:pt x="772498" y="0"/>
                </a:lnTo>
                <a:lnTo>
                  <a:pt x="772498" y="1000500"/>
                </a:lnTo>
                <a:lnTo>
                  <a:pt x="0" y="100050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93567" y="1934531"/>
            <a:ext cx="731520" cy="845819"/>
          </a:xfrm>
          <a:custGeom>
            <a:avLst/>
            <a:gdLst/>
            <a:ahLst/>
            <a:cxnLst/>
            <a:rect l="l" t="t" r="r" b="b"/>
            <a:pathLst>
              <a:path w="731520" h="845819">
                <a:moveTo>
                  <a:pt x="0" y="0"/>
                </a:moveTo>
                <a:lnTo>
                  <a:pt x="731098" y="0"/>
                </a:lnTo>
                <a:lnTo>
                  <a:pt x="731098" y="845388"/>
                </a:lnTo>
                <a:lnTo>
                  <a:pt x="0" y="84538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27841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24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2" y="33133"/>
                </a:lnTo>
                <a:lnTo>
                  <a:pt x="40706" y="40714"/>
                </a:lnTo>
                <a:lnTo>
                  <a:pt x="3312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21466" y="199500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849" y="47699"/>
                </a:moveTo>
                <a:lnTo>
                  <a:pt x="14565" y="45825"/>
                </a:lnTo>
                <a:lnTo>
                  <a:pt x="6984" y="40714"/>
                </a:lnTo>
                <a:lnTo>
                  <a:pt x="1873" y="33133"/>
                </a:lnTo>
                <a:lnTo>
                  <a:pt x="0" y="23849"/>
                </a:lnTo>
                <a:lnTo>
                  <a:pt x="1873" y="14567"/>
                </a:lnTo>
                <a:lnTo>
                  <a:pt x="6984" y="6986"/>
                </a:lnTo>
                <a:lnTo>
                  <a:pt x="14565" y="1874"/>
                </a:lnTo>
                <a:lnTo>
                  <a:pt x="23849" y="0"/>
                </a:lnTo>
                <a:lnTo>
                  <a:pt x="30174" y="0"/>
                </a:lnTo>
                <a:lnTo>
                  <a:pt x="36249" y="2512"/>
                </a:lnTo>
                <a:lnTo>
                  <a:pt x="45174" y="11459"/>
                </a:lnTo>
                <a:lnTo>
                  <a:pt x="47699" y="17524"/>
                </a:lnTo>
                <a:lnTo>
                  <a:pt x="47699" y="23849"/>
                </a:lnTo>
                <a:lnTo>
                  <a:pt x="45826" y="33133"/>
                </a:lnTo>
                <a:lnTo>
                  <a:pt x="40715" y="40714"/>
                </a:lnTo>
                <a:lnTo>
                  <a:pt x="33134" y="45825"/>
                </a:lnTo>
                <a:lnTo>
                  <a:pt x="23849" y="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47563" y="1977829"/>
            <a:ext cx="237490" cy="59690"/>
          </a:xfrm>
          <a:custGeom>
            <a:avLst/>
            <a:gdLst/>
            <a:ahLst/>
            <a:cxnLst/>
            <a:rect l="l" t="t" r="r" b="b"/>
            <a:pathLst>
              <a:path w="237489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12501" y="1042"/>
                </a:lnTo>
                <a:lnTo>
                  <a:pt x="27120" y="20835"/>
                </a:lnTo>
                <a:lnTo>
                  <a:pt x="12203" y="20835"/>
                </a:lnTo>
                <a:lnTo>
                  <a:pt x="12203" y="58191"/>
                </a:lnTo>
                <a:close/>
              </a:path>
              <a:path w="237489" h="59689">
                <a:moveTo>
                  <a:pt x="51196" y="36909"/>
                </a:moveTo>
                <a:lnTo>
                  <a:pt x="38992" y="36909"/>
                </a:lnTo>
                <a:lnTo>
                  <a:pt x="38992" y="1042"/>
                </a:lnTo>
                <a:lnTo>
                  <a:pt x="51196" y="1042"/>
                </a:lnTo>
                <a:lnTo>
                  <a:pt x="51196" y="36909"/>
                </a:lnTo>
                <a:close/>
              </a:path>
              <a:path w="237489" h="59689">
                <a:moveTo>
                  <a:pt x="51196" y="58191"/>
                </a:moveTo>
                <a:lnTo>
                  <a:pt x="39439" y="58191"/>
                </a:lnTo>
                <a:lnTo>
                  <a:pt x="12203" y="20835"/>
                </a:lnTo>
                <a:lnTo>
                  <a:pt x="27120" y="20835"/>
                </a:lnTo>
                <a:lnTo>
                  <a:pt x="38992" y="36909"/>
                </a:lnTo>
                <a:lnTo>
                  <a:pt x="51196" y="36909"/>
                </a:lnTo>
                <a:lnTo>
                  <a:pt x="51196" y="58191"/>
                </a:lnTo>
                <a:close/>
              </a:path>
              <a:path w="237489" h="59689">
                <a:moveTo>
                  <a:pt x="100589" y="59233"/>
                </a:moveTo>
                <a:lnTo>
                  <a:pt x="83126" y="59233"/>
                </a:lnTo>
                <a:lnTo>
                  <a:pt x="75983" y="56455"/>
                </a:lnTo>
                <a:lnTo>
                  <a:pt x="64871" y="45342"/>
                </a:lnTo>
                <a:lnTo>
                  <a:pt x="62092" y="38248"/>
                </a:lnTo>
                <a:lnTo>
                  <a:pt x="62092" y="21084"/>
                </a:lnTo>
                <a:lnTo>
                  <a:pt x="64871" y="14039"/>
                </a:lnTo>
                <a:lnTo>
                  <a:pt x="70427" y="8482"/>
                </a:lnTo>
                <a:lnTo>
                  <a:pt x="75983" y="2827"/>
                </a:lnTo>
                <a:lnTo>
                  <a:pt x="83126" y="0"/>
                </a:lnTo>
                <a:lnTo>
                  <a:pt x="100589" y="0"/>
                </a:lnTo>
                <a:lnTo>
                  <a:pt x="107733" y="2827"/>
                </a:lnTo>
                <a:lnTo>
                  <a:pt x="113289" y="8482"/>
                </a:lnTo>
                <a:lnTo>
                  <a:pt x="115713" y="10864"/>
                </a:lnTo>
                <a:lnTo>
                  <a:pt x="86599" y="10864"/>
                </a:lnTo>
                <a:lnTo>
                  <a:pt x="82382" y="12650"/>
                </a:lnTo>
                <a:lnTo>
                  <a:pt x="76132" y="19694"/>
                </a:lnTo>
                <a:lnTo>
                  <a:pt x="74594" y="24160"/>
                </a:lnTo>
                <a:lnTo>
                  <a:pt x="74664" y="35271"/>
                </a:lnTo>
                <a:lnTo>
                  <a:pt x="76182" y="39588"/>
                </a:lnTo>
                <a:lnTo>
                  <a:pt x="79356" y="43160"/>
                </a:lnTo>
                <a:lnTo>
                  <a:pt x="82531" y="46633"/>
                </a:lnTo>
                <a:lnTo>
                  <a:pt x="86698" y="48368"/>
                </a:lnTo>
                <a:lnTo>
                  <a:pt x="115865" y="48368"/>
                </a:lnTo>
                <a:lnTo>
                  <a:pt x="113289" y="50899"/>
                </a:lnTo>
                <a:lnTo>
                  <a:pt x="107733" y="56455"/>
                </a:lnTo>
                <a:lnTo>
                  <a:pt x="100589" y="59233"/>
                </a:lnTo>
                <a:close/>
              </a:path>
              <a:path w="237489" h="59689">
                <a:moveTo>
                  <a:pt x="115865" y="48368"/>
                </a:moveTo>
                <a:lnTo>
                  <a:pt x="96919" y="48368"/>
                </a:lnTo>
                <a:lnTo>
                  <a:pt x="101086" y="46682"/>
                </a:lnTo>
                <a:lnTo>
                  <a:pt x="104359" y="43309"/>
                </a:lnTo>
                <a:lnTo>
                  <a:pt x="107634" y="39836"/>
                </a:lnTo>
                <a:lnTo>
                  <a:pt x="109271" y="35271"/>
                </a:lnTo>
                <a:lnTo>
                  <a:pt x="109271" y="24160"/>
                </a:lnTo>
                <a:lnTo>
                  <a:pt x="107684" y="19694"/>
                </a:lnTo>
                <a:lnTo>
                  <a:pt x="104508" y="16221"/>
                </a:lnTo>
                <a:lnTo>
                  <a:pt x="101333" y="12650"/>
                </a:lnTo>
                <a:lnTo>
                  <a:pt x="97117" y="10864"/>
                </a:lnTo>
                <a:lnTo>
                  <a:pt x="115713" y="10864"/>
                </a:lnTo>
                <a:lnTo>
                  <a:pt x="118945" y="14039"/>
                </a:lnTo>
                <a:lnTo>
                  <a:pt x="121772" y="21084"/>
                </a:lnTo>
                <a:lnTo>
                  <a:pt x="121772" y="38248"/>
                </a:lnTo>
                <a:lnTo>
                  <a:pt x="118945" y="45342"/>
                </a:lnTo>
                <a:lnTo>
                  <a:pt x="115865" y="48368"/>
                </a:lnTo>
                <a:close/>
              </a:path>
              <a:path w="237489" h="59689">
                <a:moveTo>
                  <a:pt x="164393" y="58191"/>
                </a:moveTo>
                <a:lnTo>
                  <a:pt x="132742" y="58191"/>
                </a:lnTo>
                <a:lnTo>
                  <a:pt x="132742" y="1042"/>
                </a:lnTo>
                <a:lnTo>
                  <a:pt x="164393" y="1042"/>
                </a:lnTo>
                <a:lnTo>
                  <a:pt x="171685" y="3670"/>
                </a:lnTo>
                <a:lnTo>
                  <a:pt x="180229" y="11757"/>
                </a:lnTo>
                <a:lnTo>
                  <a:pt x="144945" y="11757"/>
                </a:lnTo>
                <a:lnTo>
                  <a:pt x="144945" y="47476"/>
                </a:lnTo>
                <a:lnTo>
                  <a:pt x="180229" y="47476"/>
                </a:lnTo>
                <a:lnTo>
                  <a:pt x="171685" y="55563"/>
                </a:lnTo>
                <a:lnTo>
                  <a:pt x="164393" y="58191"/>
                </a:lnTo>
                <a:close/>
              </a:path>
              <a:path w="237489" h="59689">
                <a:moveTo>
                  <a:pt x="180229" y="47476"/>
                </a:moveTo>
                <a:lnTo>
                  <a:pt x="160623" y="47476"/>
                </a:lnTo>
                <a:lnTo>
                  <a:pt x="164889" y="45838"/>
                </a:lnTo>
                <a:lnTo>
                  <a:pt x="171536" y="39191"/>
                </a:lnTo>
                <a:lnTo>
                  <a:pt x="173223" y="34875"/>
                </a:lnTo>
                <a:lnTo>
                  <a:pt x="173223" y="24160"/>
                </a:lnTo>
                <a:lnTo>
                  <a:pt x="171635" y="19844"/>
                </a:lnTo>
                <a:lnTo>
                  <a:pt x="168461" y="16668"/>
                </a:lnTo>
                <a:lnTo>
                  <a:pt x="165285" y="13394"/>
                </a:lnTo>
                <a:lnTo>
                  <a:pt x="160920" y="11757"/>
                </a:lnTo>
                <a:lnTo>
                  <a:pt x="180229" y="11757"/>
                </a:lnTo>
                <a:lnTo>
                  <a:pt x="182798" y="14188"/>
                </a:lnTo>
                <a:lnTo>
                  <a:pt x="185575" y="21084"/>
                </a:lnTo>
                <a:lnTo>
                  <a:pt x="185575" y="38149"/>
                </a:lnTo>
                <a:lnTo>
                  <a:pt x="182798" y="45045"/>
                </a:lnTo>
                <a:lnTo>
                  <a:pt x="180229" y="47476"/>
                </a:lnTo>
                <a:close/>
              </a:path>
              <a:path w="237489" h="59689">
                <a:moveTo>
                  <a:pt x="237018" y="58191"/>
                </a:moveTo>
                <a:lnTo>
                  <a:pt x="196537" y="58191"/>
                </a:lnTo>
                <a:lnTo>
                  <a:pt x="196537" y="1042"/>
                </a:lnTo>
                <a:lnTo>
                  <a:pt x="237018" y="1042"/>
                </a:lnTo>
                <a:lnTo>
                  <a:pt x="237018" y="11757"/>
                </a:lnTo>
                <a:lnTo>
                  <a:pt x="208740" y="11757"/>
                </a:lnTo>
                <a:lnTo>
                  <a:pt x="208740" y="23812"/>
                </a:lnTo>
                <a:lnTo>
                  <a:pt x="236422" y="23812"/>
                </a:lnTo>
                <a:lnTo>
                  <a:pt x="236422" y="34528"/>
                </a:lnTo>
                <a:lnTo>
                  <a:pt x="208740" y="34528"/>
                </a:lnTo>
                <a:lnTo>
                  <a:pt x="208740" y="47476"/>
                </a:lnTo>
                <a:lnTo>
                  <a:pt x="237018" y="47476"/>
                </a:lnTo>
                <a:lnTo>
                  <a:pt x="237018" y="5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32712" y="2956369"/>
            <a:ext cx="657860" cy="1075690"/>
          </a:xfrm>
          <a:custGeom>
            <a:avLst/>
            <a:gdLst/>
            <a:ahLst/>
            <a:cxnLst/>
            <a:rect l="l" t="t" r="r" b="b"/>
            <a:pathLst>
              <a:path w="657859" h="1075689">
                <a:moveTo>
                  <a:pt x="0" y="0"/>
                </a:moveTo>
                <a:lnTo>
                  <a:pt x="657573" y="0"/>
                </a:lnTo>
                <a:lnTo>
                  <a:pt x="657573" y="1075197"/>
                </a:lnTo>
                <a:lnTo>
                  <a:pt x="0" y="1075197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58801" y="3069249"/>
            <a:ext cx="409575" cy="59690"/>
          </a:xfrm>
          <a:custGeom>
            <a:avLst/>
            <a:gdLst/>
            <a:ahLst/>
            <a:cxnLst/>
            <a:rect l="l" t="t" r="r" b="b"/>
            <a:pathLst>
              <a:path w="409575" h="59689">
                <a:moveTo>
                  <a:pt x="1220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32543" y="1042"/>
                </a:lnTo>
                <a:lnTo>
                  <a:pt x="37156" y="2778"/>
                </a:lnTo>
                <a:lnTo>
                  <a:pt x="40629" y="6251"/>
                </a:lnTo>
                <a:lnTo>
                  <a:pt x="44201" y="9724"/>
                </a:lnTo>
                <a:lnTo>
                  <a:pt x="45024" y="11757"/>
                </a:lnTo>
                <a:lnTo>
                  <a:pt x="12203" y="11757"/>
                </a:lnTo>
                <a:lnTo>
                  <a:pt x="12203" y="27087"/>
                </a:lnTo>
                <a:lnTo>
                  <a:pt x="45000" y="27087"/>
                </a:lnTo>
                <a:lnTo>
                  <a:pt x="44796" y="27731"/>
                </a:lnTo>
                <a:lnTo>
                  <a:pt x="42415" y="30807"/>
                </a:lnTo>
                <a:lnTo>
                  <a:pt x="40034" y="33784"/>
                </a:lnTo>
                <a:lnTo>
                  <a:pt x="37057" y="35669"/>
                </a:lnTo>
                <a:lnTo>
                  <a:pt x="33486" y="36462"/>
                </a:lnTo>
                <a:lnTo>
                  <a:pt x="34275" y="37802"/>
                </a:lnTo>
                <a:lnTo>
                  <a:pt x="12203" y="37802"/>
                </a:lnTo>
                <a:lnTo>
                  <a:pt x="12203" y="58191"/>
                </a:lnTo>
                <a:close/>
              </a:path>
              <a:path w="409575" h="59689">
                <a:moveTo>
                  <a:pt x="45000" y="27087"/>
                </a:moveTo>
                <a:lnTo>
                  <a:pt x="27384" y="27087"/>
                </a:lnTo>
                <a:lnTo>
                  <a:pt x="29368" y="26442"/>
                </a:lnTo>
                <a:lnTo>
                  <a:pt x="32643" y="23762"/>
                </a:lnTo>
                <a:lnTo>
                  <a:pt x="33486" y="21877"/>
                </a:lnTo>
                <a:lnTo>
                  <a:pt x="33486" y="17016"/>
                </a:lnTo>
                <a:lnTo>
                  <a:pt x="32643" y="15131"/>
                </a:lnTo>
                <a:lnTo>
                  <a:pt x="30956" y="13840"/>
                </a:lnTo>
                <a:lnTo>
                  <a:pt x="29368" y="12452"/>
                </a:lnTo>
                <a:lnTo>
                  <a:pt x="27384" y="11757"/>
                </a:lnTo>
                <a:lnTo>
                  <a:pt x="45024" y="11757"/>
                </a:lnTo>
                <a:lnTo>
                  <a:pt x="45866" y="13840"/>
                </a:lnTo>
                <a:lnTo>
                  <a:pt x="45987" y="23961"/>
                </a:lnTo>
                <a:lnTo>
                  <a:pt x="45000" y="27087"/>
                </a:lnTo>
                <a:close/>
              </a:path>
              <a:path w="409575" h="59689">
                <a:moveTo>
                  <a:pt x="46285" y="58191"/>
                </a:moveTo>
                <a:lnTo>
                  <a:pt x="32295" y="58191"/>
                </a:lnTo>
                <a:lnTo>
                  <a:pt x="21133" y="37802"/>
                </a:lnTo>
                <a:lnTo>
                  <a:pt x="34275" y="37802"/>
                </a:lnTo>
                <a:lnTo>
                  <a:pt x="46285" y="58191"/>
                </a:lnTo>
                <a:close/>
              </a:path>
              <a:path w="409575" h="59689">
                <a:moveTo>
                  <a:pt x="97612" y="58191"/>
                </a:moveTo>
                <a:lnTo>
                  <a:pt x="57130" y="58191"/>
                </a:lnTo>
                <a:lnTo>
                  <a:pt x="57130" y="1042"/>
                </a:lnTo>
                <a:lnTo>
                  <a:pt x="97612" y="1042"/>
                </a:lnTo>
                <a:lnTo>
                  <a:pt x="97612" y="11757"/>
                </a:lnTo>
                <a:lnTo>
                  <a:pt x="69334" y="11757"/>
                </a:lnTo>
                <a:lnTo>
                  <a:pt x="69334" y="23812"/>
                </a:lnTo>
                <a:lnTo>
                  <a:pt x="97016" y="23812"/>
                </a:lnTo>
                <a:lnTo>
                  <a:pt x="97016" y="34528"/>
                </a:lnTo>
                <a:lnTo>
                  <a:pt x="69334" y="34528"/>
                </a:lnTo>
                <a:lnTo>
                  <a:pt x="69334" y="47476"/>
                </a:lnTo>
                <a:lnTo>
                  <a:pt x="97612" y="47476"/>
                </a:lnTo>
                <a:lnTo>
                  <a:pt x="97612" y="58191"/>
                </a:lnTo>
                <a:close/>
              </a:path>
              <a:path w="409575" h="59689">
                <a:moveTo>
                  <a:pt x="136612" y="59233"/>
                </a:moveTo>
                <a:lnTo>
                  <a:pt x="127980" y="59233"/>
                </a:lnTo>
                <a:lnTo>
                  <a:pt x="120736" y="56505"/>
                </a:lnTo>
                <a:lnTo>
                  <a:pt x="114883" y="51048"/>
                </a:lnTo>
                <a:lnTo>
                  <a:pt x="109128" y="45492"/>
                </a:lnTo>
                <a:lnTo>
                  <a:pt x="106251" y="38348"/>
                </a:lnTo>
                <a:lnTo>
                  <a:pt x="106251" y="20984"/>
                </a:lnTo>
                <a:lnTo>
                  <a:pt x="109079" y="13891"/>
                </a:lnTo>
                <a:lnTo>
                  <a:pt x="114734" y="8334"/>
                </a:lnTo>
                <a:lnTo>
                  <a:pt x="120489" y="2778"/>
                </a:lnTo>
                <a:lnTo>
                  <a:pt x="127781" y="0"/>
                </a:lnTo>
                <a:lnTo>
                  <a:pt x="136612" y="0"/>
                </a:lnTo>
                <a:lnTo>
                  <a:pt x="143951" y="799"/>
                </a:lnTo>
                <a:lnTo>
                  <a:pt x="150341" y="3199"/>
                </a:lnTo>
                <a:lnTo>
                  <a:pt x="155783" y="7199"/>
                </a:lnTo>
                <a:lnTo>
                  <a:pt x="158723" y="10864"/>
                </a:lnTo>
                <a:lnTo>
                  <a:pt x="131452" y="10864"/>
                </a:lnTo>
                <a:lnTo>
                  <a:pt x="127186" y="12650"/>
                </a:lnTo>
                <a:lnTo>
                  <a:pt x="120439" y="19793"/>
                </a:lnTo>
                <a:lnTo>
                  <a:pt x="118752" y="24259"/>
                </a:lnTo>
                <a:lnTo>
                  <a:pt x="118752" y="35172"/>
                </a:lnTo>
                <a:lnTo>
                  <a:pt x="120439" y="39687"/>
                </a:lnTo>
                <a:lnTo>
                  <a:pt x="123813" y="43160"/>
                </a:lnTo>
                <a:lnTo>
                  <a:pt x="127285" y="46633"/>
                </a:lnTo>
                <a:lnTo>
                  <a:pt x="131552" y="48368"/>
                </a:lnTo>
                <a:lnTo>
                  <a:pt x="161019" y="48368"/>
                </a:lnTo>
                <a:lnTo>
                  <a:pt x="161019" y="48518"/>
                </a:lnTo>
                <a:lnTo>
                  <a:pt x="155866" y="53206"/>
                </a:lnTo>
                <a:lnTo>
                  <a:pt x="150081" y="56555"/>
                </a:lnTo>
                <a:lnTo>
                  <a:pt x="143662" y="58564"/>
                </a:lnTo>
                <a:lnTo>
                  <a:pt x="136612" y="59233"/>
                </a:lnTo>
                <a:close/>
              </a:path>
              <a:path w="409575" h="59689">
                <a:moveTo>
                  <a:pt x="150155" y="18306"/>
                </a:moveTo>
                <a:lnTo>
                  <a:pt x="148865" y="16322"/>
                </a:lnTo>
                <a:lnTo>
                  <a:pt x="147030" y="14585"/>
                </a:lnTo>
                <a:lnTo>
                  <a:pt x="144649" y="13096"/>
                </a:lnTo>
                <a:lnTo>
                  <a:pt x="142367" y="11609"/>
                </a:lnTo>
                <a:lnTo>
                  <a:pt x="139687" y="10864"/>
                </a:lnTo>
                <a:lnTo>
                  <a:pt x="158723" y="10864"/>
                </a:lnTo>
                <a:lnTo>
                  <a:pt x="160275" y="12799"/>
                </a:lnTo>
                <a:lnTo>
                  <a:pt x="150155" y="18306"/>
                </a:lnTo>
                <a:close/>
              </a:path>
              <a:path w="409575" h="59689">
                <a:moveTo>
                  <a:pt x="161019" y="48368"/>
                </a:moveTo>
                <a:lnTo>
                  <a:pt x="139191" y="48368"/>
                </a:lnTo>
                <a:lnTo>
                  <a:pt x="141572" y="47923"/>
                </a:lnTo>
                <a:lnTo>
                  <a:pt x="145938" y="46137"/>
                </a:lnTo>
                <a:lnTo>
                  <a:pt x="147625" y="45144"/>
                </a:lnTo>
                <a:lnTo>
                  <a:pt x="148816" y="44053"/>
                </a:lnTo>
                <a:lnTo>
                  <a:pt x="148816" y="37207"/>
                </a:lnTo>
                <a:lnTo>
                  <a:pt x="133635" y="37207"/>
                </a:lnTo>
                <a:lnTo>
                  <a:pt x="133635" y="26491"/>
                </a:lnTo>
                <a:lnTo>
                  <a:pt x="161019" y="26491"/>
                </a:lnTo>
                <a:lnTo>
                  <a:pt x="161019" y="48368"/>
                </a:lnTo>
                <a:close/>
              </a:path>
              <a:path w="409575" h="59689">
                <a:moveTo>
                  <a:pt x="185106" y="58191"/>
                </a:moveTo>
                <a:lnTo>
                  <a:pt x="172902" y="58191"/>
                </a:lnTo>
                <a:lnTo>
                  <a:pt x="172902" y="1042"/>
                </a:lnTo>
                <a:lnTo>
                  <a:pt x="185106" y="1042"/>
                </a:lnTo>
                <a:lnTo>
                  <a:pt x="185106" y="58191"/>
                </a:lnTo>
                <a:close/>
              </a:path>
              <a:path w="409575" h="59689">
                <a:moveTo>
                  <a:pt x="239526" y="48518"/>
                </a:moveTo>
                <a:lnTo>
                  <a:pt x="221605" y="48518"/>
                </a:lnTo>
                <a:lnTo>
                  <a:pt x="224085" y="47923"/>
                </a:lnTo>
                <a:lnTo>
                  <a:pt x="225673" y="46732"/>
                </a:lnTo>
                <a:lnTo>
                  <a:pt x="227261" y="45442"/>
                </a:lnTo>
                <a:lnTo>
                  <a:pt x="228054" y="43953"/>
                </a:lnTo>
                <a:lnTo>
                  <a:pt x="228054" y="40580"/>
                </a:lnTo>
                <a:lnTo>
                  <a:pt x="227111" y="39241"/>
                </a:lnTo>
                <a:lnTo>
                  <a:pt x="223341" y="37256"/>
                </a:lnTo>
                <a:lnTo>
                  <a:pt x="218826" y="35917"/>
                </a:lnTo>
                <a:lnTo>
                  <a:pt x="200670" y="31551"/>
                </a:lnTo>
                <a:lnTo>
                  <a:pt x="195164" y="25995"/>
                </a:lnTo>
                <a:lnTo>
                  <a:pt x="195164" y="12600"/>
                </a:lnTo>
                <a:lnTo>
                  <a:pt x="197148" y="8482"/>
                </a:lnTo>
                <a:lnTo>
                  <a:pt x="201117" y="5209"/>
                </a:lnTo>
                <a:lnTo>
                  <a:pt x="205085" y="1835"/>
                </a:lnTo>
                <a:lnTo>
                  <a:pt x="210343" y="148"/>
                </a:lnTo>
                <a:lnTo>
                  <a:pt x="226020" y="148"/>
                </a:lnTo>
                <a:lnTo>
                  <a:pt x="233462" y="2827"/>
                </a:lnTo>
                <a:lnTo>
                  <a:pt x="239217" y="8185"/>
                </a:lnTo>
                <a:lnTo>
                  <a:pt x="237277" y="10715"/>
                </a:lnTo>
                <a:lnTo>
                  <a:pt x="213122" y="10715"/>
                </a:lnTo>
                <a:lnTo>
                  <a:pt x="211137" y="11261"/>
                </a:lnTo>
                <a:lnTo>
                  <a:pt x="208359" y="13444"/>
                </a:lnTo>
                <a:lnTo>
                  <a:pt x="207665" y="14833"/>
                </a:lnTo>
                <a:lnTo>
                  <a:pt x="207665" y="18007"/>
                </a:lnTo>
                <a:lnTo>
                  <a:pt x="234949" y="26888"/>
                </a:lnTo>
                <a:lnTo>
                  <a:pt x="240407" y="32494"/>
                </a:lnTo>
                <a:lnTo>
                  <a:pt x="240339" y="46732"/>
                </a:lnTo>
                <a:lnTo>
                  <a:pt x="239526" y="48518"/>
                </a:lnTo>
                <a:close/>
              </a:path>
              <a:path w="409575" h="59689">
                <a:moveTo>
                  <a:pt x="232370" y="17115"/>
                </a:moveTo>
                <a:lnTo>
                  <a:pt x="227906" y="12849"/>
                </a:lnTo>
                <a:lnTo>
                  <a:pt x="222349" y="10715"/>
                </a:lnTo>
                <a:lnTo>
                  <a:pt x="237277" y="10715"/>
                </a:lnTo>
                <a:lnTo>
                  <a:pt x="232370" y="17115"/>
                </a:lnTo>
                <a:close/>
              </a:path>
              <a:path w="409575" h="59689">
                <a:moveTo>
                  <a:pt x="224780" y="59233"/>
                </a:moveTo>
                <a:lnTo>
                  <a:pt x="217636" y="59233"/>
                </a:lnTo>
                <a:lnTo>
                  <a:pt x="210371" y="58666"/>
                </a:lnTo>
                <a:lnTo>
                  <a:pt x="203907" y="56964"/>
                </a:lnTo>
                <a:lnTo>
                  <a:pt x="198242" y="54127"/>
                </a:lnTo>
                <a:lnTo>
                  <a:pt x="193378" y="50155"/>
                </a:lnTo>
                <a:lnTo>
                  <a:pt x="199926" y="40927"/>
                </a:lnTo>
                <a:lnTo>
                  <a:pt x="202009" y="43011"/>
                </a:lnTo>
                <a:lnTo>
                  <a:pt x="204588" y="44797"/>
                </a:lnTo>
                <a:lnTo>
                  <a:pt x="210741" y="47774"/>
                </a:lnTo>
                <a:lnTo>
                  <a:pt x="214263" y="48518"/>
                </a:lnTo>
                <a:lnTo>
                  <a:pt x="239526" y="48518"/>
                </a:lnTo>
                <a:lnTo>
                  <a:pt x="238373" y="51048"/>
                </a:lnTo>
                <a:lnTo>
                  <a:pt x="234305" y="54322"/>
                </a:lnTo>
                <a:lnTo>
                  <a:pt x="230336" y="57596"/>
                </a:lnTo>
                <a:lnTo>
                  <a:pt x="224780" y="59233"/>
                </a:lnTo>
                <a:close/>
              </a:path>
              <a:path w="409575" h="59689">
                <a:moveTo>
                  <a:pt x="292676" y="11757"/>
                </a:moveTo>
                <a:lnTo>
                  <a:pt x="246985" y="11757"/>
                </a:lnTo>
                <a:lnTo>
                  <a:pt x="246985" y="1042"/>
                </a:lnTo>
                <a:lnTo>
                  <a:pt x="292676" y="1042"/>
                </a:lnTo>
                <a:lnTo>
                  <a:pt x="292676" y="11757"/>
                </a:lnTo>
                <a:close/>
              </a:path>
              <a:path w="409575" h="59689">
                <a:moveTo>
                  <a:pt x="276007" y="58191"/>
                </a:moveTo>
                <a:lnTo>
                  <a:pt x="263802" y="58191"/>
                </a:lnTo>
                <a:lnTo>
                  <a:pt x="263802" y="11757"/>
                </a:lnTo>
                <a:lnTo>
                  <a:pt x="276007" y="11757"/>
                </a:lnTo>
                <a:lnTo>
                  <a:pt x="276007" y="58191"/>
                </a:lnTo>
                <a:close/>
              </a:path>
              <a:path w="409575" h="59689">
                <a:moveTo>
                  <a:pt x="314472" y="58191"/>
                </a:moveTo>
                <a:lnTo>
                  <a:pt x="302268" y="58191"/>
                </a:lnTo>
                <a:lnTo>
                  <a:pt x="302268" y="1042"/>
                </a:lnTo>
                <a:lnTo>
                  <a:pt x="334811" y="1042"/>
                </a:lnTo>
                <a:lnTo>
                  <a:pt x="339425" y="2778"/>
                </a:lnTo>
                <a:lnTo>
                  <a:pt x="342898" y="6251"/>
                </a:lnTo>
                <a:lnTo>
                  <a:pt x="346470" y="9724"/>
                </a:lnTo>
                <a:lnTo>
                  <a:pt x="347292" y="11757"/>
                </a:lnTo>
                <a:lnTo>
                  <a:pt x="314472" y="11757"/>
                </a:lnTo>
                <a:lnTo>
                  <a:pt x="314472" y="27087"/>
                </a:lnTo>
                <a:lnTo>
                  <a:pt x="347269" y="27087"/>
                </a:lnTo>
                <a:lnTo>
                  <a:pt x="347065" y="27731"/>
                </a:lnTo>
                <a:lnTo>
                  <a:pt x="344684" y="30807"/>
                </a:lnTo>
                <a:lnTo>
                  <a:pt x="342303" y="33784"/>
                </a:lnTo>
                <a:lnTo>
                  <a:pt x="339326" y="35669"/>
                </a:lnTo>
                <a:lnTo>
                  <a:pt x="335754" y="36462"/>
                </a:lnTo>
                <a:lnTo>
                  <a:pt x="336543" y="37802"/>
                </a:lnTo>
                <a:lnTo>
                  <a:pt x="314472" y="37802"/>
                </a:lnTo>
                <a:lnTo>
                  <a:pt x="314472" y="58191"/>
                </a:lnTo>
                <a:close/>
              </a:path>
              <a:path w="409575" h="59689">
                <a:moveTo>
                  <a:pt x="347269" y="27087"/>
                </a:moveTo>
                <a:lnTo>
                  <a:pt x="329652" y="27087"/>
                </a:lnTo>
                <a:lnTo>
                  <a:pt x="331636" y="26442"/>
                </a:lnTo>
                <a:lnTo>
                  <a:pt x="334910" y="23762"/>
                </a:lnTo>
                <a:lnTo>
                  <a:pt x="335754" y="21877"/>
                </a:lnTo>
                <a:lnTo>
                  <a:pt x="335754" y="17016"/>
                </a:lnTo>
                <a:lnTo>
                  <a:pt x="334910" y="15131"/>
                </a:lnTo>
                <a:lnTo>
                  <a:pt x="333224" y="13840"/>
                </a:lnTo>
                <a:lnTo>
                  <a:pt x="331636" y="12452"/>
                </a:lnTo>
                <a:lnTo>
                  <a:pt x="329652" y="11757"/>
                </a:lnTo>
                <a:lnTo>
                  <a:pt x="347292" y="11757"/>
                </a:lnTo>
                <a:lnTo>
                  <a:pt x="348135" y="13840"/>
                </a:lnTo>
                <a:lnTo>
                  <a:pt x="348256" y="23961"/>
                </a:lnTo>
                <a:lnTo>
                  <a:pt x="347269" y="27087"/>
                </a:lnTo>
                <a:close/>
              </a:path>
              <a:path w="409575" h="59689">
                <a:moveTo>
                  <a:pt x="348553" y="58191"/>
                </a:moveTo>
                <a:lnTo>
                  <a:pt x="334564" y="58191"/>
                </a:lnTo>
                <a:lnTo>
                  <a:pt x="323401" y="37802"/>
                </a:lnTo>
                <a:lnTo>
                  <a:pt x="336543" y="37802"/>
                </a:lnTo>
                <a:lnTo>
                  <a:pt x="348553" y="58191"/>
                </a:lnTo>
                <a:close/>
              </a:path>
              <a:path w="409575" h="59689">
                <a:moveTo>
                  <a:pt x="387527" y="58191"/>
                </a:moveTo>
                <a:lnTo>
                  <a:pt x="375323" y="58191"/>
                </a:lnTo>
                <a:lnTo>
                  <a:pt x="375323" y="34826"/>
                </a:lnTo>
                <a:lnTo>
                  <a:pt x="353296" y="1042"/>
                </a:lnTo>
                <a:lnTo>
                  <a:pt x="367137" y="1042"/>
                </a:lnTo>
                <a:lnTo>
                  <a:pt x="381425" y="23961"/>
                </a:lnTo>
                <a:lnTo>
                  <a:pt x="394563" y="23961"/>
                </a:lnTo>
                <a:lnTo>
                  <a:pt x="387527" y="34826"/>
                </a:lnTo>
                <a:lnTo>
                  <a:pt x="387527" y="58191"/>
                </a:lnTo>
                <a:close/>
              </a:path>
              <a:path w="409575" h="59689">
                <a:moveTo>
                  <a:pt x="394563" y="23961"/>
                </a:moveTo>
                <a:lnTo>
                  <a:pt x="381425" y="23961"/>
                </a:lnTo>
                <a:lnTo>
                  <a:pt x="395563" y="1042"/>
                </a:lnTo>
                <a:lnTo>
                  <a:pt x="409404" y="1042"/>
                </a:lnTo>
                <a:lnTo>
                  <a:pt x="394563" y="23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81912" y="3365968"/>
            <a:ext cx="343324" cy="4103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53430" y="2816003"/>
            <a:ext cx="210820" cy="57150"/>
          </a:xfrm>
          <a:custGeom>
            <a:avLst/>
            <a:gdLst/>
            <a:ahLst/>
            <a:cxnLst/>
            <a:rect l="l" t="t" r="r" b="b"/>
            <a:pathLst>
              <a:path w="210820" h="57150">
                <a:moveTo>
                  <a:pt x="12203" y="57149"/>
                </a:moveTo>
                <a:lnTo>
                  <a:pt x="0" y="57149"/>
                </a:lnTo>
                <a:lnTo>
                  <a:pt x="0" y="0"/>
                </a:lnTo>
                <a:lnTo>
                  <a:pt x="32543" y="0"/>
                </a:lnTo>
                <a:lnTo>
                  <a:pt x="37156" y="1736"/>
                </a:lnTo>
                <a:lnTo>
                  <a:pt x="40629" y="5209"/>
                </a:lnTo>
                <a:lnTo>
                  <a:pt x="44201" y="8682"/>
                </a:lnTo>
                <a:lnTo>
                  <a:pt x="45024" y="10715"/>
                </a:lnTo>
                <a:lnTo>
                  <a:pt x="12203" y="10715"/>
                </a:lnTo>
                <a:lnTo>
                  <a:pt x="12203" y="26045"/>
                </a:lnTo>
                <a:lnTo>
                  <a:pt x="45000" y="26045"/>
                </a:lnTo>
                <a:lnTo>
                  <a:pt x="44796" y="26689"/>
                </a:lnTo>
                <a:lnTo>
                  <a:pt x="42415" y="29765"/>
                </a:lnTo>
                <a:lnTo>
                  <a:pt x="40034" y="32742"/>
                </a:lnTo>
                <a:lnTo>
                  <a:pt x="37057" y="34627"/>
                </a:lnTo>
                <a:lnTo>
                  <a:pt x="33486" y="35420"/>
                </a:lnTo>
                <a:lnTo>
                  <a:pt x="34275" y="36760"/>
                </a:lnTo>
                <a:lnTo>
                  <a:pt x="12203" y="36760"/>
                </a:lnTo>
                <a:lnTo>
                  <a:pt x="12203" y="57149"/>
                </a:lnTo>
                <a:close/>
              </a:path>
              <a:path w="210820" h="57150">
                <a:moveTo>
                  <a:pt x="45000" y="26045"/>
                </a:moveTo>
                <a:lnTo>
                  <a:pt x="27384" y="26045"/>
                </a:lnTo>
                <a:lnTo>
                  <a:pt x="29368" y="25400"/>
                </a:lnTo>
                <a:lnTo>
                  <a:pt x="32642" y="22720"/>
                </a:lnTo>
                <a:lnTo>
                  <a:pt x="33486" y="20835"/>
                </a:lnTo>
                <a:lnTo>
                  <a:pt x="33486" y="15974"/>
                </a:lnTo>
                <a:lnTo>
                  <a:pt x="32642" y="14089"/>
                </a:lnTo>
                <a:lnTo>
                  <a:pt x="30956" y="12798"/>
                </a:lnTo>
                <a:lnTo>
                  <a:pt x="29368" y="11409"/>
                </a:lnTo>
                <a:lnTo>
                  <a:pt x="27384" y="10715"/>
                </a:lnTo>
                <a:lnTo>
                  <a:pt x="45024" y="10715"/>
                </a:lnTo>
                <a:lnTo>
                  <a:pt x="45866" y="12798"/>
                </a:lnTo>
                <a:lnTo>
                  <a:pt x="45987" y="22919"/>
                </a:lnTo>
                <a:lnTo>
                  <a:pt x="45000" y="26045"/>
                </a:lnTo>
                <a:close/>
              </a:path>
              <a:path w="210820" h="57150">
                <a:moveTo>
                  <a:pt x="46284" y="57149"/>
                </a:moveTo>
                <a:lnTo>
                  <a:pt x="32295" y="57149"/>
                </a:lnTo>
                <a:lnTo>
                  <a:pt x="21133" y="36760"/>
                </a:lnTo>
                <a:lnTo>
                  <a:pt x="34275" y="36760"/>
                </a:lnTo>
                <a:lnTo>
                  <a:pt x="46284" y="57149"/>
                </a:lnTo>
                <a:close/>
              </a:path>
              <a:path w="210820" h="57150">
                <a:moveTo>
                  <a:pt x="69334" y="57149"/>
                </a:moveTo>
                <a:lnTo>
                  <a:pt x="57129" y="57149"/>
                </a:lnTo>
                <a:lnTo>
                  <a:pt x="57129" y="0"/>
                </a:lnTo>
                <a:lnTo>
                  <a:pt x="69334" y="0"/>
                </a:lnTo>
                <a:lnTo>
                  <a:pt x="69334" y="22473"/>
                </a:lnTo>
                <a:lnTo>
                  <a:pt x="108624" y="22473"/>
                </a:lnTo>
                <a:lnTo>
                  <a:pt x="108624" y="33188"/>
                </a:lnTo>
                <a:lnTo>
                  <a:pt x="69334" y="33188"/>
                </a:lnTo>
                <a:lnTo>
                  <a:pt x="69334" y="57149"/>
                </a:lnTo>
                <a:close/>
              </a:path>
              <a:path w="210820" h="57150">
                <a:moveTo>
                  <a:pt x="108624" y="22473"/>
                </a:moveTo>
                <a:lnTo>
                  <a:pt x="96271" y="22473"/>
                </a:lnTo>
                <a:lnTo>
                  <a:pt x="96271" y="0"/>
                </a:lnTo>
                <a:lnTo>
                  <a:pt x="108624" y="0"/>
                </a:lnTo>
                <a:lnTo>
                  <a:pt x="108624" y="22473"/>
                </a:lnTo>
                <a:close/>
              </a:path>
              <a:path w="210820" h="57150">
                <a:moveTo>
                  <a:pt x="108624" y="57149"/>
                </a:moveTo>
                <a:lnTo>
                  <a:pt x="96271" y="57149"/>
                </a:lnTo>
                <a:lnTo>
                  <a:pt x="96271" y="33188"/>
                </a:lnTo>
                <a:lnTo>
                  <a:pt x="108624" y="33188"/>
                </a:lnTo>
                <a:lnTo>
                  <a:pt x="108624" y="57149"/>
                </a:lnTo>
                <a:close/>
              </a:path>
              <a:path w="210820" h="57150">
                <a:moveTo>
                  <a:pt x="162560" y="57149"/>
                </a:moveTo>
                <a:lnTo>
                  <a:pt x="122079" y="57149"/>
                </a:lnTo>
                <a:lnTo>
                  <a:pt x="122079" y="0"/>
                </a:lnTo>
                <a:lnTo>
                  <a:pt x="162560" y="0"/>
                </a:lnTo>
                <a:lnTo>
                  <a:pt x="162560" y="10715"/>
                </a:lnTo>
                <a:lnTo>
                  <a:pt x="134284" y="10715"/>
                </a:lnTo>
                <a:lnTo>
                  <a:pt x="134284" y="22770"/>
                </a:lnTo>
                <a:lnTo>
                  <a:pt x="161965" y="22770"/>
                </a:lnTo>
                <a:lnTo>
                  <a:pt x="161965" y="33486"/>
                </a:lnTo>
                <a:lnTo>
                  <a:pt x="134284" y="33486"/>
                </a:lnTo>
                <a:lnTo>
                  <a:pt x="134284" y="46434"/>
                </a:lnTo>
                <a:lnTo>
                  <a:pt x="162560" y="46434"/>
                </a:lnTo>
                <a:lnTo>
                  <a:pt x="162560" y="57149"/>
                </a:lnTo>
                <a:close/>
              </a:path>
              <a:path w="210820" h="57150">
                <a:moveTo>
                  <a:pt x="210193" y="57149"/>
                </a:moveTo>
                <a:lnTo>
                  <a:pt x="173879" y="57149"/>
                </a:lnTo>
                <a:lnTo>
                  <a:pt x="173879" y="0"/>
                </a:lnTo>
                <a:lnTo>
                  <a:pt x="186082" y="0"/>
                </a:lnTo>
                <a:lnTo>
                  <a:pt x="186082" y="46434"/>
                </a:lnTo>
                <a:lnTo>
                  <a:pt x="210193" y="46434"/>
                </a:lnTo>
                <a:lnTo>
                  <a:pt x="210193" y="5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25824" y="4853886"/>
            <a:ext cx="194183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55" dirty="0">
                <a:latin typeface="Arial"/>
                <a:cs typeface="Arial"/>
              </a:rPr>
              <a:t>9</a:t>
            </a:fld>
            <a:r>
              <a:rPr sz="800" spc="33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5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147</Words>
  <Application>Microsoft Office PowerPoint</Application>
  <PresentationFormat>On-screen Show (16:9)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Office Theme</vt:lpstr>
      <vt:lpstr>OPENSHIFT ARCHITECTURE</vt:lpstr>
      <vt:lpstr>YOUR CHOICE OF INFRASTRUCTURE</vt:lpstr>
      <vt:lpstr>NODES RHEL INSTANCES WHERE APPS RUN</vt:lpstr>
      <vt:lpstr>APPS RUN IN CONTAINERS</vt:lpstr>
      <vt:lpstr>PODS ARE THE UNIT OF ORCHESTRATION</vt:lpstr>
      <vt:lpstr>MASTERS ARE THE CONTROL PLANE</vt:lpstr>
      <vt:lpstr>API AND AUTHENTICATION</vt:lpstr>
      <vt:lpstr>DESIRED AND CURRENT STATE</vt:lpstr>
      <vt:lpstr>INTEGRATED CONTAINER REGISTRY</vt:lpstr>
      <vt:lpstr>ORCHESTRATION AND SCHEDULING</vt:lpstr>
      <vt:lpstr>PLACEMENT BY POLICY</vt:lpstr>
      <vt:lpstr>AUTOSCALING PODS</vt:lpstr>
      <vt:lpstr>SERVICE DISCOVERY</vt:lpstr>
      <vt:lpstr>PERSISTENT DATA IN CONTAINERS</vt:lpstr>
      <vt:lpstr>ROUTING AND LOAD-BALANCING</vt:lpstr>
      <vt:lpstr>ACCESS VIA WEB, CLI, IDE AND API</vt:lpstr>
      <vt:lpstr>OPENSHIFT ARCHITECTURE</vt:lpstr>
      <vt:lpstr>Standards-based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OpenShift</dc:title>
  <cp:lastModifiedBy>Amit Kumar</cp:lastModifiedBy>
  <cp:revision>11</cp:revision>
  <dcterms:created xsi:type="dcterms:W3CDTF">2018-02-05T11:29:38Z</dcterms:created>
  <dcterms:modified xsi:type="dcterms:W3CDTF">2018-02-06T08:34:15Z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2018-02-05T00:00:00Z</vt:filetime>
  </property>
</Properties>
</file>