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1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1548" y="3260552"/>
            <a:ext cx="317418" cy="31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21548" y="3728720"/>
            <a:ext cx="317418" cy="31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21548" y="4196887"/>
            <a:ext cx="317418" cy="31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722126" y="3260552"/>
            <a:ext cx="317411" cy="31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22126" y="3728720"/>
            <a:ext cx="317411" cy="31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305" y="1947735"/>
            <a:ext cx="54253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7226"/>
            <a:ext cx="9144000" cy="216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2249" y="258229"/>
            <a:ext cx="7259497" cy="439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76200" y="-45720"/>
            <a:ext cx="9601200" cy="551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2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22.png"/><Relationship Id="rId5" Type="http://schemas.openxmlformats.org/officeDocument/2006/relationships/image" Target="../media/image3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hyperlink" Target="https://blog.openshift.com/chaining-builds/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blog.openshift.com/chaining-builds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46.png"/><Relationship Id="rId5" Type="http://schemas.openxmlformats.org/officeDocument/2006/relationships/image" Target="../media/image17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blog.openshift.com/chaining-builds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17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0" y="2072889"/>
            <a:ext cx="476771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25" dirty="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lang="en-US" sz="3200" b="1" spc="1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z="3200" b="1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b="1" spc="135" dirty="0">
                <a:solidFill>
                  <a:srgbClr val="FFFFFF"/>
                </a:solidFill>
                <a:latin typeface="Trebuchet MS"/>
                <a:cs typeface="Trebuchet MS"/>
              </a:rPr>
              <a:t>DEPLOY  </a:t>
            </a:r>
            <a:r>
              <a:rPr lang="en-US" sz="3200" b="1" spc="125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r>
              <a:rPr lang="en-US" sz="32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b="1" spc="165" dirty="0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5000" cy="539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 smtClean="0">
                <a:solidFill>
                  <a:schemeClr val="bg1"/>
                </a:solidFill>
              </a:rPr>
              <a:t>Thank You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52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402" y="521924"/>
            <a:ext cx="67760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BUILD </a:t>
            </a:r>
            <a:r>
              <a:rPr spc="-40" dirty="0"/>
              <a:t>AND </a:t>
            </a:r>
            <a:r>
              <a:rPr spc="-105" dirty="0"/>
              <a:t>DEPLOY </a:t>
            </a:r>
            <a:r>
              <a:rPr spc="-90" dirty="0"/>
              <a:t>CONTAINER</a:t>
            </a:r>
            <a:r>
              <a:rPr spc="-320" dirty="0"/>
              <a:t> </a:t>
            </a:r>
            <a:r>
              <a:rPr spc="-1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3421" y="3181228"/>
            <a:ext cx="16198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780" marR="5080" indent="-5715">
              <a:lnSpc>
                <a:spcPct val="100699"/>
              </a:lnSpc>
              <a:spcBef>
                <a:spcPts val="85"/>
              </a:spcBef>
            </a:pPr>
            <a:r>
              <a:rPr sz="1800" b="1" spc="75" dirty="0">
                <a:latin typeface="Trebuchet MS"/>
                <a:cs typeface="Trebuchet MS"/>
              </a:rPr>
              <a:t>DEPLOY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85" dirty="0">
                <a:latin typeface="Trebuchet MS"/>
                <a:cs typeface="Trebuchet MS"/>
              </a:rPr>
              <a:t>YOUR  </a:t>
            </a:r>
            <a:r>
              <a:rPr sz="1800" b="1" spc="90" dirty="0">
                <a:latin typeface="Trebuchet MS"/>
                <a:cs typeface="Trebuchet MS"/>
              </a:rPr>
              <a:t>SOURCE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70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247" y="1536421"/>
            <a:ext cx="1404620" cy="1404620"/>
          </a:xfrm>
          <a:custGeom>
            <a:avLst/>
            <a:gdLst/>
            <a:ahLst/>
            <a:cxnLst/>
            <a:rect l="l" t="t" r="r" b="b"/>
            <a:pathLst>
              <a:path w="1404620" h="1404620">
                <a:moveTo>
                  <a:pt x="701998" y="1403997"/>
                </a:moveTo>
                <a:lnTo>
                  <a:pt x="653935" y="1402377"/>
                </a:lnTo>
                <a:lnTo>
                  <a:pt x="606741" y="1397588"/>
                </a:lnTo>
                <a:lnTo>
                  <a:pt x="560521" y="1389734"/>
                </a:lnTo>
                <a:lnTo>
                  <a:pt x="515379" y="1378920"/>
                </a:lnTo>
                <a:lnTo>
                  <a:pt x="471420" y="1365251"/>
                </a:lnTo>
                <a:lnTo>
                  <a:pt x="428748" y="1348830"/>
                </a:lnTo>
                <a:lnTo>
                  <a:pt x="387469" y="1329762"/>
                </a:lnTo>
                <a:lnTo>
                  <a:pt x="347685" y="1308152"/>
                </a:lnTo>
                <a:lnTo>
                  <a:pt x="309504" y="1284105"/>
                </a:lnTo>
                <a:lnTo>
                  <a:pt x="273027" y="1257725"/>
                </a:lnTo>
                <a:lnTo>
                  <a:pt x="238361" y="1229117"/>
                </a:lnTo>
                <a:lnTo>
                  <a:pt x="205610" y="1198385"/>
                </a:lnTo>
                <a:lnTo>
                  <a:pt x="174878" y="1165633"/>
                </a:lnTo>
                <a:lnTo>
                  <a:pt x="146269" y="1130967"/>
                </a:lnTo>
                <a:lnTo>
                  <a:pt x="119890" y="1094490"/>
                </a:lnTo>
                <a:lnTo>
                  <a:pt x="95843" y="1056309"/>
                </a:lnTo>
                <a:lnTo>
                  <a:pt x="74233" y="1016525"/>
                </a:lnTo>
                <a:lnTo>
                  <a:pt x="55166" y="975246"/>
                </a:lnTo>
                <a:lnTo>
                  <a:pt x="38745" y="932575"/>
                </a:lnTo>
                <a:lnTo>
                  <a:pt x="25075" y="888616"/>
                </a:lnTo>
                <a:lnTo>
                  <a:pt x="14262" y="843474"/>
                </a:lnTo>
                <a:lnTo>
                  <a:pt x="6408" y="797254"/>
                </a:lnTo>
                <a:lnTo>
                  <a:pt x="1619" y="750061"/>
                </a:lnTo>
                <a:lnTo>
                  <a:pt x="0" y="701998"/>
                </a:lnTo>
                <a:lnTo>
                  <a:pt x="1619" y="653935"/>
                </a:lnTo>
                <a:lnTo>
                  <a:pt x="6408" y="606741"/>
                </a:lnTo>
                <a:lnTo>
                  <a:pt x="14262" y="560521"/>
                </a:lnTo>
                <a:lnTo>
                  <a:pt x="25075" y="515379"/>
                </a:lnTo>
                <a:lnTo>
                  <a:pt x="38745" y="471420"/>
                </a:lnTo>
                <a:lnTo>
                  <a:pt x="55166" y="428748"/>
                </a:lnTo>
                <a:lnTo>
                  <a:pt x="74233" y="387469"/>
                </a:lnTo>
                <a:lnTo>
                  <a:pt x="95843" y="347685"/>
                </a:lnTo>
                <a:lnTo>
                  <a:pt x="119890" y="309504"/>
                </a:lnTo>
                <a:lnTo>
                  <a:pt x="146269" y="273027"/>
                </a:lnTo>
                <a:lnTo>
                  <a:pt x="174878" y="238361"/>
                </a:lnTo>
                <a:lnTo>
                  <a:pt x="205610" y="205609"/>
                </a:lnTo>
                <a:lnTo>
                  <a:pt x="238361" y="174878"/>
                </a:lnTo>
                <a:lnTo>
                  <a:pt x="273027" y="146269"/>
                </a:lnTo>
                <a:lnTo>
                  <a:pt x="309504" y="119890"/>
                </a:lnTo>
                <a:lnTo>
                  <a:pt x="347685" y="95843"/>
                </a:lnTo>
                <a:lnTo>
                  <a:pt x="387469" y="74233"/>
                </a:lnTo>
                <a:lnTo>
                  <a:pt x="428748" y="55166"/>
                </a:lnTo>
                <a:lnTo>
                  <a:pt x="471420" y="38745"/>
                </a:lnTo>
                <a:lnTo>
                  <a:pt x="515379" y="25075"/>
                </a:lnTo>
                <a:lnTo>
                  <a:pt x="560521" y="14262"/>
                </a:lnTo>
                <a:lnTo>
                  <a:pt x="606741" y="6408"/>
                </a:lnTo>
                <a:lnTo>
                  <a:pt x="653935" y="1619"/>
                </a:lnTo>
                <a:lnTo>
                  <a:pt x="701998" y="0"/>
                </a:lnTo>
                <a:lnTo>
                  <a:pt x="752556" y="1821"/>
                </a:lnTo>
                <a:lnTo>
                  <a:pt x="802560" y="7237"/>
                </a:lnTo>
                <a:lnTo>
                  <a:pt x="851830" y="16173"/>
                </a:lnTo>
                <a:lnTo>
                  <a:pt x="900192" y="28557"/>
                </a:lnTo>
                <a:lnTo>
                  <a:pt x="947468" y="44314"/>
                </a:lnTo>
                <a:lnTo>
                  <a:pt x="993480" y="63373"/>
                </a:lnTo>
                <a:lnTo>
                  <a:pt x="1038052" y="85659"/>
                </a:lnTo>
                <a:lnTo>
                  <a:pt x="1081006" y="111099"/>
                </a:lnTo>
                <a:lnTo>
                  <a:pt x="1122167" y="139619"/>
                </a:lnTo>
                <a:lnTo>
                  <a:pt x="1161356" y="171147"/>
                </a:lnTo>
                <a:lnTo>
                  <a:pt x="1198398" y="205610"/>
                </a:lnTo>
                <a:lnTo>
                  <a:pt x="1232859" y="242648"/>
                </a:lnTo>
                <a:lnTo>
                  <a:pt x="1264386" y="281835"/>
                </a:lnTo>
                <a:lnTo>
                  <a:pt x="1292906" y="322994"/>
                </a:lnTo>
                <a:lnTo>
                  <a:pt x="1318344" y="365947"/>
                </a:lnTo>
                <a:lnTo>
                  <a:pt x="1340629" y="410518"/>
                </a:lnTo>
                <a:lnTo>
                  <a:pt x="1359686" y="456530"/>
                </a:lnTo>
                <a:lnTo>
                  <a:pt x="1375443" y="503805"/>
                </a:lnTo>
                <a:lnTo>
                  <a:pt x="1387825" y="552166"/>
                </a:lnTo>
                <a:lnTo>
                  <a:pt x="1396761" y="601437"/>
                </a:lnTo>
                <a:lnTo>
                  <a:pt x="1402175" y="651440"/>
                </a:lnTo>
                <a:lnTo>
                  <a:pt x="1403997" y="701998"/>
                </a:lnTo>
                <a:lnTo>
                  <a:pt x="1402377" y="750061"/>
                </a:lnTo>
                <a:lnTo>
                  <a:pt x="1397588" y="797254"/>
                </a:lnTo>
                <a:lnTo>
                  <a:pt x="1389735" y="843474"/>
                </a:lnTo>
                <a:lnTo>
                  <a:pt x="1378921" y="888616"/>
                </a:lnTo>
                <a:lnTo>
                  <a:pt x="1365251" y="932575"/>
                </a:lnTo>
                <a:lnTo>
                  <a:pt x="1348830" y="975246"/>
                </a:lnTo>
                <a:lnTo>
                  <a:pt x="1329763" y="1016525"/>
                </a:lnTo>
                <a:lnTo>
                  <a:pt x="1308154" y="1056309"/>
                </a:lnTo>
                <a:lnTo>
                  <a:pt x="1284107" y="1094490"/>
                </a:lnTo>
                <a:lnTo>
                  <a:pt x="1257727" y="1130967"/>
                </a:lnTo>
                <a:lnTo>
                  <a:pt x="1229119" y="1165633"/>
                </a:lnTo>
                <a:lnTo>
                  <a:pt x="1198386" y="1198385"/>
                </a:lnTo>
                <a:lnTo>
                  <a:pt x="1165635" y="1229117"/>
                </a:lnTo>
                <a:lnTo>
                  <a:pt x="1130969" y="1257725"/>
                </a:lnTo>
                <a:lnTo>
                  <a:pt x="1094493" y="1284105"/>
                </a:lnTo>
                <a:lnTo>
                  <a:pt x="1056311" y="1308152"/>
                </a:lnTo>
                <a:lnTo>
                  <a:pt x="1016528" y="1329762"/>
                </a:lnTo>
                <a:lnTo>
                  <a:pt x="975248" y="1348830"/>
                </a:lnTo>
                <a:lnTo>
                  <a:pt x="932577" y="1365251"/>
                </a:lnTo>
                <a:lnTo>
                  <a:pt x="888618" y="1378920"/>
                </a:lnTo>
                <a:lnTo>
                  <a:pt x="843476" y="1389734"/>
                </a:lnTo>
                <a:lnTo>
                  <a:pt x="797255" y="1397588"/>
                </a:lnTo>
                <a:lnTo>
                  <a:pt x="750061" y="1402377"/>
                </a:lnTo>
                <a:lnTo>
                  <a:pt x="701998" y="1403997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6502" y="1929543"/>
            <a:ext cx="1033487" cy="61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7695" y="3181228"/>
            <a:ext cx="21012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40029">
              <a:lnSpc>
                <a:spcPct val="100699"/>
              </a:lnSpc>
              <a:spcBef>
                <a:spcPts val="85"/>
              </a:spcBef>
            </a:pPr>
            <a:r>
              <a:rPr sz="1800" b="1" spc="75" dirty="0">
                <a:latin typeface="Trebuchet MS"/>
                <a:cs typeface="Trebuchet MS"/>
              </a:rPr>
              <a:t>DEPLOY </a:t>
            </a:r>
            <a:r>
              <a:rPr sz="1800" b="1" spc="85" dirty="0">
                <a:latin typeface="Trebuchet MS"/>
                <a:cs typeface="Trebuchet MS"/>
              </a:rPr>
              <a:t>YOUR  </a:t>
            </a:r>
            <a:r>
              <a:rPr sz="1800" b="1" spc="70" dirty="0">
                <a:latin typeface="Trebuchet MS"/>
                <a:cs typeface="Trebuchet MS"/>
              </a:rPr>
              <a:t>CONTAINER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spc="75" dirty="0">
                <a:latin typeface="Trebuchet MS"/>
                <a:cs typeface="Trebuchet MS"/>
              </a:rPr>
              <a:t>IMAGE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6012" y="1536421"/>
            <a:ext cx="1404620" cy="1404620"/>
          </a:xfrm>
          <a:custGeom>
            <a:avLst/>
            <a:gdLst/>
            <a:ahLst/>
            <a:cxnLst/>
            <a:rect l="l" t="t" r="r" b="b"/>
            <a:pathLst>
              <a:path w="1404620" h="1404620">
                <a:moveTo>
                  <a:pt x="701998" y="1403997"/>
                </a:moveTo>
                <a:lnTo>
                  <a:pt x="653935" y="1402377"/>
                </a:lnTo>
                <a:lnTo>
                  <a:pt x="606742" y="1397588"/>
                </a:lnTo>
                <a:lnTo>
                  <a:pt x="560522" y="1389734"/>
                </a:lnTo>
                <a:lnTo>
                  <a:pt x="515380" y="1378920"/>
                </a:lnTo>
                <a:lnTo>
                  <a:pt x="471422" y="1365251"/>
                </a:lnTo>
                <a:lnTo>
                  <a:pt x="428750" y="1348830"/>
                </a:lnTo>
                <a:lnTo>
                  <a:pt x="387471" y="1329762"/>
                </a:lnTo>
                <a:lnTo>
                  <a:pt x="347688" y="1308152"/>
                </a:lnTo>
                <a:lnTo>
                  <a:pt x="309506" y="1284105"/>
                </a:lnTo>
                <a:lnTo>
                  <a:pt x="273029" y="1257725"/>
                </a:lnTo>
                <a:lnTo>
                  <a:pt x="238363" y="1229117"/>
                </a:lnTo>
                <a:lnTo>
                  <a:pt x="205612" y="1198385"/>
                </a:lnTo>
                <a:lnTo>
                  <a:pt x="174879" y="1165633"/>
                </a:lnTo>
                <a:lnTo>
                  <a:pt x="146271" y="1130967"/>
                </a:lnTo>
                <a:lnTo>
                  <a:pt x="119891" y="1094490"/>
                </a:lnTo>
                <a:lnTo>
                  <a:pt x="95844" y="1056309"/>
                </a:lnTo>
                <a:lnTo>
                  <a:pt x="74234" y="1016525"/>
                </a:lnTo>
                <a:lnTo>
                  <a:pt x="55167" y="975246"/>
                </a:lnTo>
                <a:lnTo>
                  <a:pt x="38746" y="932575"/>
                </a:lnTo>
                <a:lnTo>
                  <a:pt x="25076" y="888616"/>
                </a:lnTo>
                <a:lnTo>
                  <a:pt x="14262" y="843474"/>
                </a:lnTo>
                <a:lnTo>
                  <a:pt x="6408" y="797254"/>
                </a:lnTo>
                <a:lnTo>
                  <a:pt x="1619" y="750061"/>
                </a:lnTo>
                <a:lnTo>
                  <a:pt x="0" y="701998"/>
                </a:lnTo>
                <a:lnTo>
                  <a:pt x="1619" y="653935"/>
                </a:lnTo>
                <a:lnTo>
                  <a:pt x="6408" y="606741"/>
                </a:lnTo>
                <a:lnTo>
                  <a:pt x="14262" y="560521"/>
                </a:lnTo>
                <a:lnTo>
                  <a:pt x="25076" y="515379"/>
                </a:lnTo>
                <a:lnTo>
                  <a:pt x="38746" y="471420"/>
                </a:lnTo>
                <a:lnTo>
                  <a:pt x="55167" y="428748"/>
                </a:lnTo>
                <a:lnTo>
                  <a:pt x="74234" y="387469"/>
                </a:lnTo>
                <a:lnTo>
                  <a:pt x="95844" y="347685"/>
                </a:lnTo>
                <a:lnTo>
                  <a:pt x="119891" y="309504"/>
                </a:lnTo>
                <a:lnTo>
                  <a:pt x="146271" y="273027"/>
                </a:lnTo>
                <a:lnTo>
                  <a:pt x="174879" y="238361"/>
                </a:lnTo>
                <a:lnTo>
                  <a:pt x="205612" y="205609"/>
                </a:lnTo>
                <a:lnTo>
                  <a:pt x="238363" y="174878"/>
                </a:lnTo>
                <a:lnTo>
                  <a:pt x="273029" y="146269"/>
                </a:lnTo>
                <a:lnTo>
                  <a:pt x="309506" y="119890"/>
                </a:lnTo>
                <a:lnTo>
                  <a:pt x="347688" y="95843"/>
                </a:lnTo>
                <a:lnTo>
                  <a:pt x="387471" y="74233"/>
                </a:lnTo>
                <a:lnTo>
                  <a:pt x="428750" y="55166"/>
                </a:lnTo>
                <a:lnTo>
                  <a:pt x="471422" y="38745"/>
                </a:lnTo>
                <a:lnTo>
                  <a:pt x="515380" y="25075"/>
                </a:lnTo>
                <a:lnTo>
                  <a:pt x="560522" y="14262"/>
                </a:lnTo>
                <a:lnTo>
                  <a:pt x="606742" y="6408"/>
                </a:lnTo>
                <a:lnTo>
                  <a:pt x="653935" y="1619"/>
                </a:lnTo>
                <a:lnTo>
                  <a:pt x="701998" y="0"/>
                </a:lnTo>
                <a:lnTo>
                  <a:pt x="752554" y="1821"/>
                </a:lnTo>
                <a:lnTo>
                  <a:pt x="802556" y="7237"/>
                </a:lnTo>
                <a:lnTo>
                  <a:pt x="851825" y="16173"/>
                </a:lnTo>
                <a:lnTo>
                  <a:pt x="900184" y="28557"/>
                </a:lnTo>
                <a:lnTo>
                  <a:pt x="947458" y="44314"/>
                </a:lnTo>
                <a:lnTo>
                  <a:pt x="993468" y="63373"/>
                </a:lnTo>
                <a:lnTo>
                  <a:pt x="1038038" y="85659"/>
                </a:lnTo>
                <a:lnTo>
                  <a:pt x="1080990" y="111099"/>
                </a:lnTo>
                <a:lnTo>
                  <a:pt x="1122148" y="139619"/>
                </a:lnTo>
                <a:lnTo>
                  <a:pt x="1161334" y="171147"/>
                </a:lnTo>
                <a:lnTo>
                  <a:pt x="1198373" y="205610"/>
                </a:lnTo>
                <a:lnTo>
                  <a:pt x="1232834" y="242648"/>
                </a:lnTo>
                <a:lnTo>
                  <a:pt x="1264363" y="281835"/>
                </a:lnTo>
                <a:lnTo>
                  <a:pt x="1292885" y="322994"/>
                </a:lnTo>
                <a:lnTo>
                  <a:pt x="1318327" y="365947"/>
                </a:lnTo>
                <a:lnTo>
                  <a:pt x="1340615" y="410518"/>
                </a:lnTo>
                <a:lnTo>
                  <a:pt x="1359675" y="456530"/>
                </a:lnTo>
                <a:lnTo>
                  <a:pt x="1375435" y="503805"/>
                </a:lnTo>
                <a:lnTo>
                  <a:pt x="1387821" y="552166"/>
                </a:lnTo>
                <a:lnTo>
                  <a:pt x="1396758" y="601437"/>
                </a:lnTo>
                <a:lnTo>
                  <a:pt x="1402175" y="651440"/>
                </a:lnTo>
                <a:lnTo>
                  <a:pt x="1403997" y="701998"/>
                </a:lnTo>
                <a:lnTo>
                  <a:pt x="1402377" y="750061"/>
                </a:lnTo>
                <a:lnTo>
                  <a:pt x="1397588" y="797254"/>
                </a:lnTo>
                <a:lnTo>
                  <a:pt x="1389734" y="843474"/>
                </a:lnTo>
                <a:lnTo>
                  <a:pt x="1378920" y="888616"/>
                </a:lnTo>
                <a:lnTo>
                  <a:pt x="1365251" y="932575"/>
                </a:lnTo>
                <a:lnTo>
                  <a:pt x="1348830" y="975246"/>
                </a:lnTo>
                <a:lnTo>
                  <a:pt x="1329762" y="1016525"/>
                </a:lnTo>
                <a:lnTo>
                  <a:pt x="1308152" y="1056309"/>
                </a:lnTo>
                <a:lnTo>
                  <a:pt x="1284105" y="1094490"/>
                </a:lnTo>
                <a:lnTo>
                  <a:pt x="1257725" y="1130967"/>
                </a:lnTo>
                <a:lnTo>
                  <a:pt x="1229117" y="1165633"/>
                </a:lnTo>
                <a:lnTo>
                  <a:pt x="1198385" y="1198385"/>
                </a:lnTo>
                <a:lnTo>
                  <a:pt x="1165633" y="1229117"/>
                </a:lnTo>
                <a:lnTo>
                  <a:pt x="1130967" y="1257725"/>
                </a:lnTo>
                <a:lnTo>
                  <a:pt x="1094490" y="1284105"/>
                </a:lnTo>
                <a:lnTo>
                  <a:pt x="1056309" y="1308152"/>
                </a:lnTo>
                <a:lnTo>
                  <a:pt x="1016525" y="1329762"/>
                </a:lnTo>
                <a:lnTo>
                  <a:pt x="975246" y="1348830"/>
                </a:lnTo>
                <a:lnTo>
                  <a:pt x="932575" y="1365251"/>
                </a:lnTo>
                <a:lnTo>
                  <a:pt x="888616" y="1378920"/>
                </a:lnTo>
                <a:lnTo>
                  <a:pt x="843474" y="1389734"/>
                </a:lnTo>
                <a:lnTo>
                  <a:pt x="797254" y="1397588"/>
                </a:lnTo>
                <a:lnTo>
                  <a:pt x="750061" y="1402377"/>
                </a:lnTo>
                <a:lnTo>
                  <a:pt x="701998" y="1403997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004" y="3181228"/>
            <a:ext cx="161988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3189" marR="5080" indent="-111125">
              <a:lnSpc>
                <a:spcPct val="100699"/>
              </a:lnSpc>
              <a:spcBef>
                <a:spcPts val="85"/>
              </a:spcBef>
            </a:pPr>
            <a:r>
              <a:rPr sz="1800" b="1" spc="75" dirty="0">
                <a:latin typeface="Trebuchet MS"/>
                <a:cs typeface="Trebuchet MS"/>
              </a:rPr>
              <a:t>DEPLOY</a:t>
            </a:r>
            <a:r>
              <a:rPr sz="1800" b="1" spc="-175" dirty="0">
                <a:latin typeface="Trebuchet MS"/>
                <a:cs typeface="Trebuchet MS"/>
              </a:rPr>
              <a:t> </a:t>
            </a:r>
            <a:r>
              <a:rPr sz="1800" b="1" spc="85" dirty="0">
                <a:latin typeface="Trebuchet MS"/>
                <a:cs typeface="Trebuchet MS"/>
              </a:rPr>
              <a:t>YOUR  </a:t>
            </a:r>
            <a:r>
              <a:rPr sz="1800" b="1" spc="105" dirty="0">
                <a:latin typeface="Trebuchet MS"/>
                <a:cs typeface="Trebuchet MS"/>
              </a:rPr>
              <a:t>APP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110" dirty="0">
                <a:latin typeface="Trebuchet MS"/>
                <a:cs typeface="Trebuchet MS"/>
              </a:rPr>
              <a:t>BINARY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6817" y="1536421"/>
            <a:ext cx="1404620" cy="1404620"/>
          </a:xfrm>
          <a:custGeom>
            <a:avLst/>
            <a:gdLst/>
            <a:ahLst/>
            <a:cxnLst/>
            <a:rect l="l" t="t" r="r" b="b"/>
            <a:pathLst>
              <a:path w="1404620" h="1404620">
                <a:moveTo>
                  <a:pt x="701998" y="1403997"/>
                </a:moveTo>
                <a:lnTo>
                  <a:pt x="653935" y="1402377"/>
                </a:lnTo>
                <a:lnTo>
                  <a:pt x="606742" y="1397588"/>
                </a:lnTo>
                <a:lnTo>
                  <a:pt x="560522" y="1389734"/>
                </a:lnTo>
                <a:lnTo>
                  <a:pt x="515380" y="1378920"/>
                </a:lnTo>
                <a:lnTo>
                  <a:pt x="471422" y="1365251"/>
                </a:lnTo>
                <a:lnTo>
                  <a:pt x="428750" y="1348830"/>
                </a:lnTo>
                <a:lnTo>
                  <a:pt x="387471" y="1329762"/>
                </a:lnTo>
                <a:lnTo>
                  <a:pt x="347688" y="1308152"/>
                </a:lnTo>
                <a:lnTo>
                  <a:pt x="309506" y="1284105"/>
                </a:lnTo>
                <a:lnTo>
                  <a:pt x="273029" y="1257725"/>
                </a:lnTo>
                <a:lnTo>
                  <a:pt x="238363" y="1229117"/>
                </a:lnTo>
                <a:lnTo>
                  <a:pt x="205612" y="1198385"/>
                </a:lnTo>
                <a:lnTo>
                  <a:pt x="174879" y="1165633"/>
                </a:lnTo>
                <a:lnTo>
                  <a:pt x="146271" y="1130967"/>
                </a:lnTo>
                <a:lnTo>
                  <a:pt x="119891" y="1094490"/>
                </a:lnTo>
                <a:lnTo>
                  <a:pt x="95844" y="1056309"/>
                </a:lnTo>
                <a:lnTo>
                  <a:pt x="74234" y="1016525"/>
                </a:lnTo>
                <a:lnTo>
                  <a:pt x="55167" y="975246"/>
                </a:lnTo>
                <a:lnTo>
                  <a:pt x="38746" y="932575"/>
                </a:lnTo>
                <a:lnTo>
                  <a:pt x="25076" y="888616"/>
                </a:lnTo>
                <a:lnTo>
                  <a:pt x="14262" y="843474"/>
                </a:lnTo>
                <a:lnTo>
                  <a:pt x="6408" y="797254"/>
                </a:lnTo>
                <a:lnTo>
                  <a:pt x="1619" y="750061"/>
                </a:lnTo>
                <a:lnTo>
                  <a:pt x="0" y="701998"/>
                </a:lnTo>
                <a:lnTo>
                  <a:pt x="1619" y="653935"/>
                </a:lnTo>
                <a:lnTo>
                  <a:pt x="6408" y="606741"/>
                </a:lnTo>
                <a:lnTo>
                  <a:pt x="14262" y="560521"/>
                </a:lnTo>
                <a:lnTo>
                  <a:pt x="25076" y="515379"/>
                </a:lnTo>
                <a:lnTo>
                  <a:pt x="38746" y="471420"/>
                </a:lnTo>
                <a:lnTo>
                  <a:pt x="55167" y="428748"/>
                </a:lnTo>
                <a:lnTo>
                  <a:pt x="74234" y="387469"/>
                </a:lnTo>
                <a:lnTo>
                  <a:pt x="95844" y="347685"/>
                </a:lnTo>
                <a:lnTo>
                  <a:pt x="119891" y="309504"/>
                </a:lnTo>
                <a:lnTo>
                  <a:pt x="146271" y="273027"/>
                </a:lnTo>
                <a:lnTo>
                  <a:pt x="174879" y="238361"/>
                </a:lnTo>
                <a:lnTo>
                  <a:pt x="205612" y="205609"/>
                </a:lnTo>
                <a:lnTo>
                  <a:pt x="238363" y="174878"/>
                </a:lnTo>
                <a:lnTo>
                  <a:pt x="273029" y="146269"/>
                </a:lnTo>
                <a:lnTo>
                  <a:pt x="309506" y="119890"/>
                </a:lnTo>
                <a:lnTo>
                  <a:pt x="347688" y="95843"/>
                </a:lnTo>
                <a:lnTo>
                  <a:pt x="387471" y="74233"/>
                </a:lnTo>
                <a:lnTo>
                  <a:pt x="428750" y="55166"/>
                </a:lnTo>
                <a:lnTo>
                  <a:pt x="471422" y="38745"/>
                </a:lnTo>
                <a:lnTo>
                  <a:pt x="515380" y="25075"/>
                </a:lnTo>
                <a:lnTo>
                  <a:pt x="560522" y="14262"/>
                </a:lnTo>
                <a:lnTo>
                  <a:pt x="606742" y="6408"/>
                </a:lnTo>
                <a:lnTo>
                  <a:pt x="653935" y="1619"/>
                </a:lnTo>
                <a:lnTo>
                  <a:pt x="701998" y="0"/>
                </a:lnTo>
                <a:lnTo>
                  <a:pt x="752561" y="1821"/>
                </a:lnTo>
                <a:lnTo>
                  <a:pt x="802567" y="7237"/>
                </a:lnTo>
                <a:lnTo>
                  <a:pt x="851840" y="16173"/>
                </a:lnTo>
                <a:lnTo>
                  <a:pt x="900203" y="28557"/>
                </a:lnTo>
                <a:lnTo>
                  <a:pt x="947479" y="44314"/>
                </a:lnTo>
                <a:lnTo>
                  <a:pt x="993491" y="63373"/>
                </a:lnTo>
                <a:lnTo>
                  <a:pt x="1038062" y="85659"/>
                </a:lnTo>
                <a:lnTo>
                  <a:pt x="1081015" y="111099"/>
                </a:lnTo>
                <a:lnTo>
                  <a:pt x="1122173" y="139619"/>
                </a:lnTo>
                <a:lnTo>
                  <a:pt x="1161359" y="171147"/>
                </a:lnTo>
                <a:lnTo>
                  <a:pt x="1198398" y="205610"/>
                </a:lnTo>
                <a:lnTo>
                  <a:pt x="1232859" y="242648"/>
                </a:lnTo>
                <a:lnTo>
                  <a:pt x="1264386" y="281835"/>
                </a:lnTo>
                <a:lnTo>
                  <a:pt x="1292906" y="322994"/>
                </a:lnTo>
                <a:lnTo>
                  <a:pt x="1318344" y="365947"/>
                </a:lnTo>
                <a:lnTo>
                  <a:pt x="1340629" y="410518"/>
                </a:lnTo>
                <a:lnTo>
                  <a:pt x="1359686" y="456530"/>
                </a:lnTo>
                <a:lnTo>
                  <a:pt x="1375443" y="503805"/>
                </a:lnTo>
                <a:lnTo>
                  <a:pt x="1387825" y="552166"/>
                </a:lnTo>
                <a:lnTo>
                  <a:pt x="1396761" y="601437"/>
                </a:lnTo>
                <a:lnTo>
                  <a:pt x="1402175" y="651440"/>
                </a:lnTo>
                <a:lnTo>
                  <a:pt x="1403997" y="701998"/>
                </a:lnTo>
                <a:lnTo>
                  <a:pt x="1402377" y="750061"/>
                </a:lnTo>
                <a:lnTo>
                  <a:pt x="1397589" y="797254"/>
                </a:lnTo>
                <a:lnTo>
                  <a:pt x="1389735" y="843474"/>
                </a:lnTo>
                <a:lnTo>
                  <a:pt x="1378922" y="888616"/>
                </a:lnTo>
                <a:lnTo>
                  <a:pt x="1365253" y="932575"/>
                </a:lnTo>
                <a:lnTo>
                  <a:pt x="1348833" y="975246"/>
                </a:lnTo>
                <a:lnTo>
                  <a:pt x="1329767" y="1016525"/>
                </a:lnTo>
                <a:lnTo>
                  <a:pt x="1308158" y="1056309"/>
                </a:lnTo>
                <a:lnTo>
                  <a:pt x="1284112" y="1094490"/>
                </a:lnTo>
                <a:lnTo>
                  <a:pt x="1257733" y="1130967"/>
                </a:lnTo>
                <a:lnTo>
                  <a:pt x="1229125" y="1165633"/>
                </a:lnTo>
                <a:lnTo>
                  <a:pt x="1198394" y="1198385"/>
                </a:lnTo>
                <a:lnTo>
                  <a:pt x="1165643" y="1229117"/>
                </a:lnTo>
                <a:lnTo>
                  <a:pt x="1130978" y="1257725"/>
                </a:lnTo>
                <a:lnTo>
                  <a:pt x="1094501" y="1284105"/>
                </a:lnTo>
                <a:lnTo>
                  <a:pt x="1056320" y="1308152"/>
                </a:lnTo>
                <a:lnTo>
                  <a:pt x="1016536" y="1329762"/>
                </a:lnTo>
                <a:lnTo>
                  <a:pt x="975257" y="1348830"/>
                </a:lnTo>
                <a:lnTo>
                  <a:pt x="932584" y="1365251"/>
                </a:lnTo>
                <a:lnTo>
                  <a:pt x="888624" y="1378920"/>
                </a:lnTo>
                <a:lnTo>
                  <a:pt x="843481" y="1389734"/>
                </a:lnTo>
                <a:lnTo>
                  <a:pt x="797260" y="1397588"/>
                </a:lnTo>
                <a:lnTo>
                  <a:pt x="750064" y="1402377"/>
                </a:lnTo>
                <a:lnTo>
                  <a:pt x="701998" y="1403997"/>
                </a:lnTo>
                <a:close/>
              </a:path>
            </a:pathLst>
          </a:custGeom>
          <a:solidFill>
            <a:srgbClr val="91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6641" y="1855896"/>
            <a:ext cx="764348" cy="76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5836" y="1858916"/>
            <a:ext cx="764348" cy="758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15" dirty="0">
                <a:solidFill>
                  <a:srgbClr val="000000"/>
                </a:solidFill>
              </a:rPr>
              <a:t>2</a:t>
            </a:fld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30" dirty="0"/>
              <a:t>OPENSHIFT </a:t>
            </a:r>
            <a:r>
              <a:rPr spc="-25" dirty="0"/>
              <a:t>TECHNICAL</a:t>
            </a:r>
            <a:r>
              <a:rPr spc="-165" dirty="0"/>
              <a:t> </a:t>
            </a:r>
            <a:r>
              <a:rPr spc="-4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25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048" y="1099927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097"/>
                </a:lnTo>
                <a:lnTo>
                  <a:pt x="0" y="10790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1674" y="93300"/>
            <a:ext cx="484187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2745" marR="5080" indent="-360680">
              <a:lnSpc>
                <a:spcPct val="100400"/>
              </a:lnSpc>
              <a:spcBef>
                <a:spcPts val="85"/>
              </a:spcBef>
            </a:pPr>
            <a:r>
              <a:rPr spc="-105" dirty="0"/>
              <a:t>DEPLOY </a:t>
            </a:r>
            <a:r>
              <a:rPr spc="-165" dirty="0"/>
              <a:t>SOURCE CODE </a:t>
            </a:r>
            <a:r>
              <a:rPr spc="-105" dirty="0"/>
              <a:t>WITH  </a:t>
            </a:r>
            <a:r>
              <a:rPr spc="-90" dirty="0"/>
              <a:t>SOURCE-TO-IMAGE</a:t>
            </a:r>
            <a:r>
              <a:rPr spc="-125" dirty="0"/>
              <a:t> </a:t>
            </a:r>
            <a:r>
              <a:rPr spc="5" dirty="0"/>
              <a:t>(S2I)</a:t>
            </a:r>
          </a:p>
        </p:txBody>
      </p:sp>
      <p:sp>
        <p:nvSpPr>
          <p:cNvPr id="4" name="object 4"/>
          <p:cNvSpPr/>
          <p:nvPr/>
        </p:nvSpPr>
        <p:spPr>
          <a:xfrm>
            <a:off x="4043805" y="1402846"/>
            <a:ext cx="148398" cy="8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7668" y="1556585"/>
            <a:ext cx="584200" cy="107314"/>
          </a:xfrm>
          <a:custGeom>
            <a:avLst/>
            <a:gdLst/>
            <a:ahLst/>
            <a:cxnLst/>
            <a:rect l="l" t="t" r="r" b="b"/>
            <a:pathLst>
              <a:path w="584200" h="107314">
                <a:moveTo>
                  <a:pt x="10268" y="82599"/>
                </a:moveTo>
                <a:lnTo>
                  <a:pt x="0" y="82599"/>
                </a:lnTo>
                <a:lnTo>
                  <a:pt x="0" y="0"/>
                </a:lnTo>
                <a:lnTo>
                  <a:pt x="40927" y="0"/>
                </a:lnTo>
                <a:lnTo>
                  <a:pt x="47178" y="2331"/>
                </a:lnTo>
                <a:lnTo>
                  <a:pt x="51940" y="6995"/>
                </a:lnTo>
                <a:lnTo>
                  <a:pt x="54269" y="9226"/>
                </a:lnTo>
                <a:lnTo>
                  <a:pt x="10268" y="9226"/>
                </a:lnTo>
                <a:lnTo>
                  <a:pt x="10268" y="40778"/>
                </a:lnTo>
                <a:lnTo>
                  <a:pt x="53834" y="40778"/>
                </a:lnTo>
                <a:lnTo>
                  <a:pt x="49013" y="45938"/>
                </a:lnTo>
                <a:lnTo>
                  <a:pt x="43904" y="48368"/>
                </a:lnTo>
                <a:lnTo>
                  <a:pt x="37653" y="48964"/>
                </a:lnTo>
                <a:lnTo>
                  <a:pt x="38246" y="49857"/>
                </a:lnTo>
                <a:lnTo>
                  <a:pt x="10268" y="49857"/>
                </a:lnTo>
                <a:lnTo>
                  <a:pt x="10268" y="82599"/>
                </a:lnTo>
                <a:close/>
              </a:path>
              <a:path w="584200" h="107314">
                <a:moveTo>
                  <a:pt x="53834" y="40778"/>
                </a:moveTo>
                <a:lnTo>
                  <a:pt x="36859" y="40778"/>
                </a:lnTo>
                <a:lnTo>
                  <a:pt x="40778" y="39340"/>
                </a:lnTo>
                <a:lnTo>
                  <a:pt x="46831" y="33486"/>
                </a:lnTo>
                <a:lnTo>
                  <a:pt x="48368" y="29616"/>
                </a:lnTo>
                <a:lnTo>
                  <a:pt x="48368" y="20191"/>
                </a:lnTo>
                <a:lnTo>
                  <a:pt x="46831" y="16420"/>
                </a:lnTo>
                <a:lnTo>
                  <a:pt x="43754" y="13543"/>
                </a:lnTo>
                <a:lnTo>
                  <a:pt x="40778" y="10666"/>
                </a:lnTo>
                <a:lnTo>
                  <a:pt x="36859" y="9226"/>
                </a:lnTo>
                <a:lnTo>
                  <a:pt x="54269" y="9226"/>
                </a:lnTo>
                <a:lnTo>
                  <a:pt x="56703" y="11558"/>
                </a:lnTo>
                <a:lnTo>
                  <a:pt x="59084" y="17511"/>
                </a:lnTo>
                <a:lnTo>
                  <a:pt x="59084" y="31799"/>
                </a:lnTo>
                <a:lnTo>
                  <a:pt x="57050" y="37405"/>
                </a:lnTo>
                <a:lnTo>
                  <a:pt x="53834" y="40778"/>
                </a:lnTo>
                <a:close/>
              </a:path>
              <a:path w="584200" h="107314">
                <a:moveTo>
                  <a:pt x="59977" y="82599"/>
                </a:moveTo>
                <a:lnTo>
                  <a:pt x="47773" y="82599"/>
                </a:lnTo>
                <a:lnTo>
                  <a:pt x="26789" y="49857"/>
                </a:lnTo>
                <a:lnTo>
                  <a:pt x="38246" y="49857"/>
                </a:lnTo>
                <a:lnTo>
                  <a:pt x="59977" y="82599"/>
                </a:lnTo>
                <a:close/>
              </a:path>
              <a:path w="584200" h="107314">
                <a:moveTo>
                  <a:pt x="103825" y="84087"/>
                </a:moveTo>
                <a:lnTo>
                  <a:pt x="94796" y="84087"/>
                </a:lnTo>
                <a:lnTo>
                  <a:pt x="87454" y="81160"/>
                </a:lnTo>
                <a:lnTo>
                  <a:pt x="76143" y="69453"/>
                </a:lnTo>
                <a:lnTo>
                  <a:pt x="73315" y="61912"/>
                </a:lnTo>
                <a:lnTo>
                  <a:pt x="73315" y="43854"/>
                </a:lnTo>
                <a:lnTo>
                  <a:pt x="76094" y="36413"/>
                </a:lnTo>
                <a:lnTo>
                  <a:pt x="81650" y="30360"/>
                </a:lnTo>
                <a:lnTo>
                  <a:pt x="87305" y="24308"/>
                </a:lnTo>
                <a:lnTo>
                  <a:pt x="94349" y="21282"/>
                </a:lnTo>
                <a:lnTo>
                  <a:pt x="111415" y="21282"/>
                </a:lnTo>
                <a:lnTo>
                  <a:pt x="118361" y="24259"/>
                </a:lnTo>
                <a:lnTo>
                  <a:pt x="122567" y="29021"/>
                </a:lnTo>
                <a:lnTo>
                  <a:pt x="97177" y="29021"/>
                </a:lnTo>
                <a:lnTo>
                  <a:pt x="92563" y="30956"/>
                </a:lnTo>
                <a:lnTo>
                  <a:pt x="88793" y="34825"/>
                </a:lnTo>
                <a:lnTo>
                  <a:pt x="85122" y="38695"/>
                </a:lnTo>
                <a:lnTo>
                  <a:pt x="83237" y="43408"/>
                </a:lnTo>
                <a:lnTo>
                  <a:pt x="83138" y="48964"/>
                </a:lnTo>
                <a:lnTo>
                  <a:pt x="131507" y="48964"/>
                </a:lnTo>
                <a:lnTo>
                  <a:pt x="131507" y="55661"/>
                </a:lnTo>
                <a:lnTo>
                  <a:pt x="83138" y="55661"/>
                </a:lnTo>
                <a:lnTo>
                  <a:pt x="83435" y="61813"/>
                </a:lnTo>
                <a:lnTo>
                  <a:pt x="85619" y="66823"/>
                </a:lnTo>
                <a:lnTo>
                  <a:pt x="89687" y="70693"/>
                </a:lnTo>
                <a:lnTo>
                  <a:pt x="93854" y="74463"/>
                </a:lnTo>
                <a:lnTo>
                  <a:pt x="98864" y="76348"/>
                </a:lnTo>
                <a:lnTo>
                  <a:pt x="125813" y="76348"/>
                </a:lnTo>
                <a:lnTo>
                  <a:pt x="122689" y="78897"/>
                </a:lnTo>
                <a:lnTo>
                  <a:pt x="117071" y="81780"/>
                </a:lnTo>
                <a:lnTo>
                  <a:pt x="110783" y="83510"/>
                </a:lnTo>
                <a:lnTo>
                  <a:pt x="103825" y="84087"/>
                </a:lnTo>
                <a:close/>
              </a:path>
              <a:path w="584200" h="107314">
                <a:moveTo>
                  <a:pt x="131507" y="48964"/>
                </a:moveTo>
                <a:lnTo>
                  <a:pt x="122429" y="48964"/>
                </a:lnTo>
                <a:lnTo>
                  <a:pt x="122429" y="43408"/>
                </a:lnTo>
                <a:lnTo>
                  <a:pt x="120592" y="38695"/>
                </a:lnTo>
                <a:lnTo>
                  <a:pt x="113251" y="30956"/>
                </a:lnTo>
                <a:lnTo>
                  <a:pt x="108488" y="29021"/>
                </a:lnTo>
                <a:lnTo>
                  <a:pt x="122567" y="29021"/>
                </a:lnTo>
                <a:lnTo>
                  <a:pt x="128877" y="36165"/>
                </a:lnTo>
                <a:lnTo>
                  <a:pt x="131490" y="43854"/>
                </a:lnTo>
                <a:lnTo>
                  <a:pt x="131507" y="48964"/>
                </a:lnTo>
                <a:close/>
              </a:path>
              <a:path w="584200" h="107314">
                <a:moveTo>
                  <a:pt x="125813" y="76348"/>
                </a:moveTo>
                <a:lnTo>
                  <a:pt x="111961" y="76348"/>
                </a:lnTo>
                <a:lnTo>
                  <a:pt x="118112" y="73868"/>
                </a:lnTo>
                <a:lnTo>
                  <a:pt x="123173" y="68907"/>
                </a:lnTo>
                <a:lnTo>
                  <a:pt x="127637" y="74860"/>
                </a:lnTo>
                <a:lnTo>
                  <a:pt x="125813" y="76348"/>
                </a:lnTo>
                <a:close/>
              </a:path>
              <a:path w="584200" h="107314">
                <a:moveTo>
                  <a:pt x="166172" y="31700"/>
                </a:moveTo>
                <a:lnTo>
                  <a:pt x="157587" y="31700"/>
                </a:lnTo>
                <a:lnTo>
                  <a:pt x="159671" y="28624"/>
                </a:lnTo>
                <a:lnTo>
                  <a:pt x="162499" y="26144"/>
                </a:lnTo>
                <a:lnTo>
                  <a:pt x="166070" y="24259"/>
                </a:lnTo>
                <a:lnTo>
                  <a:pt x="169642" y="22274"/>
                </a:lnTo>
                <a:lnTo>
                  <a:pt x="173511" y="21282"/>
                </a:lnTo>
                <a:lnTo>
                  <a:pt x="185716" y="21282"/>
                </a:lnTo>
                <a:lnTo>
                  <a:pt x="192165" y="24109"/>
                </a:lnTo>
                <a:lnTo>
                  <a:pt x="196899" y="29616"/>
                </a:lnTo>
                <a:lnTo>
                  <a:pt x="171676" y="29616"/>
                </a:lnTo>
                <a:lnTo>
                  <a:pt x="168154" y="30558"/>
                </a:lnTo>
                <a:lnTo>
                  <a:pt x="166172" y="31700"/>
                </a:lnTo>
                <a:close/>
              </a:path>
              <a:path w="584200" h="107314">
                <a:moveTo>
                  <a:pt x="157587" y="105370"/>
                </a:moveTo>
                <a:lnTo>
                  <a:pt x="148211" y="105370"/>
                </a:lnTo>
                <a:lnTo>
                  <a:pt x="148211" y="22770"/>
                </a:lnTo>
                <a:lnTo>
                  <a:pt x="157587" y="22770"/>
                </a:lnTo>
                <a:lnTo>
                  <a:pt x="157587" y="31700"/>
                </a:lnTo>
                <a:lnTo>
                  <a:pt x="166172" y="31700"/>
                </a:lnTo>
                <a:lnTo>
                  <a:pt x="164880" y="32443"/>
                </a:lnTo>
                <a:lnTo>
                  <a:pt x="161605" y="34229"/>
                </a:lnTo>
                <a:lnTo>
                  <a:pt x="159174" y="36462"/>
                </a:lnTo>
                <a:lnTo>
                  <a:pt x="157587" y="39141"/>
                </a:lnTo>
                <a:lnTo>
                  <a:pt x="157587" y="66079"/>
                </a:lnTo>
                <a:lnTo>
                  <a:pt x="159174" y="68757"/>
                </a:lnTo>
                <a:lnTo>
                  <a:pt x="161605" y="71040"/>
                </a:lnTo>
                <a:lnTo>
                  <a:pt x="165912" y="73520"/>
                </a:lnTo>
                <a:lnTo>
                  <a:pt x="157587" y="73520"/>
                </a:lnTo>
                <a:lnTo>
                  <a:pt x="157587" y="105370"/>
                </a:lnTo>
                <a:close/>
              </a:path>
              <a:path w="584200" h="107314">
                <a:moveTo>
                  <a:pt x="196909" y="75753"/>
                </a:moveTo>
                <a:lnTo>
                  <a:pt x="181201" y="75753"/>
                </a:lnTo>
                <a:lnTo>
                  <a:pt x="185815" y="73670"/>
                </a:lnTo>
                <a:lnTo>
                  <a:pt x="192859" y="65235"/>
                </a:lnTo>
                <a:lnTo>
                  <a:pt x="194645" y="59630"/>
                </a:lnTo>
                <a:lnTo>
                  <a:pt x="194645" y="45838"/>
                </a:lnTo>
                <a:lnTo>
                  <a:pt x="192909" y="40283"/>
                </a:lnTo>
                <a:lnTo>
                  <a:pt x="185963" y="31749"/>
                </a:lnTo>
                <a:lnTo>
                  <a:pt x="181301" y="29616"/>
                </a:lnTo>
                <a:lnTo>
                  <a:pt x="196899" y="29616"/>
                </a:lnTo>
                <a:lnTo>
                  <a:pt x="201888" y="35321"/>
                </a:lnTo>
                <a:lnTo>
                  <a:pt x="204319" y="42961"/>
                </a:lnTo>
                <a:lnTo>
                  <a:pt x="204319" y="62209"/>
                </a:lnTo>
                <a:lnTo>
                  <a:pt x="201888" y="69849"/>
                </a:lnTo>
                <a:lnTo>
                  <a:pt x="196909" y="75753"/>
                </a:lnTo>
                <a:close/>
              </a:path>
              <a:path w="584200" h="107314">
                <a:moveTo>
                  <a:pt x="185815" y="84087"/>
                </a:moveTo>
                <a:lnTo>
                  <a:pt x="169245" y="84087"/>
                </a:lnTo>
                <a:lnTo>
                  <a:pt x="162548" y="80565"/>
                </a:lnTo>
                <a:lnTo>
                  <a:pt x="157587" y="73520"/>
                </a:lnTo>
                <a:lnTo>
                  <a:pt x="165912" y="73520"/>
                </a:lnTo>
                <a:lnTo>
                  <a:pt x="168154" y="74811"/>
                </a:lnTo>
                <a:lnTo>
                  <a:pt x="171676" y="75753"/>
                </a:lnTo>
                <a:lnTo>
                  <a:pt x="196909" y="75753"/>
                </a:lnTo>
                <a:lnTo>
                  <a:pt x="192264" y="81259"/>
                </a:lnTo>
                <a:lnTo>
                  <a:pt x="185815" y="84087"/>
                </a:lnTo>
                <a:close/>
              </a:path>
              <a:path w="584200" h="107314">
                <a:moveTo>
                  <a:pt x="255652" y="84087"/>
                </a:moveTo>
                <a:lnTo>
                  <a:pt x="238388" y="84087"/>
                </a:lnTo>
                <a:lnTo>
                  <a:pt x="231294" y="81160"/>
                </a:lnTo>
                <a:lnTo>
                  <a:pt x="225738" y="75306"/>
                </a:lnTo>
                <a:lnTo>
                  <a:pt x="220181" y="69353"/>
                </a:lnTo>
                <a:lnTo>
                  <a:pt x="217403" y="61813"/>
                </a:lnTo>
                <a:lnTo>
                  <a:pt x="217403" y="43358"/>
                </a:lnTo>
                <a:lnTo>
                  <a:pt x="220181" y="35817"/>
                </a:lnTo>
                <a:lnTo>
                  <a:pt x="225738" y="30062"/>
                </a:lnTo>
                <a:lnTo>
                  <a:pt x="231294" y="24209"/>
                </a:lnTo>
                <a:lnTo>
                  <a:pt x="238388" y="21282"/>
                </a:lnTo>
                <a:lnTo>
                  <a:pt x="255652" y="21282"/>
                </a:lnTo>
                <a:lnTo>
                  <a:pt x="262746" y="24209"/>
                </a:lnTo>
                <a:lnTo>
                  <a:pt x="267879" y="29616"/>
                </a:lnTo>
                <a:lnTo>
                  <a:pt x="241265" y="29616"/>
                </a:lnTo>
                <a:lnTo>
                  <a:pt x="236503" y="31749"/>
                </a:lnTo>
                <a:lnTo>
                  <a:pt x="228962" y="40283"/>
                </a:lnTo>
                <a:lnTo>
                  <a:pt x="227077" y="45838"/>
                </a:lnTo>
                <a:lnTo>
                  <a:pt x="227077" y="59531"/>
                </a:lnTo>
                <a:lnTo>
                  <a:pt x="228912" y="65087"/>
                </a:lnTo>
                <a:lnTo>
                  <a:pt x="232583" y="69353"/>
                </a:lnTo>
                <a:lnTo>
                  <a:pt x="236354" y="73620"/>
                </a:lnTo>
                <a:lnTo>
                  <a:pt x="241166" y="75753"/>
                </a:lnTo>
                <a:lnTo>
                  <a:pt x="267878" y="75753"/>
                </a:lnTo>
                <a:lnTo>
                  <a:pt x="262746" y="81160"/>
                </a:lnTo>
                <a:lnTo>
                  <a:pt x="255652" y="84087"/>
                </a:lnTo>
                <a:close/>
              </a:path>
              <a:path w="584200" h="107314">
                <a:moveTo>
                  <a:pt x="267878" y="75753"/>
                </a:moveTo>
                <a:lnTo>
                  <a:pt x="252774" y="75753"/>
                </a:lnTo>
                <a:lnTo>
                  <a:pt x="257487" y="73620"/>
                </a:lnTo>
                <a:lnTo>
                  <a:pt x="264929" y="64987"/>
                </a:lnTo>
                <a:lnTo>
                  <a:pt x="266781" y="59531"/>
                </a:lnTo>
                <a:lnTo>
                  <a:pt x="266780" y="45838"/>
                </a:lnTo>
                <a:lnTo>
                  <a:pt x="264929" y="40431"/>
                </a:lnTo>
                <a:lnTo>
                  <a:pt x="261158" y="36165"/>
                </a:lnTo>
                <a:lnTo>
                  <a:pt x="257487" y="31799"/>
                </a:lnTo>
                <a:lnTo>
                  <a:pt x="252774" y="29616"/>
                </a:lnTo>
                <a:lnTo>
                  <a:pt x="267879" y="29616"/>
                </a:lnTo>
                <a:lnTo>
                  <a:pt x="273859" y="35817"/>
                </a:lnTo>
                <a:lnTo>
                  <a:pt x="276636" y="43358"/>
                </a:lnTo>
                <a:lnTo>
                  <a:pt x="276636" y="61813"/>
                </a:lnTo>
                <a:lnTo>
                  <a:pt x="273859" y="69353"/>
                </a:lnTo>
                <a:lnTo>
                  <a:pt x="267878" y="75753"/>
                </a:lnTo>
                <a:close/>
              </a:path>
              <a:path w="584200" h="107314">
                <a:moveTo>
                  <a:pt x="333030" y="76497"/>
                </a:moveTo>
                <a:lnTo>
                  <a:pt x="317452" y="76497"/>
                </a:lnTo>
                <a:lnTo>
                  <a:pt x="320974" y="75555"/>
                </a:lnTo>
                <a:lnTo>
                  <a:pt x="323355" y="73670"/>
                </a:lnTo>
                <a:lnTo>
                  <a:pt x="325737" y="71685"/>
                </a:lnTo>
                <a:lnTo>
                  <a:pt x="326927" y="69204"/>
                </a:lnTo>
                <a:lnTo>
                  <a:pt x="326927" y="63648"/>
                </a:lnTo>
                <a:lnTo>
                  <a:pt x="325638" y="61614"/>
                </a:lnTo>
                <a:lnTo>
                  <a:pt x="323058" y="60126"/>
                </a:lnTo>
                <a:lnTo>
                  <a:pt x="320478" y="58538"/>
                </a:lnTo>
                <a:lnTo>
                  <a:pt x="315616" y="56901"/>
                </a:lnTo>
                <a:lnTo>
                  <a:pt x="308473" y="55215"/>
                </a:lnTo>
                <a:lnTo>
                  <a:pt x="302421" y="54024"/>
                </a:lnTo>
                <a:lnTo>
                  <a:pt x="297807" y="52089"/>
                </a:lnTo>
                <a:lnTo>
                  <a:pt x="291457" y="46731"/>
                </a:lnTo>
                <a:lnTo>
                  <a:pt x="289869" y="43110"/>
                </a:lnTo>
                <a:lnTo>
                  <a:pt x="289869" y="33486"/>
                </a:lnTo>
                <a:lnTo>
                  <a:pt x="291903" y="29368"/>
                </a:lnTo>
                <a:lnTo>
                  <a:pt x="295971" y="26193"/>
                </a:lnTo>
                <a:lnTo>
                  <a:pt x="300039" y="22919"/>
                </a:lnTo>
                <a:lnTo>
                  <a:pt x="305447" y="21282"/>
                </a:lnTo>
                <a:lnTo>
                  <a:pt x="321223" y="21282"/>
                </a:lnTo>
                <a:lnTo>
                  <a:pt x="328614" y="24159"/>
                </a:lnTo>
                <a:lnTo>
                  <a:pt x="333327" y="28872"/>
                </a:lnTo>
                <a:lnTo>
                  <a:pt x="308027" y="28872"/>
                </a:lnTo>
                <a:lnTo>
                  <a:pt x="304752" y="29815"/>
                </a:lnTo>
                <a:lnTo>
                  <a:pt x="300089" y="33486"/>
                </a:lnTo>
                <a:lnTo>
                  <a:pt x="298948" y="35669"/>
                </a:lnTo>
                <a:lnTo>
                  <a:pt x="298948" y="40629"/>
                </a:lnTo>
                <a:lnTo>
                  <a:pt x="317552" y="48368"/>
                </a:lnTo>
                <a:lnTo>
                  <a:pt x="323604" y="49757"/>
                </a:lnTo>
                <a:lnTo>
                  <a:pt x="328167" y="51891"/>
                </a:lnTo>
                <a:lnTo>
                  <a:pt x="331244" y="54768"/>
                </a:lnTo>
                <a:lnTo>
                  <a:pt x="334419" y="57547"/>
                </a:lnTo>
                <a:lnTo>
                  <a:pt x="336007" y="61317"/>
                </a:lnTo>
                <a:lnTo>
                  <a:pt x="335932" y="71685"/>
                </a:lnTo>
                <a:lnTo>
                  <a:pt x="333823" y="75901"/>
                </a:lnTo>
                <a:lnTo>
                  <a:pt x="333030" y="76497"/>
                </a:lnTo>
                <a:close/>
              </a:path>
              <a:path w="584200" h="107314">
                <a:moveTo>
                  <a:pt x="330053" y="36462"/>
                </a:moveTo>
                <a:lnTo>
                  <a:pt x="328267" y="34279"/>
                </a:lnTo>
                <a:lnTo>
                  <a:pt x="325786" y="32493"/>
                </a:lnTo>
                <a:lnTo>
                  <a:pt x="322612" y="31104"/>
                </a:lnTo>
                <a:lnTo>
                  <a:pt x="319536" y="29616"/>
                </a:lnTo>
                <a:lnTo>
                  <a:pt x="316063" y="28872"/>
                </a:lnTo>
                <a:lnTo>
                  <a:pt x="333327" y="28872"/>
                </a:lnTo>
                <a:lnTo>
                  <a:pt x="334369" y="29914"/>
                </a:lnTo>
                <a:lnTo>
                  <a:pt x="330053" y="36462"/>
                </a:lnTo>
                <a:close/>
              </a:path>
              <a:path w="584200" h="107314">
                <a:moveTo>
                  <a:pt x="319536" y="84087"/>
                </a:moveTo>
                <a:lnTo>
                  <a:pt x="312491" y="84087"/>
                </a:lnTo>
                <a:lnTo>
                  <a:pt x="305227" y="83501"/>
                </a:lnTo>
                <a:lnTo>
                  <a:pt x="298762" y="81743"/>
                </a:lnTo>
                <a:lnTo>
                  <a:pt x="293097" y="78813"/>
                </a:lnTo>
                <a:lnTo>
                  <a:pt x="288232" y="74711"/>
                </a:lnTo>
                <a:lnTo>
                  <a:pt x="293144" y="68014"/>
                </a:lnTo>
                <a:lnTo>
                  <a:pt x="295128" y="70296"/>
                </a:lnTo>
                <a:lnTo>
                  <a:pt x="297856" y="72280"/>
                </a:lnTo>
                <a:lnTo>
                  <a:pt x="301329" y="73967"/>
                </a:lnTo>
                <a:lnTo>
                  <a:pt x="304901" y="75654"/>
                </a:lnTo>
                <a:lnTo>
                  <a:pt x="308721" y="76497"/>
                </a:lnTo>
                <a:lnTo>
                  <a:pt x="333030" y="76497"/>
                </a:lnTo>
                <a:lnTo>
                  <a:pt x="329458" y="79176"/>
                </a:lnTo>
                <a:lnTo>
                  <a:pt x="325191" y="82450"/>
                </a:lnTo>
                <a:lnTo>
                  <a:pt x="319536" y="84087"/>
                </a:lnTo>
                <a:close/>
              </a:path>
              <a:path w="584200" h="107314">
                <a:moveTo>
                  <a:pt x="358872" y="14287"/>
                </a:moveTo>
                <a:lnTo>
                  <a:pt x="355499" y="14287"/>
                </a:lnTo>
                <a:lnTo>
                  <a:pt x="354060" y="13692"/>
                </a:lnTo>
                <a:lnTo>
                  <a:pt x="352771" y="12501"/>
                </a:lnTo>
                <a:lnTo>
                  <a:pt x="351580" y="11310"/>
                </a:lnTo>
                <a:lnTo>
                  <a:pt x="350985" y="9822"/>
                </a:lnTo>
                <a:lnTo>
                  <a:pt x="350985" y="6350"/>
                </a:lnTo>
                <a:lnTo>
                  <a:pt x="351580" y="4911"/>
                </a:lnTo>
                <a:lnTo>
                  <a:pt x="354060" y="2430"/>
                </a:lnTo>
                <a:lnTo>
                  <a:pt x="355499" y="1785"/>
                </a:lnTo>
                <a:lnTo>
                  <a:pt x="358872" y="1785"/>
                </a:lnTo>
                <a:lnTo>
                  <a:pt x="360361" y="2430"/>
                </a:lnTo>
                <a:lnTo>
                  <a:pt x="361552" y="3720"/>
                </a:lnTo>
                <a:lnTo>
                  <a:pt x="362841" y="4911"/>
                </a:lnTo>
                <a:lnTo>
                  <a:pt x="363486" y="6350"/>
                </a:lnTo>
                <a:lnTo>
                  <a:pt x="363486" y="9822"/>
                </a:lnTo>
                <a:lnTo>
                  <a:pt x="362841" y="11310"/>
                </a:lnTo>
                <a:lnTo>
                  <a:pt x="361552" y="12501"/>
                </a:lnTo>
                <a:lnTo>
                  <a:pt x="360361" y="13692"/>
                </a:lnTo>
                <a:lnTo>
                  <a:pt x="358872" y="14287"/>
                </a:lnTo>
                <a:close/>
              </a:path>
              <a:path w="584200" h="107314">
                <a:moveTo>
                  <a:pt x="361849" y="82599"/>
                </a:moveTo>
                <a:lnTo>
                  <a:pt x="352473" y="82599"/>
                </a:lnTo>
                <a:lnTo>
                  <a:pt x="352473" y="22770"/>
                </a:lnTo>
                <a:lnTo>
                  <a:pt x="361849" y="22770"/>
                </a:lnTo>
                <a:lnTo>
                  <a:pt x="361849" y="82599"/>
                </a:lnTo>
                <a:close/>
              </a:path>
              <a:path w="584200" h="107314">
                <a:moveTo>
                  <a:pt x="392198" y="22770"/>
                </a:moveTo>
                <a:lnTo>
                  <a:pt x="382971" y="22770"/>
                </a:lnTo>
                <a:lnTo>
                  <a:pt x="382971" y="6399"/>
                </a:lnTo>
                <a:lnTo>
                  <a:pt x="392198" y="6399"/>
                </a:lnTo>
                <a:lnTo>
                  <a:pt x="392198" y="22770"/>
                </a:lnTo>
                <a:close/>
              </a:path>
              <a:path w="584200" h="107314">
                <a:moveTo>
                  <a:pt x="404403" y="30956"/>
                </a:moveTo>
                <a:lnTo>
                  <a:pt x="373000" y="30956"/>
                </a:lnTo>
                <a:lnTo>
                  <a:pt x="373000" y="22770"/>
                </a:lnTo>
                <a:lnTo>
                  <a:pt x="404403" y="22770"/>
                </a:lnTo>
                <a:lnTo>
                  <a:pt x="404403" y="30956"/>
                </a:lnTo>
                <a:close/>
              </a:path>
              <a:path w="584200" h="107314">
                <a:moveTo>
                  <a:pt x="401078" y="84087"/>
                </a:moveTo>
                <a:lnTo>
                  <a:pt x="387386" y="84087"/>
                </a:lnTo>
                <a:lnTo>
                  <a:pt x="382971" y="79424"/>
                </a:lnTo>
                <a:lnTo>
                  <a:pt x="382971" y="30956"/>
                </a:lnTo>
                <a:lnTo>
                  <a:pt x="392198" y="30956"/>
                </a:lnTo>
                <a:lnTo>
                  <a:pt x="392198" y="70345"/>
                </a:lnTo>
                <a:lnTo>
                  <a:pt x="392694" y="72181"/>
                </a:lnTo>
                <a:lnTo>
                  <a:pt x="393687" y="73670"/>
                </a:lnTo>
                <a:lnTo>
                  <a:pt x="394679" y="75058"/>
                </a:lnTo>
                <a:lnTo>
                  <a:pt x="396217" y="75753"/>
                </a:lnTo>
                <a:lnTo>
                  <a:pt x="405535" y="75753"/>
                </a:lnTo>
                <a:lnTo>
                  <a:pt x="407379" y="80218"/>
                </a:lnTo>
                <a:lnTo>
                  <a:pt x="404800" y="82797"/>
                </a:lnTo>
                <a:lnTo>
                  <a:pt x="401078" y="84087"/>
                </a:lnTo>
                <a:close/>
              </a:path>
              <a:path w="584200" h="107314">
                <a:moveTo>
                  <a:pt x="405535" y="75753"/>
                </a:moveTo>
                <a:lnTo>
                  <a:pt x="400880" y="75753"/>
                </a:lnTo>
                <a:lnTo>
                  <a:pt x="402964" y="74959"/>
                </a:lnTo>
                <a:lnTo>
                  <a:pt x="404551" y="73371"/>
                </a:lnTo>
                <a:lnTo>
                  <a:pt x="405535" y="75753"/>
                </a:lnTo>
                <a:close/>
              </a:path>
              <a:path w="584200" h="107314">
                <a:moveTo>
                  <a:pt x="453186" y="84087"/>
                </a:moveTo>
                <a:lnTo>
                  <a:pt x="435922" y="84087"/>
                </a:lnTo>
                <a:lnTo>
                  <a:pt x="428827" y="81160"/>
                </a:lnTo>
                <a:lnTo>
                  <a:pt x="423272" y="75306"/>
                </a:lnTo>
                <a:lnTo>
                  <a:pt x="417715" y="69353"/>
                </a:lnTo>
                <a:lnTo>
                  <a:pt x="414937" y="61813"/>
                </a:lnTo>
                <a:lnTo>
                  <a:pt x="414937" y="43358"/>
                </a:lnTo>
                <a:lnTo>
                  <a:pt x="417715" y="35817"/>
                </a:lnTo>
                <a:lnTo>
                  <a:pt x="423272" y="30062"/>
                </a:lnTo>
                <a:lnTo>
                  <a:pt x="428827" y="24209"/>
                </a:lnTo>
                <a:lnTo>
                  <a:pt x="435922" y="21282"/>
                </a:lnTo>
                <a:lnTo>
                  <a:pt x="453186" y="21282"/>
                </a:lnTo>
                <a:lnTo>
                  <a:pt x="460280" y="24209"/>
                </a:lnTo>
                <a:lnTo>
                  <a:pt x="465413" y="29616"/>
                </a:lnTo>
                <a:lnTo>
                  <a:pt x="438799" y="29616"/>
                </a:lnTo>
                <a:lnTo>
                  <a:pt x="434037" y="31749"/>
                </a:lnTo>
                <a:lnTo>
                  <a:pt x="426496" y="40283"/>
                </a:lnTo>
                <a:lnTo>
                  <a:pt x="424611" y="45838"/>
                </a:lnTo>
                <a:lnTo>
                  <a:pt x="424611" y="59531"/>
                </a:lnTo>
                <a:lnTo>
                  <a:pt x="426446" y="65087"/>
                </a:lnTo>
                <a:lnTo>
                  <a:pt x="430117" y="69353"/>
                </a:lnTo>
                <a:lnTo>
                  <a:pt x="433887" y="73620"/>
                </a:lnTo>
                <a:lnTo>
                  <a:pt x="438700" y="75753"/>
                </a:lnTo>
                <a:lnTo>
                  <a:pt x="465412" y="75753"/>
                </a:lnTo>
                <a:lnTo>
                  <a:pt x="460280" y="81160"/>
                </a:lnTo>
                <a:lnTo>
                  <a:pt x="453186" y="84087"/>
                </a:lnTo>
                <a:close/>
              </a:path>
              <a:path w="584200" h="107314">
                <a:moveTo>
                  <a:pt x="465412" y="75753"/>
                </a:moveTo>
                <a:lnTo>
                  <a:pt x="450308" y="75753"/>
                </a:lnTo>
                <a:lnTo>
                  <a:pt x="455021" y="73620"/>
                </a:lnTo>
                <a:lnTo>
                  <a:pt x="462462" y="64987"/>
                </a:lnTo>
                <a:lnTo>
                  <a:pt x="464314" y="59531"/>
                </a:lnTo>
                <a:lnTo>
                  <a:pt x="464314" y="45838"/>
                </a:lnTo>
                <a:lnTo>
                  <a:pt x="462462" y="40431"/>
                </a:lnTo>
                <a:lnTo>
                  <a:pt x="458692" y="36165"/>
                </a:lnTo>
                <a:lnTo>
                  <a:pt x="455021" y="31799"/>
                </a:lnTo>
                <a:lnTo>
                  <a:pt x="450308" y="29616"/>
                </a:lnTo>
                <a:lnTo>
                  <a:pt x="465413" y="29616"/>
                </a:lnTo>
                <a:lnTo>
                  <a:pt x="471392" y="35817"/>
                </a:lnTo>
                <a:lnTo>
                  <a:pt x="474170" y="43358"/>
                </a:lnTo>
                <a:lnTo>
                  <a:pt x="474170" y="61813"/>
                </a:lnTo>
                <a:lnTo>
                  <a:pt x="471392" y="69353"/>
                </a:lnTo>
                <a:lnTo>
                  <a:pt x="465412" y="75753"/>
                </a:lnTo>
                <a:close/>
              </a:path>
              <a:path w="584200" h="107314">
                <a:moveTo>
                  <a:pt x="509430" y="32443"/>
                </a:moveTo>
                <a:lnTo>
                  <a:pt x="500352" y="32443"/>
                </a:lnTo>
                <a:lnTo>
                  <a:pt x="505907" y="25201"/>
                </a:lnTo>
                <a:lnTo>
                  <a:pt x="512555" y="21579"/>
                </a:lnTo>
                <a:lnTo>
                  <a:pt x="520294" y="21579"/>
                </a:lnTo>
                <a:lnTo>
                  <a:pt x="520294" y="30658"/>
                </a:lnTo>
                <a:lnTo>
                  <a:pt x="513795" y="30658"/>
                </a:lnTo>
                <a:lnTo>
                  <a:pt x="510670" y="31700"/>
                </a:lnTo>
                <a:lnTo>
                  <a:pt x="509430" y="32443"/>
                </a:lnTo>
                <a:close/>
              </a:path>
              <a:path w="584200" h="107314">
                <a:moveTo>
                  <a:pt x="500352" y="82599"/>
                </a:moveTo>
                <a:lnTo>
                  <a:pt x="490975" y="82599"/>
                </a:lnTo>
                <a:lnTo>
                  <a:pt x="490975" y="22770"/>
                </a:lnTo>
                <a:lnTo>
                  <a:pt x="500352" y="22770"/>
                </a:lnTo>
                <a:lnTo>
                  <a:pt x="500352" y="32443"/>
                </a:lnTo>
                <a:lnTo>
                  <a:pt x="509430" y="32443"/>
                </a:lnTo>
                <a:lnTo>
                  <a:pt x="507197" y="33784"/>
                </a:lnTo>
                <a:lnTo>
                  <a:pt x="503823" y="35768"/>
                </a:lnTo>
                <a:lnTo>
                  <a:pt x="501542" y="37901"/>
                </a:lnTo>
                <a:lnTo>
                  <a:pt x="500352" y="40183"/>
                </a:lnTo>
                <a:lnTo>
                  <a:pt x="500352" y="82599"/>
                </a:lnTo>
                <a:close/>
              </a:path>
              <a:path w="584200" h="107314">
                <a:moveTo>
                  <a:pt x="520294" y="31104"/>
                </a:moveTo>
                <a:lnTo>
                  <a:pt x="516574" y="30658"/>
                </a:lnTo>
                <a:lnTo>
                  <a:pt x="520294" y="30658"/>
                </a:lnTo>
                <a:lnTo>
                  <a:pt x="520294" y="31104"/>
                </a:lnTo>
                <a:close/>
              </a:path>
              <a:path w="584200" h="107314">
                <a:moveTo>
                  <a:pt x="552448" y="98523"/>
                </a:moveTo>
                <a:lnTo>
                  <a:pt x="538227" y="98523"/>
                </a:lnTo>
                <a:lnTo>
                  <a:pt x="539962" y="98077"/>
                </a:lnTo>
                <a:lnTo>
                  <a:pt x="541352" y="97184"/>
                </a:lnTo>
                <a:lnTo>
                  <a:pt x="542741" y="96390"/>
                </a:lnTo>
                <a:lnTo>
                  <a:pt x="543981" y="94753"/>
                </a:lnTo>
                <a:lnTo>
                  <a:pt x="549091" y="83194"/>
                </a:lnTo>
                <a:lnTo>
                  <a:pt x="523939" y="22770"/>
                </a:lnTo>
                <a:lnTo>
                  <a:pt x="534059" y="22770"/>
                </a:lnTo>
                <a:lnTo>
                  <a:pt x="554002" y="71884"/>
                </a:lnTo>
                <a:lnTo>
                  <a:pt x="563520" y="71884"/>
                </a:lnTo>
                <a:lnTo>
                  <a:pt x="552448" y="98523"/>
                </a:lnTo>
                <a:close/>
              </a:path>
              <a:path w="584200" h="107314">
                <a:moveTo>
                  <a:pt x="563520" y="71884"/>
                </a:moveTo>
                <a:lnTo>
                  <a:pt x="554002" y="71884"/>
                </a:lnTo>
                <a:lnTo>
                  <a:pt x="573796" y="22770"/>
                </a:lnTo>
                <a:lnTo>
                  <a:pt x="583916" y="22770"/>
                </a:lnTo>
                <a:lnTo>
                  <a:pt x="563520" y="71884"/>
                </a:lnTo>
                <a:close/>
              </a:path>
              <a:path w="584200" h="107314">
                <a:moveTo>
                  <a:pt x="536441" y="106857"/>
                </a:moveTo>
                <a:lnTo>
                  <a:pt x="534059" y="106857"/>
                </a:lnTo>
                <a:lnTo>
                  <a:pt x="531777" y="106560"/>
                </a:lnTo>
                <a:lnTo>
                  <a:pt x="529594" y="105965"/>
                </a:lnTo>
                <a:lnTo>
                  <a:pt x="531083" y="97631"/>
                </a:lnTo>
                <a:lnTo>
                  <a:pt x="532373" y="98226"/>
                </a:lnTo>
                <a:lnTo>
                  <a:pt x="534059" y="98523"/>
                </a:lnTo>
                <a:lnTo>
                  <a:pt x="552448" y="98523"/>
                </a:lnTo>
                <a:lnTo>
                  <a:pt x="550728" y="102641"/>
                </a:lnTo>
                <a:lnTo>
                  <a:pt x="544874" y="106659"/>
                </a:lnTo>
                <a:lnTo>
                  <a:pt x="536441" y="10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760" y="1554708"/>
            <a:ext cx="1527810" cy="207645"/>
          </a:xfrm>
          <a:custGeom>
            <a:avLst/>
            <a:gdLst/>
            <a:ahLst/>
            <a:cxnLst/>
            <a:rect l="l" t="t" r="r" b="b"/>
            <a:pathLst>
              <a:path w="1527810" h="207644">
                <a:moveTo>
                  <a:pt x="110429" y="203298"/>
                </a:moveTo>
                <a:lnTo>
                  <a:pt x="0" y="203298"/>
                </a:lnTo>
                <a:lnTo>
                  <a:pt x="0" y="0"/>
                </a:lnTo>
                <a:lnTo>
                  <a:pt x="107006" y="0"/>
                </a:lnTo>
                <a:lnTo>
                  <a:pt x="119591" y="892"/>
                </a:lnTo>
                <a:lnTo>
                  <a:pt x="156455" y="21989"/>
                </a:lnTo>
                <a:lnTo>
                  <a:pt x="163419" y="37206"/>
                </a:lnTo>
                <a:lnTo>
                  <a:pt x="43309" y="37206"/>
                </a:lnTo>
                <a:lnTo>
                  <a:pt x="43309" y="81408"/>
                </a:lnTo>
                <a:lnTo>
                  <a:pt x="156400" y="81408"/>
                </a:lnTo>
                <a:lnTo>
                  <a:pt x="155524" y="82748"/>
                </a:lnTo>
                <a:lnTo>
                  <a:pt x="150278" y="88468"/>
                </a:lnTo>
                <a:lnTo>
                  <a:pt x="144362" y="92979"/>
                </a:lnTo>
                <a:lnTo>
                  <a:pt x="137777" y="96281"/>
                </a:lnTo>
                <a:lnTo>
                  <a:pt x="130521" y="98374"/>
                </a:lnTo>
                <a:lnTo>
                  <a:pt x="138149" y="100356"/>
                </a:lnTo>
                <a:lnTo>
                  <a:pt x="145255" y="103770"/>
                </a:lnTo>
                <a:lnTo>
                  <a:pt x="151841" y="108616"/>
                </a:lnTo>
                <a:lnTo>
                  <a:pt x="157906" y="114895"/>
                </a:lnTo>
                <a:lnTo>
                  <a:pt x="160480" y="118615"/>
                </a:lnTo>
                <a:lnTo>
                  <a:pt x="43309" y="118615"/>
                </a:lnTo>
                <a:lnTo>
                  <a:pt x="43309" y="165793"/>
                </a:lnTo>
                <a:lnTo>
                  <a:pt x="166876" y="165793"/>
                </a:lnTo>
                <a:lnTo>
                  <a:pt x="165533" y="170518"/>
                </a:lnTo>
                <a:lnTo>
                  <a:pt x="134912" y="199503"/>
                </a:lnTo>
                <a:lnTo>
                  <a:pt x="123396" y="202349"/>
                </a:lnTo>
                <a:lnTo>
                  <a:pt x="110429" y="203298"/>
                </a:lnTo>
                <a:close/>
              </a:path>
              <a:path w="1527810" h="207644">
                <a:moveTo>
                  <a:pt x="156400" y="81408"/>
                </a:moveTo>
                <a:lnTo>
                  <a:pt x="104873" y="81408"/>
                </a:lnTo>
                <a:lnTo>
                  <a:pt x="110628" y="79374"/>
                </a:lnTo>
                <a:lnTo>
                  <a:pt x="119161" y="71238"/>
                </a:lnTo>
                <a:lnTo>
                  <a:pt x="121293" y="65930"/>
                </a:lnTo>
                <a:lnTo>
                  <a:pt x="121293" y="52932"/>
                </a:lnTo>
                <a:lnTo>
                  <a:pt x="119161" y="47624"/>
                </a:lnTo>
                <a:lnTo>
                  <a:pt x="110628" y="39290"/>
                </a:lnTo>
                <a:lnTo>
                  <a:pt x="104873" y="37206"/>
                </a:lnTo>
                <a:lnTo>
                  <a:pt x="163419" y="37206"/>
                </a:lnTo>
                <a:lnTo>
                  <a:pt x="164491" y="40741"/>
                </a:lnTo>
                <a:lnTo>
                  <a:pt x="165496" y="51792"/>
                </a:lnTo>
                <a:lnTo>
                  <a:pt x="164873" y="60591"/>
                </a:lnTo>
                <a:lnTo>
                  <a:pt x="163003" y="68683"/>
                </a:lnTo>
                <a:lnTo>
                  <a:pt x="159887" y="76069"/>
                </a:lnTo>
                <a:lnTo>
                  <a:pt x="156400" y="81408"/>
                </a:lnTo>
                <a:close/>
              </a:path>
              <a:path w="1527810" h="207644">
                <a:moveTo>
                  <a:pt x="166876" y="165793"/>
                </a:moveTo>
                <a:lnTo>
                  <a:pt x="107453" y="165793"/>
                </a:lnTo>
                <a:lnTo>
                  <a:pt x="113902" y="163710"/>
                </a:lnTo>
                <a:lnTo>
                  <a:pt x="123030" y="155376"/>
                </a:lnTo>
                <a:lnTo>
                  <a:pt x="125312" y="149621"/>
                </a:lnTo>
                <a:lnTo>
                  <a:pt x="125312" y="135830"/>
                </a:lnTo>
                <a:lnTo>
                  <a:pt x="123068" y="130261"/>
                </a:lnTo>
                <a:lnTo>
                  <a:pt x="114150" y="120947"/>
                </a:lnTo>
                <a:lnTo>
                  <a:pt x="107652" y="118615"/>
                </a:lnTo>
                <a:lnTo>
                  <a:pt x="160480" y="118615"/>
                </a:lnTo>
                <a:lnTo>
                  <a:pt x="162984" y="122233"/>
                </a:lnTo>
                <a:lnTo>
                  <a:pt x="166615" y="130273"/>
                </a:lnTo>
                <a:lnTo>
                  <a:pt x="168788" y="138976"/>
                </a:lnTo>
                <a:lnTo>
                  <a:pt x="169514" y="148381"/>
                </a:lnTo>
                <a:lnTo>
                  <a:pt x="168519" y="160017"/>
                </a:lnTo>
                <a:lnTo>
                  <a:pt x="166876" y="165793"/>
                </a:lnTo>
                <a:close/>
              </a:path>
              <a:path w="1527810" h="207644">
                <a:moveTo>
                  <a:pt x="293908" y="207018"/>
                </a:moveTo>
                <a:lnTo>
                  <a:pt x="255362" y="201475"/>
                </a:lnTo>
                <a:lnTo>
                  <a:pt x="215727" y="172556"/>
                </a:lnTo>
                <a:lnTo>
                  <a:pt x="202082" y="122187"/>
                </a:lnTo>
                <a:lnTo>
                  <a:pt x="202082" y="0"/>
                </a:lnTo>
                <a:lnTo>
                  <a:pt x="245986" y="0"/>
                </a:lnTo>
                <a:lnTo>
                  <a:pt x="246096" y="122187"/>
                </a:lnTo>
                <a:lnTo>
                  <a:pt x="246739" y="130846"/>
                </a:lnTo>
                <a:lnTo>
                  <a:pt x="273035" y="165310"/>
                </a:lnTo>
                <a:lnTo>
                  <a:pt x="293908" y="168621"/>
                </a:lnTo>
                <a:lnTo>
                  <a:pt x="374090" y="168621"/>
                </a:lnTo>
                <a:lnTo>
                  <a:pt x="372192" y="172342"/>
                </a:lnTo>
                <a:lnTo>
                  <a:pt x="361774" y="184695"/>
                </a:lnTo>
                <a:lnTo>
                  <a:pt x="348659" y="194461"/>
                </a:lnTo>
                <a:lnTo>
                  <a:pt x="332976" y="201437"/>
                </a:lnTo>
                <a:lnTo>
                  <a:pt x="314726" y="205623"/>
                </a:lnTo>
                <a:lnTo>
                  <a:pt x="293908" y="207018"/>
                </a:lnTo>
                <a:close/>
              </a:path>
              <a:path w="1527810" h="207644">
                <a:moveTo>
                  <a:pt x="374090" y="168621"/>
                </a:moveTo>
                <a:lnTo>
                  <a:pt x="293908" y="168621"/>
                </a:lnTo>
                <a:lnTo>
                  <a:pt x="305005" y="167793"/>
                </a:lnTo>
                <a:lnTo>
                  <a:pt x="314633" y="165310"/>
                </a:lnTo>
                <a:lnTo>
                  <a:pt x="340640" y="130846"/>
                </a:lnTo>
                <a:lnTo>
                  <a:pt x="341384" y="0"/>
                </a:lnTo>
                <a:lnTo>
                  <a:pt x="385587" y="0"/>
                </a:lnTo>
                <a:lnTo>
                  <a:pt x="385564" y="122187"/>
                </a:lnTo>
                <a:lnTo>
                  <a:pt x="384099" y="140939"/>
                </a:lnTo>
                <a:lnTo>
                  <a:pt x="379634" y="157757"/>
                </a:lnTo>
                <a:lnTo>
                  <a:pt x="374090" y="168621"/>
                </a:lnTo>
                <a:close/>
              </a:path>
              <a:path w="1527810" h="207644">
                <a:moveTo>
                  <a:pt x="468810" y="203298"/>
                </a:moveTo>
                <a:lnTo>
                  <a:pt x="425500" y="203298"/>
                </a:lnTo>
                <a:lnTo>
                  <a:pt x="425500" y="0"/>
                </a:lnTo>
                <a:lnTo>
                  <a:pt x="468810" y="0"/>
                </a:lnTo>
                <a:lnTo>
                  <a:pt x="468810" y="203298"/>
                </a:lnTo>
                <a:close/>
              </a:path>
              <a:path w="1527810" h="207644">
                <a:moveTo>
                  <a:pt x="638347" y="203298"/>
                </a:moveTo>
                <a:lnTo>
                  <a:pt x="509015" y="203298"/>
                </a:lnTo>
                <a:lnTo>
                  <a:pt x="509015" y="0"/>
                </a:lnTo>
                <a:lnTo>
                  <a:pt x="552325" y="0"/>
                </a:lnTo>
                <a:lnTo>
                  <a:pt x="552325" y="165198"/>
                </a:lnTo>
                <a:lnTo>
                  <a:pt x="638347" y="165198"/>
                </a:lnTo>
                <a:lnTo>
                  <a:pt x="638347" y="203298"/>
                </a:lnTo>
                <a:close/>
              </a:path>
              <a:path w="1527810" h="207644">
                <a:moveTo>
                  <a:pt x="748644" y="203298"/>
                </a:moveTo>
                <a:lnTo>
                  <a:pt x="668426" y="203298"/>
                </a:lnTo>
                <a:lnTo>
                  <a:pt x="668426" y="0"/>
                </a:lnTo>
                <a:lnTo>
                  <a:pt x="748644" y="0"/>
                </a:lnTo>
                <a:lnTo>
                  <a:pt x="771545" y="1757"/>
                </a:lnTo>
                <a:lnTo>
                  <a:pt x="792176" y="7031"/>
                </a:lnTo>
                <a:lnTo>
                  <a:pt x="810538" y="15821"/>
                </a:lnTo>
                <a:lnTo>
                  <a:pt x="826630" y="28128"/>
                </a:lnTo>
                <a:lnTo>
                  <a:pt x="835275" y="38099"/>
                </a:lnTo>
                <a:lnTo>
                  <a:pt x="711735" y="38099"/>
                </a:lnTo>
                <a:lnTo>
                  <a:pt x="711735" y="165198"/>
                </a:lnTo>
                <a:lnTo>
                  <a:pt x="835377" y="165198"/>
                </a:lnTo>
                <a:lnTo>
                  <a:pt x="826630" y="175318"/>
                </a:lnTo>
                <a:lnTo>
                  <a:pt x="810538" y="187559"/>
                </a:lnTo>
                <a:lnTo>
                  <a:pt x="792176" y="196303"/>
                </a:lnTo>
                <a:lnTo>
                  <a:pt x="771545" y="201549"/>
                </a:lnTo>
                <a:lnTo>
                  <a:pt x="748644" y="203298"/>
                </a:lnTo>
                <a:close/>
              </a:path>
              <a:path w="1527810" h="207644">
                <a:moveTo>
                  <a:pt x="835377" y="165198"/>
                </a:moveTo>
                <a:lnTo>
                  <a:pt x="748644" y="165198"/>
                </a:lnTo>
                <a:lnTo>
                  <a:pt x="762122" y="164082"/>
                </a:lnTo>
                <a:lnTo>
                  <a:pt x="774280" y="160733"/>
                </a:lnTo>
                <a:lnTo>
                  <a:pt x="807915" y="127024"/>
                </a:lnTo>
                <a:lnTo>
                  <a:pt x="812342" y="101798"/>
                </a:lnTo>
                <a:lnTo>
                  <a:pt x="811282" y="88022"/>
                </a:lnTo>
                <a:lnTo>
                  <a:pt x="786093" y="47894"/>
                </a:lnTo>
                <a:lnTo>
                  <a:pt x="748644" y="38099"/>
                </a:lnTo>
                <a:lnTo>
                  <a:pt x="835275" y="38099"/>
                </a:lnTo>
                <a:lnTo>
                  <a:pt x="839718" y="43224"/>
                </a:lnTo>
                <a:lnTo>
                  <a:pt x="849068" y="60535"/>
                </a:lnTo>
                <a:lnTo>
                  <a:pt x="854678" y="80059"/>
                </a:lnTo>
                <a:lnTo>
                  <a:pt x="856549" y="101798"/>
                </a:lnTo>
                <a:lnTo>
                  <a:pt x="854678" y="123415"/>
                </a:lnTo>
                <a:lnTo>
                  <a:pt x="849068" y="142874"/>
                </a:lnTo>
                <a:lnTo>
                  <a:pt x="839718" y="160175"/>
                </a:lnTo>
                <a:lnTo>
                  <a:pt x="835377" y="165198"/>
                </a:lnTo>
                <a:close/>
              </a:path>
              <a:path w="1527810" h="207644">
                <a:moveTo>
                  <a:pt x="993127" y="203298"/>
                </a:moveTo>
                <a:lnTo>
                  <a:pt x="943721" y="203298"/>
                </a:lnTo>
                <a:lnTo>
                  <a:pt x="1022302" y="0"/>
                </a:lnTo>
                <a:lnTo>
                  <a:pt x="1076623" y="0"/>
                </a:lnTo>
                <a:lnTo>
                  <a:pt x="1093300" y="43308"/>
                </a:lnTo>
                <a:lnTo>
                  <a:pt x="1049391" y="43308"/>
                </a:lnTo>
                <a:lnTo>
                  <a:pt x="1017692" y="130818"/>
                </a:lnTo>
                <a:lnTo>
                  <a:pt x="1126999" y="130818"/>
                </a:lnTo>
                <a:lnTo>
                  <a:pt x="1141670" y="168918"/>
                </a:lnTo>
                <a:lnTo>
                  <a:pt x="1005929" y="168918"/>
                </a:lnTo>
                <a:lnTo>
                  <a:pt x="993127" y="203298"/>
                </a:lnTo>
                <a:close/>
              </a:path>
              <a:path w="1527810" h="207644">
                <a:moveTo>
                  <a:pt x="1126999" y="130818"/>
                </a:moveTo>
                <a:lnTo>
                  <a:pt x="1081091" y="130818"/>
                </a:lnTo>
                <a:lnTo>
                  <a:pt x="1049391" y="43308"/>
                </a:lnTo>
                <a:lnTo>
                  <a:pt x="1093300" y="43308"/>
                </a:lnTo>
                <a:lnTo>
                  <a:pt x="1126999" y="130818"/>
                </a:lnTo>
                <a:close/>
              </a:path>
              <a:path w="1527810" h="207644">
                <a:moveTo>
                  <a:pt x="1154909" y="203298"/>
                </a:moveTo>
                <a:lnTo>
                  <a:pt x="1105494" y="203298"/>
                </a:lnTo>
                <a:lnTo>
                  <a:pt x="1092997" y="168918"/>
                </a:lnTo>
                <a:lnTo>
                  <a:pt x="1141670" y="168918"/>
                </a:lnTo>
                <a:lnTo>
                  <a:pt x="1154909" y="203298"/>
                </a:lnTo>
                <a:close/>
              </a:path>
              <a:path w="1527810" h="207644">
                <a:moveTo>
                  <a:pt x="1217098" y="203298"/>
                </a:moveTo>
                <a:lnTo>
                  <a:pt x="1173788" y="203298"/>
                </a:lnTo>
                <a:lnTo>
                  <a:pt x="1173788" y="0"/>
                </a:lnTo>
                <a:lnTo>
                  <a:pt x="1268885" y="0"/>
                </a:lnTo>
                <a:lnTo>
                  <a:pt x="1283656" y="1134"/>
                </a:lnTo>
                <a:lnTo>
                  <a:pt x="1318596" y="18156"/>
                </a:lnTo>
                <a:lnTo>
                  <a:pt x="1332043" y="38099"/>
                </a:lnTo>
                <a:lnTo>
                  <a:pt x="1217098" y="38099"/>
                </a:lnTo>
                <a:lnTo>
                  <a:pt x="1217098" y="93017"/>
                </a:lnTo>
                <a:lnTo>
                  <a:pt x="1331800" y="93017"/>
                </a:lnTo>
                <a:lnTo>
                  <a:pt x="1326481" y="102988"/>
                </a:lnTo>
                <a:lnTo>
                  <a:pt x="1296310" y="126540"/>
                </a:lnTo>
                <a:lnTo>
                  <a:pt x="1268885" y="131117"/>
                </a:lnTo>
                <a:lnTo>
                  <a:pt x="1217098" y="131117"/>
                </a:lnTo>
                <a:lnTo>
                  <a:pt x="1217098" y="203298"/>
                </a:lnTo>
                <a:close/>
              </a:path>
              <a:path w="1527810" h="207644">
                <a:moveTo>
                  <a:pt x="1331800" y="93017"/>
                </a:moveTo>
                <a:lnTo>
                  <a:pt x="1271609" y="93017"/>
                </a:lnTo>
                <a:lnTo>
                  <a:pt x="1278705" y="90586"/>
                </a:lnTo>
                <a:lnTo>
                  <a:pt x="1290116" y="80763"/>
                </a:lnTo>
                <a:lnTo>
                  <a:pt x="1292993" y="74016"/>
                </a:lnTo>
                <a:lnTo>
                  <a:pt x="1292993" y="56950"/>
                </a:lnTo>
                <a:lnTo>
                  <a:pt x="1290116" y="50253"/>
                </a:lnTo>
                <a:lnTo>
                  <a:pt x="1284363" y="45392"/>
                </a:lnTo>
                <a:lnTo>
                  <a:pt x="1278705" y="40530"/>
                </a:lnTo>
                <a:lnTo>
                  <a:pt x="1271609" y="38099"/>
                </a:lnTo>
                <a:lnTo>
                  <a:pt x="1332043" y="38099"/>
                </a:lnTo>
                <a:lnTo>
                  <a:pt x="1332548" y="39066"/>
                </a:lnTo>
                <a:lnTo>
                  <a:pt x="1336036" y="51587"/>
                </a:lnTo>
                <a:lnTo>
                  <a:pt x="1337198" y="65484"/>
                </a:lnTo>
                <a:lnTo>
                  <a:pt x="1336007" y="79325"/>
                </a:lnTo>
                <a:lnTo>
                  <a:pt x="1332435" y="91826"/>
                </a:lnTo>
                <a:lnTo>
                  <a:pt x="1331800" y="93017"/>
                </a:lnTo>
                <a:close/>
              </a:path>
              <a:path w="1527810" h="207644">
                <a:moveTo>
                  <a:pt x="1407293" y="203298"/>
                </a:moveTo>
                <a:lnTo>
                  <a:pt x="1363983" y="203298"/>
                </a:lnTo>
                <a:lnTo>
                  <a:pt x="1363983" y="0"/>
                </a:lnTo>
                <a:lnTo>
                  <a:pt x="1459080" y="0"/>
                </a:lnTo>
                <a:lnTo>
                  <a:pt x="1473851" y="1134"/>
                </a:lnTo>
                <a:lnTo>
                  <a:pt x="1508791" y="18156"/>
                </a:lnTo>
                <a:lnTo>
                  <a:pt x="1522238" y="38099"/>
                </a:lnTo>
                <a:lnTo>
                  <a:pt x="1407293" y="38099"/>
                </a:lnTo>
                <a:lnTo>
                  <a:pt x="1407293" y="93017"/>
                </a:lnTo>
                <a:lnTo>
                  <a:pt x="1521994" y="93017"/>
                </a:lnTo>
                <a:lnTo>
                  <a:pt x="1516676" y="102988"/>
                </a:lnTo>
                <a:lnTo>
                  <a:pt x="1486505" y="126540"/>
                </a:lnTo>
                <a:lnTo>
                  <a:pt x="1459080" y="131117"/>
                </a:lnTo>
                <a:lnTo>
                  <a:pt x="1407293" y="131117"/>
                </a:lnTo>
                <a:lnTo>
                  <a:pt x="1407293" y="203298"/>
                </a:lnTo>
                <a:close/>
              </a:path>
              <a:path w="1527810" h="207644">
                <a:moveTo>
                  <a:pt x="1521994" y="93017"/>
                </a:moveTo>
                <a:lnTo>
                  <a:pt x="1461814" y="93017"/>
                </a:lnTo>
                <a:lnTo>
                  <a:pt x="1468900" y="90586"/>
                </a:lnTo>
                <a:lnTo>
                  <a:pt x="1480311" y="80763"/>
                </a:lnTo>
                <a:lnTo>
                  <a:pt x="1483188" y="74016"/>
                </a:lnTo>
                <a:lnTo>
                  <a:pt x="1483188" y="56950"/>
                </a:lnTo>
                <a:lnTo>
                  <a:pt x="1480311" y="50253"/>
                </a:lnTo>
                <a:lnTo>
                  <a:pt x="1474558" y="45392"/>
                </a:lnTo>
                <a:lnTo>
                  <a:pt x="1468900" y="40530"/>
                </a:lnTo>
                <a:lnTo>
                  <a:pt x="1461814" y="38099"/>
                </a:lnTo>
                <a:lnTo>
                  <a:pt x="1522238" y="38099"/>
                </a:lnTo>
                <a:lnTo>
                  <a:pt x="1522743" y="39066"/>
                </a:lnTo>
                <a:lnTo>
                  <a:pt x="1526230" y="51587"/>
                </a:lnTo>
                <a:lnTo>
                  <a:pt x="1527393" y="65484"/>
                </a:lnTo>
                <a:lnTo>
                  <a:pt x="1526202" y="79325"/>
                </a:lnTo>
                <a:lnTo>
                  <a:pt x="1522629" y="91826"/>
                </a:lnTo>
                <a:lnTo>
                  <a:pt x="1521994" y="9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366" y="1869324"/>
            <a:ext cx="731391" cy="13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5995" y="1967693"/>
            <a:ext cx="568325" cy="105410"/>
          </a:xfrm>
          <a:custGeom>
            <a:avLst/>
            <a:gdLst/>
            <a:ahLst/>
            <a:cxnLst/>
            <a:rect l="l" t="t" r="r" b="b"/>
            <a:pathLst>
              <a:path w="568325" h="105410">
                <a:moveTo>
                  <a:pt x="28277" y="82599"/>
                </a:moveTo>
                <a:lnTo>
                  <a:pt x="0" y="82599"/>
                </a:lnTo>
                <a:lnTo>
                  <a:pt x="0" y="0"/>
                </a:lnTo>
                <a:lnTo>
                  <a:pt x="28277" y="0"/>
                </a:lnTo>
                <a:lnTo>
                  <a:pt x="37216" y="734"/>
                </a:lnTo>
                <a:lnTo>
                  <a:pt x="45281" y="2939"/>
                </a:lnTo>
                <a:lnTo>
                  <a:pt x="52471" y="6613"/>
                </a:lnTo>
                <a:lnTo>
                  <a:pt x="55680" y="9227"/>
                </a:lnTo>
                <a:lnTo>
                  <a:pt x="10269" y="9227"/>
                </a:lnTo>
                <a:lnTo>
                  <a:pt x="10269" y="73372"/>
                </a:lnTo>
                <a:lnTo>
                  <a:pt x="55681" y="73372"/>
                </a:lnTo>
                <a:lnTo>
                  <a:pt x="52332" y="76069"/>
                </a:lnTo>
                <a:lnTo>
                  <a:pt x="45169" y="79697"/>
                </a:lnTo>
                <a:lnTo>
                  <a:pt x="37151" y="81874"/>
                </a:lnTo>
                <a:lnTo>
                  <a:pt x="28277" y="82599"/>
                </a:lnTo>
                <a:close/>
              </a:path>
              <a:path w="568325" h="105410">
                <a:moveTo>
                  <a:pt x="55681" y="73372"/>
                </a:moveTo>
                <a:lnTo>
                  <a:pt x="37604" y="73372"/>
                </a:lnTo>
                <a:lnTo>
                  <a:pt x="45194" y="70445"/>
                </a:lnTo>
                <a:lnTo>
                  <a:pt x="57001" y="58637"/>
                </a:lnTo>
                <a:lnTo>
                  <a:pt x="59977" y="50898"/>
                </a:lnTo>
                <a:lnTo>
                  <a:pt x="59977" y="31749"/>
                </a:lnTo>
                <a:lnTo>
                  <a:pt x="57050" y="24010"/>
                </a:lnTo>
                <a:lnTo>
                  <a:pt x="51196" y="18157"/>
                </a:lnTo>
                <a:lnTo>
                  <a:pt x="45442" y="12203"/>
                </a:lnTo>
                <a:lnTo>
                  <a:pt x="37802" y="9227"/>
                </a:lnTo>
                <a:lnTo>
                  <a:pt x="55680" y="9227"/>
                </a:lnTo>
                <a:lnTo>
                  <a:pt x="70544" y="41373"/>
                </a:lnTo>
                <a:lnTo>
                  <a:pt x="69800" y="49978"/>
                </a:lnTo>
                <a:lnTo>
                  <a:pt x="67568" y="57782"/>
                </a:lnTo>
                <a:lnTo>
                  <a:pt x="63847" y="64786"/>
                </a:lnTo>
                <a:lnTo>
                  <a:pt x="58638" y="70990"/>
                </a:lnTo>
                <a:lnTo>
                  <a:pt x="55681" y="73372"/>
                </a:lnTo>
                <a:close/>
              </a:path>
              <a:path w="568325" h="105410">
                <a:moveTo>
                  <a:pt x="115505" y="84087"/>
                </a:moveTo>
                <a:lnTo>
                  <a:pt x="106476" y="84087"/>
                </a:lnTo>
                <a:lnTo>
                  <a:pt x="99134" y="81160"/>
                </a:lnTo>
                <a:lnTo>
                  <a:pt x="87823" y="69453"/>
                </a:lnTo>
                <a:lnTo>
                  <a:pt x="84995" y="61912"/>
                </a:lnTo>
                <a:lnTo>
                  <a:pt x="84995" y="43855"/>
                </a:lnTo>
                <a:lnTo>
                  <a:pt x="87773" y="36413"/>
                </a:lnTo>
                <a:lnTo>
                  <a:pt x="93329" y="30361"/>
                </a:lnTo>
                <a:lnTo>
                  <a:pt x="98985" y="24308"/>
                </a:lnTo>
                <a:lnTo>
                  <a:pt x="106030" y="21282"/>
                </a:lnTo>
                <a:lnTo>
                  <a:pt x="123096" y="21282"/>
                </a:lnTo>
                <a:lnTo>
                  <a:pt x="130040" y="24259"/>
                </a:lnTo>
                <a:lnTo>
                  <a:pt x="134247" y="29021"/>
                </a:lnTo>
                <a:lnTo>
                  <a:pt x="108858" y="29021"/>
                </a:lnTo>
                <a:lnTo>
                  <a:pt x="104244" y="30956"/>
                </a:lnTo>
                <a:lnTo>
                  <a:pt x="100473" y="34825"/>
                </a:lnTo>
                <a:lnTo>
                  <a:pt x="96802" y="38695"/>
                </a:lnTo>
                <a:lnTo>
                  <a:pt x="94917" y="43408"/>
                </a:lnTo>
                <a:lnTo>
                  <a:pt x="94818" y="48964"/>
                </a:lnTo>
                <a:lnTo>
                  <a:pt x="143187" y="48964"/>
                </a:lnTo>
                <a:lnTo>
                  <a:pt x="143187" y="55661"/>
                </a:lnTo>
                <a:lnTo>
                  <a:pt x="94818" y="55661"/>
                </a:lnTo>
                <a:lnTo>
                  <a:pt x="95115" y="61813"/>
                </a:lnTo>
                <a:lnTo>
                  <a:pt x="97298" y="66823"/>
                </a:lnTo>
                <a:lnTo>
                  <a:pt x="101366" y="70693"/>
                </a:lnTo>
                <a:lnTo>
                  <a:pt x="105533" y="74463"/>
                </a:lnTo>
                <a:lnTo>
                  <a:pt x="110544" y="76348"/>
                </a:lnTo>
                <a:lnTo>
                  <a:pt x="137494" y="76348"/>
                </a:lnTo>
                <a:lnTo>
                  <a:pt x="134369" y="78897"/>
                </a:lnTo>
                <a:lnTo>
                  <a:pt x="128750" y="81780"/>
                </a:lnTo>
                <a:lnTo>
                  <a:pt x="122463" y="83510"/>
                </a:lnTo>
                <a:lnTo>
                  <a:pt x="115505" y="84087"/>
                </a:lnTo>
                <a:close/>
              </a:path>
              <a:path w="568325" h="105410">
                <a:moveTo>
                  <a:pt x="143187" y="48964"/>
                </a:moveTo>
                <a:lnTo>
                  <a:pt x="134108" y="48964"/>
                </a:lnTo>
                <a:lnTo>
                  <a:pt x="134108" y="43408"/>
                </a:lnTo>
                <a:lnTo>
                  <a:pt x="132273" y="38695"/>
                </a:lnTo>
                <a:lnTo>
                  <a:pt x="124931" y="30956"/>
                </a:lnTo>
                <a:lnTo>
                  <a:pt x="120169" y="29021"/>
                </a:lnTo>
                <a:lnTo>
                  <a:pt x="134247" y="29021"/>
                </a:lnTo>
                <a:lnTo>
                  <a:pt x="140558" y="36165"/>
                </a:lnTo>
                <a:lnTo>
                  <a:pt x="143170" y="43855"/>
                </a:lnTo>
                <a:lnTo>
                  <a:pt x="143187" y="48964"/>
                </a:lnTo>
                <a:close/>
              </a:path>
              <a:path w="568325" h="105410">
                <a:moveTo>
                  <a:pt x="137494" y="76348"/>
                </a:moveTo>
                <a:lnTo>
                  <a:pt x="123640" y="76348"/>
                </a:lnTo>
                <a:lnTo>
                  <a:pt x="129793" y="73868"/>
                </a:lnTo>
                <a:lnTo>
                  <a:pt x="134852" y="68907"/>
                </a:lnTo>
                <a:lnTo>
                  <a:pt x="139318" y="74860"/>
                </a:lnTo>
                <a:lnTo>
                  <a:pt x="137494" y="76348"/>
                </a:lnTo>
                <a:close/>
              </a:path>
              <a:path w="568325" h="105410">
                <a:moveTo>
                  <a:pt x="186084" y="82599"/>
                </a:moveTo>
                <a:lnTo>
                  <a:pt x="175964" y="82599"/>
                </a:lnTo>
                <a:lnTo>
                  <a:pt x="150961" y="22770"/>
                </a:lnTo>
                <a:lnTo>
                  <a:pt x="161081" y="22770"/>
                </a:lnTo>
                <a:lnTo>
                  <a:pt x="181025" y="71884"/>
                </a:lnTo>
                <a:lnTo>
                  <a:pt x="190536" y="71884"/>
                </a:lnTo>
                <a:lnTo>
                  <a:pt x="186084" y="82599"/>
                </a:lnTo>
                <a:close/>
              </a:path>
              <a:path w="568325" h="105410">
                <a:moveTo>
                  <a:pt x="190536" y="71884"/>
                </a:moveTo>
                <a:lnTo>
                  <a:pt x="181025" y="71884"/>
                </a:lnTo>
                <a:lnTo>
                  <a:pt x="200818" y="22770"/>
                </a:lnTo>
                <a:lnTo>
                  <a:pt x="210939" y="22770"/>
                </a:lnTo>
                <a:lnTo>
                  <a:pt x="190536" y="71884"/>
                </a:lnTo>
                <a:close/>
              </a:path>
              <a:path w="568325" h="105410">
                <a:moveTo>
                  <a:pt x="249183" y="84087"/>
                </a:moveTo>
                <a:lnTo>
                  <a:pt x="240154" y="84087"/>
                </a:lnTo>
                <a:lnTo>
                  <a:pt x="232812" y="81160"/>
                </a:lnTo>
                <a:lnTo>
                  <a:pt x="221501" y="69453"/>
                </a:lnTo>
                <a:lnTo>
                  <a:pt x="218673" y="61912"/>
                </a:lnTo>
                <a:lnTo>
                  <a:pt x="218673" y="43855"/>
                </a:lnTo>
                <a:lnTo>
                  <a:pt x="221452" y="36413"/>
                </a:lnTo>
                <a:lnTo>
                  <a:pt x="227007" y="30361"/>
                </a:lnTo>
                <a:lnTo>
                  <a:pt x="232663" y="24308"/>
                </a:lnTo>
                <a:lnTo>
                  <a:pt x="239707" y="21282"/>
                </a:lnTo>
                <a:lnTo>
                  <a:pt x="256773" y="21282"/>
                </a:lnTo>
                <a:lnTo>
                  <a:pt x="263719" y="24259"/>
                </a:lnTo>
                <a:lnTo>
                  <a:pt x="267925" y="29021"/>
                </a:lnTo>
                <a:lnTo>
                  <a:pt x="242535" y="29021"/>
                </a:lnTo>
                <a:lnTo>
                  <a:pt x="237922" y="30956"/>
                </a:lnTo>
                <a:lnTo>
                  <a:pt x="234151" y="34825"/>
                </a:lnTo>
                <a:lnTo>
                  <a:pt x="230480" y="38695"/>
                </a:lnTo>
                <a:lnTo>
                  <a:pt x="228595" y="43408"/>
                </a:lnTo>
                <a:lnTo>
                  <a:pt x="228496" y="48964"/>
                </a:lnTo>
                <a:lnTo>
                  <a:pt x="276865" y="48964"/>
                </a:lnTo>
                <a:lnTo>
                  <a:pt x="276865" y="55661"/>
                </a:lnTo>
                <a:lnTo>
                  <a:pt x="228496" y="55661"/>
                </a:lnTo>
                <a:lnTo>
                  <a:pt x="228793" y="61813"/>
                </a:lnTo>
                <a:lnTo>
                  <a:pt x="230976" y="66823"/>
                </a:lnTo>
                <a:lnTo>
                  <a:pt x="235045" y="70693"/>
                </a:lnTo>
                <a:lnTo>
                  <a:pt x="239212" y="74463"/>
                </a:lnTo>
                <a:lnTo>
                  <a:pt x="244222" y="76348"/>
                </a:lnTo>
                <a:lnTo>
                  <a:pt x="271171" y="76348"/>
                </a:lnTo>
                <a:lnTo>
                  <a:pt x="268047" y="78897"/>
                </a:lnTo>
                <a:lnTo>
                  <a:pt x="262429" y="81780"/>
                </a:lnTo>
                <a:lnTo>
                  <a:pt x="256141" y="83510"/>
                </a:lnTo>
                <a:lnTo>
                  <a:pt x="249183" y="84087"/>
                </a:lnTo>
                <a:close/>
              </a:path>
              <a:path w="568325" h="105410">
                <a:moveTo>
                  <a:pt x="276865" y="48964"/>
                </a:moveTo>
                <a:lnTo>
                  <a:pt x="267787" y="48964"/>
                </a:lnTo>
                <a:lnTo>
                  <a:pt x="267787" y="43408"/>
                </a:lnTo>
                <a:lnTo>
                  <a:pt x="265951" y="38695"/>
                </a:lnTo>
                <a:lnTo>
                  <a:pt x="258608" y="30956"/>
                </a:lnTo>
                <a:lnTo>
                  <a:pt x="253846" y="29021"/>
                </a:lnTo>
                <a:lnTo>
                  <a:pt x="267925" y="29021"/>
                </a:lnTo>
                <a:lnTo>
                  <a:pt x="274235" y="36165"/>
                </a:lnTo>
                <a:lnTo>
                  <a:pt x="276848" y="43855"/>
                </a:lnTo>
                <a:lnTo>
                  <a:pt x="276865" y="48964"/>
                </a:lnTo>
                <a:close/>
              </a:path>
              <a:path w="568325" h="105410">
                <a:moveTo>
                  <a:pt x="271171" y="76348"/>
                </a:moveTo>
                <a:lnTo>
                  <a:pt x="257319" y="76348"/>
                </a:lnTo>
                <a:lnTo>
                  <a:pt x="263470" y="73868"/>
                </a:lnTo>
                <a:lnTo>
                  <a:pt x="268531" y="68907"/>
                </a:lnTo>
                <a:lnTo>
                  <a:pt x="272995" y="74860"/>
                </a:lnTo>
                <a:lnTo>
                  <a:pt x="271171" y="76348"/>
                </a:lnTo>
                <a:close/>
              </a:path>
              <a:path w="568325" h="105410">
                <a:moveTo>
                  <a:pt x="302945" y="82599"/>
                </a:moveTo>
                <a:lnTo>
                  <a:pt x="293569" y="82599"/>
                </a:lnTo>
                <a:lnTo>
                  <a:pt x="293569" y="0"/>
                </a:lnTo>
                <a:lnTo>
                  <a:pt x="302945" y="0"/>
                </a:lnTo>
                <a:lnTo>
                  <a:pt x="302945" y="82599"/>
                </a:lnTo>
                <a:close/>
              </a:path>
              <a:path w="568325" h="105410">
                <a:moveTo>
                  <a:pt x="356959" y="84087"/>
                </a:moveTo>
                <a:lnTo>
                  <a:pt x="339695" y="84087"/>
                </a:lnTo>
                <a:lnTo>
                  <a:pt x="332600" y="81160"/>
                </a:lnTo>
                <a:lnTo>
                  <a:pt x="327044" y="75306"/>
                </a:lnTo>
                <a:lnTo>
                  <a:pt x="321488" y="69353"/>
                </a:lnTo>
                <a:lnTo>
                  <a:pt x="318709" y="61813"/>
                </a:lnTo>
                <a:lnTo>
                  <a:pt x="318709" y="43358"/>
                </a:lnTo>
                <a:lnTo>
                  <a:pt x="321488" y="35817"/>
                </a:lnTo>
                <a:lnTo>
                  <a:pt x="327044" y="30062"/>
                </a:lnTo>
                <a:lnTo>
                  <a:pt x="332600" y="24209"/>
                </a:lnTo>
                <a:lnTo>
                  <a:pt x="339695" y="21282"/>
                </a:lnTo>
                <a:lnTo>
                  <a:pt x="356959" y="21282"/>
                </a:lnTo>
                <a:lnTo>
                  <a:pt x="364053" y="24209"/>
                </a:lnTo>
                <a:lnTo>
                  <a:pt x="369186" y="29617"/>
                </a:lnTo>
                <a:lnTo>
                  <a:pt x="342571" y="29617"/>
                </a:lnTo>
                <a:lnTo>
                  <a:pt x="337809" y="31749"/>
                </a:lnTo>
                <a:lnTo>
                  <a:pt x="330269" y="40283"/>
                </a:lnTo>
                <a:lnTo>
                  <a:pt x="328384" y="45839"/>
                </a:lnTo>
                <a:lnTo>
                  <a:pt x="328384" y="59531"/>
                </a:lnTo>
                <a:lnTo>
                  <a:pt x="330219" y="65087"/>
                </a:lnTo>
                <a:lnTo>
                  <a:pt x="333890" y="69353"/>
                </a:lnTo>
                <a:lnTo>
                  <a:pt x="337660" y="73620"/>
                </a:lnTo>
                <a:lnTo>
                  <a:pt x="342472" y="75753"/>
                </a:lnTo>
                <a:lnTo>
                  <a:pt x="369185" y="75753"/>
                </a:lnTo>
                <a:lnTo>
                  <a:pt x="364053" y="81160"/>
                </a:lnTo>
                <a:lnTo>
                  <a:pt x="356959" y="84087"/>
                </a:lnTo>
                <a:close/>
              </a:path>
              <a:path w="568325" h="105410">
                <a:moveTo>
                  <a:pt x="369185" y="75753"/>
                </a:moveTo>
                <a:lnTo>
                  <a:pt x="354081" y="75753"/>
                </a:lnTo>
                <a:lnTo>
                  <a:pt x="358794" y="73620"/>
                </a:lnTo>
                <a:lnTo>
                  <a:pt x="366235" y="64988"/>
                </a:lnTo>
                <a:lnTo>
                  <a:pt x="368086" y="59531"/>
                </a:lnTo>
                <a:lnTo>
                  <a:pt x="368086" y="45839"/>
                </a:lnTo>
                <a:lnTo>
                  <a:pt x="366235" y="40431"/>
                </a:lnTo>
                <a:lnTo>
                  <a:pt x="362465" y="36165"/>
                </a:lnTo>
                <a:lnTo>
                  <a:pt x="358794" y="31799"/>
                </a:lnTo>
                <a:lnTo>
                  <a:pt x="354081" y="29617"/>
                </a:lnTo>
                <a:lnTo>
                  <a:pt x="369186" y="29617"/>
                </a:lnTo>
                <a:lnTo>
                  <a:pt x="375165" y="35817"/>
                </a:lnTo>
                <a:lnTo>
                  <a:pt x="377943" y="43358"/>
                </a:lnTo>
                <a:lnTo>
                  <a:pt x="377943" y="61813"/>
                </a:lnTo>
                <a:lnTo>
                  <a:pt x="375165" y="69353"/>
                </a:lnTo>
                <a:lnTo>
                  <a:pt x="369185" y="75753"/>
                </a:lnTo>
                <a:close/>
              </a:path>
              <a:path w="568325" h="105410">
                <a:moveTo>
                  <a:pt x="412709" y="31700"/>
                </a:moveTo>
                <a:lnTo>
                  <a:pt x="404123" y="31700"/>
                </a:lnTo>
                <a:lnTo>
                  <a:pt x="406208" y="28624"/>
                </a:lnTo>
                <a:lnTo>
                  <a:pt x="409036" y="26144"/>
                </a:lnTo>
                <a:lnTo>
                  <a:pt x="412607" y="24259"/>
                </a:lnTo>
                <a:lnTo>
                  <a:pt x="416179" y="22274"/>
                </a:lnTo>
                <a:lnTo>
                  <a:pt x="420048" y="21282"/>
                </a:lnTo>
                <a:lnTo>
                  <a:pt x="432253" y="21282"/>
                </a:lnTo>
                <a:lnTo>
                  <a:pt x="438702" y="24109"/>
                </a:lnTo>
                <a:lnTo>
                  <a:pt x="443436" y="29617"/>
                </a:lnTo>
                <a:lnTo>
                  <a:pt x="418213" y="29617"/>
                </a:lnTo>
                <a:lnTo>
                  <a:pt x="414691" y="30559"/>
                </a:lnTo>
                <a:lnTo>
                  <a:pt x="412709" y="31700"/>
                </a:lnTo>
                <a:close/>
              </a:path>
              <a:path w="568325" h="105410">
                <a:moveTo>
                  <a:pt x="404123" y="105370"/>
                </a:moveTo>
                <a:lnTo>
                  <a:pt x="394748" y="105370"/>
                </a:lnTo>
                <a:lnTo>
                  <a:pt x="394748" y="22770"/>
                </a:lnTo>
                <a:lnTo>
                  <a:pt x="404123" y="22770"/>
                </a:lnTo>
                <a:lnTo>
                  <a:pt x="404123" y="31700"/>
                </a:lnTo>
                <a:lnTo>
                  <a:pt x="412709" y="31700"/>
                </a:lnTo>
                <a:lnTo>
                  <a:pt x="411417" y="32444"/>
                </a:lnTo>
                <a:lnTo>
                  <a:pt x="408142" y="34230"/>
                </a:lnTo>
                <a:lnTo>
                  <a:pt x="405711" y="36462"/>
                </a:lnTo>
                <a:lnTo>
                  <a:pt x="404123" y="39142"/>
                </a:lnTo>
                <a:lnTo>
                  <a:pt x="404123" y="66079"/>
                </a:lnTo>
                <a:lnTo>
                  <a:pt x="405711" y="68758"/>
                </a:lnTo>
                <a:lnTo>
                  <a:pt x="408142" y="71040"/>
                </a:lnTo>
                <a:lnTo>
                  <a:pt x="412449" y="73520"/>
                </a:lnTo>
                <a:lnTo>
                  <a:pt x="404123" y="73520"/>
                </a:lnTo>
                <a:lnTo>
                  <a:pt x="404123" y="105370"/>
                </a:lnTo>
                <a:close/>
              </a:path>
              <a:path w="568325" h="105410">
                <a:moveTo>
                  <a:pt x="443446" y="75753"/>
                </a:moveTo>
                <a:lnTo>
                  <a:pt x="427738" y="75753"/>
                </a:lnTo>
                <a:lnTo>
                  <a:pt x="432352" y="73670"/>
                </a:lnTo>
                <a:lnTo>
                  <a:pt x="439396" y="65235"/>
                </a:lnTo>
                <a:lnTo>
                  <a:pt x="441182" y="59630"/>
                </a:lnTo>
                <a:lnTo>
                  <a:pt x="441182" y="45839"/>
                </a:lnTo>
                <a:lnTo>
                  <a:pt x="439446" y="40283"/>
                </a:lnTo>
                <a:lnTo>
                  <a:pt x="432500" y="31749"/>
                </a:lnTo>
                <a:lnTo>
                  <a:pt x="427837" y="29617"/>
                </a:lnTo>
                <a:lnTo>
                  <a:pt x="443436" y="29617"/>
                </a:lnTo>
                <a:lnTo>
                  <a:pt x="448425" y="35321"/>
                </a:lnTo>
                <a:lnTo>
                  <a:pt x="450856" y="42961"/>
                </a:lnTo>
                <a:lnTo>
                  <a:pt x="450856" y="62209"/>
                </a:lnTo>
                <a:lnTo>
                  <a:pt x="448425" y="69849"/>
                </a:lnTo>
                <a:lnTo>
                  <a:pt x="443446" y="75753"/>
                </a:lnTo>
                <a:close/>
              </a:path>
              <a:path w="568325" h="105410">
                <a:moveTo>
                  <a:pt x="432352" y="84087"/>
                </a:moveTo>
                <a:lnTo>
                  <a:pt x="415782" y="84087"/>
                </a:lnTo>
                <a:lnTo>
                  <a:pt x="409085" y="80565"/>
                </a:lnTo>
                <a:lnTo>
                  <a:pt x="404123" y="73520"/>
                </a:lnTo>
                <a:lnTo>
                  <a:pt x="412449" y="73520"/>
                </a:lnTo>
                <a:lnTo>
                  <a:pt x="414691" y="74811"/>
                </a:lnTo>
                <a:lnTo>
                  <a:pt x="418213" y="75753"/>
                </a:lnTo>
                <a:lnTo>
                  <a:pt x="443446" y="75753"/>
                </a:lnTo>
                <a:lnTo>
                  <a:pt x="438801" y="81259"/>
                </a:lnTo>
                <a:lnTo>
                  <a:pt x="432352" y="84087"/>
                </a:lnTo>
                <a:close/>
              </a:path>
              <a:path w="568325" h="105410">
                <a:moveTo>
                  <a:pt x="494450" y="84087"/>
                </a:moveTo>
                <a:lnTo>
                  <a:pt x="485421" y="84087"/>
                </a:lnTo>
                <a:lnTo>
                  <a:pt x="478078" y="81160"/>
                </a:lnTo>
                <a:lnTo>
                  <a:pt x="466767" y="69453"/>
                </a:lnTo>
                <a:lnTo>
                  <a:pt x="463940" y="61912"/>
                </a:lnTo>
                <a:lnTo>
                  <a:pt x="463940" y="43855"/>
                </a:lnTo>
                <a:lnTo>
                  <a:pt x="466718" y="36413"/>
                </a:lnTo>
                <a:lnTo>
                  <a:pt x="472274" y="30361"/>
                </a:lnTo>
                <a:lnTo>
                  <a:pt x="477930" y="24308"/>
                </a:lnTo>
                <a:lnTo>
                  <a:pt x="484974" y="21282"/>
                </a:lnTo>
                <a:lnTo>
                  <a:pt x="502040" y="21282"/>
                </a:lnTo>
                <a:lnTo>
                  <a:pt x="508985" y="24259"/>
                </a:lnTo>
                <a:lnTo>
                  <a:pt x="513192" y="29021"/>
                </a:lnTo>
                <a:lnTo>
                  <a:pt x="487802" y="29021"/>
                </a:lnTo>
                <a:lnTo>
                  <a:pt x="483188" y="30956"/>
                </a:lnTo>
                <a:lnTo>
                  <a:pt x="479418" y="34825"/>
                </a:lnTo>
                <a:lnTo>
                  <a:pt x="475747" y="38695"/>
                </a:lnTo>
                <a:lnTo>
                  <a:pt x="473862" y="43408"/>
                </a:lnTo>
                <a:lnTo>
                  <a:pt x="473763" y="48964"/>
                </a:lnTo>
                <a:lnTo>
                  <a:pt x="522131" y="48964"/>
                </a:lnTo>
                <a:lnTo>
                  <a:pt x="522131" y="55661"/>
                </a:lnTo>
                <a:lnTo>
                  <a:pt x="473763" y="55661"/>
                </a:lnTo>
                <a:lnTo>
                  <a:pt x="474060" y="61813"/>
                </a:lnTo>
                <a:lnTo>
                  <a:pt x="476243" y="66823"/>
                </a:lnTo>
                <a:lnTo>
                  <a:pt x="480311" y="70693"/>
                </a:lnTo>
                <a:lnTo>
                  <a:pt x="484478" y="74463"/>
                </a:lnTo>
                <a:lnTo>
                  <a:pt x="489488" y="76348"/>
                </a:lnTo>
                <a:lnTo>
                  <a:pt x="516438" y="76348"/>
                </a:lnTo>
                <a:lnTo>
                  <a:pt x="513313" y="78897"/>
                </a:lnTo>
                <a:lnTo>
                  <a:pt x="507695" y="81780"/>
                </a:lnTo>
                <a:lnTo>
                  <a:pt x="501407" y="83510"/>
                </a:lnTo>
                <a:lnTo>
                  <a:pt x="494450" y="84087"/>
                </a:lnTo>
                <a:close/>
              </a:path>
              <a:path w="568325" h="105410">
                <a:moveTo>
                  <a:pt x="522131" y="48964"/>
                </a:moveTo>
                <a:lnTo>
                  <a:pt x="513053" y="48964"/>
                </a:lnTo>
                <a:lnTo>
                  <a:pt x="513053" y="43408"/>
                </a:lnTo>
                <a:lnTo>
                  <a:pt x="511218" y="38695"/>
                </a:lnTo>
                <a:lnTo>
                  <a:pt x="503876" y="30956"/>
                </a:lnTo>
                <a:lnTo>
                  <a:pt x="499113" y="29021"/>
                </a:lnTo>
                <a:lnTo>
                  <a:pt x="513192" y="29021"/>
                </a:lnTo>
                <a:lnTo>
                  <a:pt x="519502" y="36165"/>
                </a:lnTo>
                <a:lnTo>
                  <a:pt x="522115" y="43855"/>
                </a:lnTo>
                <a:lnTo>
                  <a:pt x="522131" y="48964"/>
                </a:lnTo>
                <a:close/>
              </a:path>
              <a:path w="568325" h="105410">
                <a:moveTo>
                  <a:pt x="516438" y="76348"/>
                </a:moveTo>
                <a:lnTo>
                  <a:pt x="502585" y="76348"/>
                </a:lnTo>
                <a:lnTo>
                  <a:pt x="508737" y="73868"/>
                </a:lnTo>
                <a:lnTo>
                  <a:pt x="513797" y="68907"/>
                </a:lnTo>
                <a:lnTo>
                  <a:pt x="518262" y="74860"/>
                </a:lnTo>
                <a:lnTo>
                  <a:pt x="516438" y="76348"/>
                </a:lnTo>
                <a:close/>
              </a:path>
              <a:path w="568325" h="105410">
                <a:moveTo>
                  <a:pt x="557291" y="32444"/>
                </a:moveTo>
                <a:lnTo>
                  <a:pt x="548212" y="32444"/>
                </a:lnTo>
                <a:lnTo>
                  <a:pt x="553768" y="25201"/>
                </a:lnTo>
                <a:lnTo>
                  <a:pt x="560416" y="21579"/>
                </a:lnTo>
                <a:lnTo>
                  <a:pt x="568155" y="21579"/>
                </a:lnTo>
                <a:lnTo>
                  <a:pt x="568155" y="30658"/>
                </a:lnTo>
                <a:lnTo>
                  <a:pt x="561656" y="30658"/>
                </a:lnTo>
                <a:lnTo>
                  <a:pt x="558530" y="31700"/>
                </a:lnTo>
                <a:lnTo>
                  <a:pt x="557291" y="32444"/>
                </a:lnTo>
                <a:close/>
              </a:path>
              <a:path w="568325" h="105410">
                <a:moveTo>
                  <a:pt x="548212" y="82599"/>
                </a:moveTo>
                <a:lnTo>
                  <a:pt x="538835" y="82599"/>
                </a:lnTo>
                <a:lnTo>
                  <a:pt x="538835" y="22770"/>
                </a:lnTo>
                <a:lnTo>
                  <a:pt x="548212" y="22770"/>
                </a:lnTo>
                <a:lnTo>
                  <a:pt x="548212" y="32444"/>
                </a:lnTo>
                <a:lnTo>
                  <a:pt x="557291" y="32444"/>
                </a:lnTo>
                <a:lnTo>
                  <a:pt x="555058" y="33784"/>
                </a:lnTo>
                <a:lnTo>
                  <a:pt x="551685" y="35768"/>
                </a:lnTo>
                <a:lnTo>
                  <a:pt x="549402" y="37901"/>
                </a:lnTo>
                <a:lnTo>
                  <a:pt x="548212" y="40183"/>
                </a:lnTo>
                <a:lnTo>
                  <a:pt x="548212" y="82599"/>
                </a:lnTo>
                <a:close/>
              </a:path>
              <a:path w="568325" h="105410">
                <a:moveTo>
                  <a:pt x="568155" y="31104"/>
                </a:moveTo>
                <a:lnTo>
                  <a:pt x="564434" y="30658"/>
                </a:lnTo>
                <a:lnTo>
                  <a:pt x="568155" y="30658"/>
                </a:lnTo>
                <a:lnTo>
                  <a:pt x="568155" y="3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3964" y="1509016"/>
            <a:ext cx="1803400" cy="0"/>
          </a:xfrm>
          <a:custGeom>
            <a:avLst/>
            <a:gdLst/>
            <a:ahLst/>
            <a:cxnLst/>
            <a:rect l="l" t="t" r="r" b="b"/>
            <a:pathLst>
              <a:path w="1803400">
                <a:moveTo>
                  <a:pt x="18031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80739" y="149328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0739" y="149328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0414" y="1365990"/>
            <a:ext cx="266700" cy="84455"/>
          </a:xfrm>
          <a:custGeom>
            <a:avLst/>
            <a:gdLst/>
            <a:ahLst/>
            <a:cxnLst/>
            <a:rect l="l" t="t" r="r" b="b"/>
            <a:pathLst>
              <a:path w="266700" h="84455">
                <a:moveTo>
                  <a:pt x="39141" y="84087"/>
                </a:moveTo>
                <a:lnTo>
                  <a:pt x="21083" y="84087"/>
                </a:lnTo>
                <a:lnTo>
                  <a:pt x="13890" y="81111"/>
                </a:lnTo>
                <a:lnTo>
                  <a:pt x="2777" y="69204"/>
                </a:lnTo>
                <a:lnTo>
                  <a:pt x="0" y="61714"/>
                </a:lnTo>
                <a:lnTo>
                  <a:pt x="0" y="43656"/>
                </a:lnTo>
                <a:lnTo>
                  <a:pt x="2777" y="36165"/>
                </a:lnTo>
                <a:lnTo>
                  <a:pt x="13890" y="24259"/>
                </a:lnTo>
                <a:lnTo>
                  <a:pt x="21083" y="21282"/>
                </a:lnTo>
                <a:lnTo>
                  <a:pt x="39141" y="21282"/>
                </a:lnTo>
                <a:lnTo>
                  <a:pt x="46434" y="24754"/>
                </a:lnTo>
                <a:lnTo>
                  <a:pt x="50185" y="29617"/>
                </a:lnTo>
                <a:lnTo>
                  <a:pt x="24208" y="29617"/>
                </a:lnTo>
                <a:lnTo>
                  <a:pt x="19198" y="31749"/>
                </a:lnTo>
                <a:lnTo>
                  <a:pt x="15328" y="36016"/>
                </a:lnTo>
                <a:lnTo>
                  <a:pt x="11558" y="40283"/>
                </a:lnTo>
                <a:lnTo>
                  <a:pt x="9673" y="45839"/>
                </a:lnTo>
                <a:lnTo>
                  <a:pt x="9673" y="59630"/>
                </a:lnTo>
                <a:lnTo>
                  <a:pt x="11558" y="65235"/>
                </a:lnTo>
                <a:lnTo>
                  <a:pt x="15328" y="69503"/>
                </a:lnTo>
                <a:lnTo>
                  <a:pt x="19198" y="73670"/>
                </a:lnTo>
                <a:lnTo>
                  <a:pt x="24208" y="75753"/>
                </a:lnTo>
                <a:lnTo>
                  <a:pt x="50184" y="75753"/>
                </a:lnTo>
                <a:lnTo>
                  <a:pt x="46434" y="80614"/>
                </a:lnTo>
                <a:lnTo>
                  <a:pt x="39141" y="84087"/>
                </a:lnTo>
                <a:close/>
              </a:path>
              <a:path w="266700" h="84455">
                <a:moveTo>
                  <a:pt x="45540" y="37356"/>
                </a:moveTo>
                <a:lnTo>
                  <a:pt x="41770" y="32196"/>
                </a:lnTo>
                <a:lnTo>
                  <a:pt x="36710" y="29617"/>
                </a:lnTo>
                <a:lnTo>
                  <a:pt x="50185" y="29617"/>
                </a:lnTo>
                <a:lnTo>
                  <a:pt x="51792" y="31700"/>
                </a:lnTo>
                <a:lnTo>
                  <a:pt x="45540" y="37356"/>
                </a:lnTo>
                <a:close/>
              </a:path>
              <a:path w="266700" h="84455">
                <a:moveTo>
                  <a:pt x="50184" y="75753"/>
                </a:moveTo>
                <a:lnTo>
                  <a:pt x="36611" y="75753"/>
                </a:lnTo>
                <a:lnTo>
                  <a:pt x="41671" y="73173"/>
                </a:lnTo>
                <a:lnTo>
                  <a:pt x="45540" y="68014"/>
                </a:lnTo>
                <a:lnTo>
                  <a:pt x="51792" y="73670"/>
                </a:lnTo>
                <a:lnTo>
                  <a:pt x="50184" y="75753"/>
                </a:lnTo>
                <a:close/>
              </a:path>
              <a:path w="266700" h="84455">
                <a:moveTo>
                  <a:pt x="101088" y="84087"/>
                </a:moveTo>
                <a:lnTo>
                  <a:pt x="83824" y="84087"/>
                </a:lnTo>
                <a:lnTo>
                  <a:pt x="76730" y="81160"/>
                </a:lnTo>
                <a:lnTo>
                  <a:pt x="71174" y="75306"/>
                </a:lnTo>
                <a:lnTo>
                  <a:pt x="65617" y="69353"/>
                </a:lnTo>
                <a:lnTo>
                  <a:pt x="62840" y="61813"/>
                </a:lnTo>
                <a:lnTo>
                  <a:pt x="62840" y="43358"/>
                </a:lnTo>
                <a:lnTo>
                  <a:pt x="65617" y="35817"/>
                </a:lnTo>
                <a:lnTo>
                  <a:pt x="71174" y="30062"/>
                </a:lnTo>
                <a:lnTo>
                  <a:pt x="76730" y="24209"/>
                </a:lnTo>
                <a:lnTo>
                  <a:pt x="83824" y="21282"/>
                </a:lnTo>
                <a:lnTo>
                  <a:pt x="101088" y="21282"/>
                </a:lnTo>
                <a:lnTo>
                  <a:pt x="108182" y="24209"/>
                </a:lnTo>
                <a:lnTo>
                  <a:pt x="113315" y="29617"/>
                </a:lnTo>
                <a:lnTo>
                  <a:pt x="86702" y="29617"/>
                </a:lnTo>
                <a:lnTo>
                  <a:pt x="81939" y="31749"/>
                </a:lnTo>
                <a:lnTo>
                  <a:pt x="74398" y="40283"/>
                </a:lnTo>
                <a:lnTo>
                  <a:pt x="72513" y="45839"/>
                </a:lnTo>
                <a:lnTo>
                  <a:pt x="72513" y="59531"/>
                </a:lnTo>
                <a:lnTo>
                  <a:pt x="74349" y="65087"/>
                </a:lnTo>
                <a:lnTo>
                  <a:pt x="78020" y="69353"/>
                </a:lnTo>
                <a:lnTo>
                  <a:pt x="81790" y="73620"/>
                </a:lnTo>
                <a:lnTo>
                  <a:pt x="86602" y="75753"/>
                </a:lnTo>
                <a:lnTo>
                  <a:pt x="113314" y="75753"/>
                </a:lnTo>
                <a:lnTo>
                  <a:pt x="108182" y="81160"/>
                </a:lnTo>
                <a:lnTo>
                  <a:pt x="101088" y="84087"/>
                </a:lnTo>
                <a:close/>
              </a:path>
              <a:path w="266700" h="84455">
                <a:moveTo>
                  <a:pt x="113314" y="75753"/>
                </a:moveTo>
                <a:lnTo>
                  <a:pt x="98211" y="75753"/>
                </a:lnTo>
                <a:lnTo>
                  <a:pt x="102924" y="73620"/>
                </a:lnTo>
                <a:lnTo>
                  <a:pt x="110365" y="64988"/>
                </a:lnTo>
                <a:lnTo>
                  <a:pt x="112217" y="59531"/>
                </a:lnTo>
                <a:lnTo>
                  <a:pt x="112217" y="45839"/>
                </a:lnTo>
                <a:lnTo>
                  <a:pt x="110365" y="40431"/>
                </a:lnTo>
                <a:lnTo>
                  <a:pt x="106595" y="36165"/>
                </a:lnTo>
                <a:lnTo>
                  <a:pt x="102924" y="31799"/>
                </a:lnTo>
                <a:lnTo>
                  <a:pt x="98211" y="29617"/>
                </a:lnTo>
                <a:lnTo>
                  <a:pt x="113315" y="29617"/>
                </a:lnTo>
                <a:lnTo>
                  <a:pt x="119294" y="35817"/>
                </a:lnTo>
                <a:lnTo>
                  <a:pt x="122073" y="43358"/>
                </a:lnTo>
                <a:lnTo>
                  <a:pt x="122073" y="61813"/>
                </a:lnTo>
                <a:lnTo>
                  <a:pt x="119294" y="69353"/>
                </a:lnTo>
                <a:lnTo>
                  <a:pt x="113314" y="75753"/>
                </a:lnTo>
                <a:close/>
              </a:path>
              <a:path w="266700" h="84455">
                <a:moveTo>
                  <a:pt x="191562" y="31848"/>
                </a:moveTo>
                <a:lnTo>
                  <a:pt x="182335" y="31848"/>
                </a:lnTo>
                <a:lnTo>
                  <a:pt x="182335" y="0"/>
                </a:lnTo>
                <a:lnTo>
                  <a:pt x="191562" y="0"/>
                </a:lnTo>
                <a:lnTo>
                  <a:pt x="191562" y="31848"/>
                </a:lnTo>
                <a:close/>
              </a:path>
              <a:path w="266700" h="84455">
                <a:moveTo>
                  <a:pt x="166262" y="84087"/>
                </a:moveTo>
                <a:lnTo>
                  <a:pt x="154057" y="84087"/>
                </a:lnTo>
                <a:lnTo>
                  <a:pt x="147609" y="81259"/>
                </a:lnTo>
                <a:lnTo>
                  <a:pt x="142747" y="75604"/>
                </a:lnTo>
                <a:lnTo>
                  <a:pt x="137885" y="69849"/>
                </a:lnTo>
                <a:lnTo>
                  <a:pt x="135454" y="62209"/>
                </a:lnTo>
                <a:lnTo>
                  <a:pt x="135454" y="43159"/>
                </a:lnTo>
                <a:lnTo>
                  <a:pt x="137885" y="35570"/>
                </a:lnTo>
                <a:lnTo>
                  <a:pt x="147708" y="24159"/>
                </a:lnTo>
                <a:lnTo>
                  <a:pt x="154158" y="21282"/>
                </a:lnTo>
                <a:lnTo>
                  <a:pt x="166163" y="21282"/>
                </a:lnTo>
                <a:lnTo>
                  <a:pt x="169933" y="22224"/>
                </a:lnTo>
                <a:lnTo>
                  <a:pt x="176878" y="25995"/>
                </a:lnTo>
                <a:lnTo>
                  <a:pt x="179855" y="28575"/>
                </a:lnTo>
                <a:lnTo>
                  <a:pt x="180644" y="29617"/>
                </a:lnTo>
                <a:lnTo>
                  <a:pt x="158572" y="29617"/>
                </a:lnTo>
                <a:lnTo>
                  <a:pt x="153909" y="31749"/>
                </a:lnTo>
                <a:lnTo>
                  <a:pt x="146864" y="40183"/>
                </a:lnTo>
                <a:lnTo>
                  <a:pt x="145128" y="45740"/>
                </a:lnTo>
                <a:lnTo>
                  <a:pt x="145128" y="59630"/>
                </a:lnTo>
                <a:lnTo>
                  <a:pt x="146864" y="65235"/>
                </a:lnTo>
                <a:lnTo>
                  <a:pt x="150337" y="69503"/>
                </a:lnTo>
                <a:lnTo>
                  <a:pt x="153810" y="73670"/>
                </a:lnTo>
                <a:lnTo>
                  <a:pt x="158473" y="75753"/>
                </a:lnTo>
                <a:lnTo>
                  <a:pt x="180790" y="75753"/>
                </a:lnTo>
                <a:lnTo>
                  <a:pt x="180053" y="76745"/>
                </a:lnTo>
                <a:lnTo>
                  <a:pt x="177126" y="79275"/>
                </a:lnTo>
                <a:lnTo>
                  <a:pt x="173554" y="81259"/>
                </a:lnTo>
                <a:lnTo>
                  <a:pt x="170081" y="83145"/>
                </a:lnTo>
                <a:lnTo>
                  <a:pt x="166262" y="84087"/>
                </a:lnTo>
                <a:close/>
              </a:path>
              <a:path w="266700" h="84455">
                <a:moveTo>
                  <a:pt x="180790" y="75753"/>
                </a:moveTo>
                <a:lnTo>
                  <a:pt x="167998" y="75753"/>
                </a:lnTo>
                <a:lnTo>
                  <a:pt x="171471" y="74860"/>
                </a:lnTo>
                <a:lnTo>
                  <a:pt x="174745" y="73074"/>
                </a:lnTo>
                <a:lnTo>
                  <a:pt x="178119" y="71288"/>
                </a:lnTo>
                <a:lnTo>
                  <a:pt x="180648" y="69056"/>
                </a:lnTo>
                <a:lnTo>
                  <a:pt x="182335" y="66376"/>
                </a:lnTo>
                <a:lnTo>
                  <a:pt x="182335" y="39290"/>
                </a:lnTo>
                <a:lnTo>
                  <a:pt x="180648" y="36611"/>
                </a:lnTo>
                <a:lnTo>
                  <a:pt x="178119" y="34330"/>
                </a:lnTo>
                <a:lnTo>
                  <a:pt x="174745" y="32444"/>
                </a:lnTo>
                <a:lnTo>
                  <a:pt x="171471" y="30559"/>
                </a:lnTo>
                <a:lnTo>
                  <a:pt x="167998" y="29617"/>
                </a:lnTo>
                <a:lnTo>
                  <a:pt x="180644" y="29617"/>
                </a:lnTo>
                <a:lnTo>
                  <a:pt x="182335" y="31848"/>
                </a:lnTo>
                <a:lnTo>
                  <a:pt x="191562" y="31848"/>
                </a:lnTo>
                <a:lnTo>
                  <a:pt x="191562" y="73670"/>
                </a:lnTo>
                <a:lnTo>
                  <a:pt x="182335" y="73670"/>
                </a:lnTo>
                <a:lnTo>
                  <a:pt x="180790" y="75753"/>
                </a:lnTo>
                <a:close/>
              </a:path>
              <a:path w="266700" h="84455">
                <a:moveTo>
                  <a:pt x="191562" y="82599"/>
                </a:moveTo>
                <a:lnTo>
                  <a:pt x="182335" y="82599"/>
                </a:lnTo>
                <a:lnTo>
                  <a:pt x="182335" y="73670"/>
                </a:lnTo>
                <a:lnTo>
                  <a:pt x="191562" y="73670"/>
                </a:lnTo>
                <a:lnTo>
                  <a:pt x="191562" y="82599"/>
                </a:lnTo>
                <a:close/>
              </a:path>
              <a:path w="266700" h="84455">
                <a:moveTo>
                  <a:pt x="238960" y="84087"/>
                </a:moveTo>
                <a:lnTo>
                  <a:pt x="229932" y="84087"/>
                </a:lnTo>
                <a:lnTo>
                  <a:pt x="222589" y="81160"/>
                </a:lnTo>
                <a:lnTo>
                  <a:pt x="211278" y="69453"/>
                </a:lnTo>
                <a:lnTo>
                  <a:pt x="208451" y="61912"/>
                </a:lnTo>
                <a:lnTo>
                  <a:pt x="208451" y="43855"/>
                </a:lnTo>
                <a:lnTo>
                  <a:pt x="211228" y="36413"/>
                </a:lnTo>
                <a:lnTo>
                  <a:pt x="216785" y="30361"/>
                </a:lnTo>
                <a:lnTo>
                  <a:pt x="222440" y="24308"/>
                </a:lnTo>
                <a:lnTo>
                  <a:pt x="229485" y="21282"/>
                </a:lnTo>
                <a:lnTo>
                  <a:pt x="246551" y="21282"/>
                </a:lnTo>
                <a:lnTo>
                  <a:pt x="253495" y="24259"/>
                </a:lnTo>
                <a:lnTo>
                  <a:pt x="257702" y="29021"/>
                </a:lnTo>
                <a:lnTo>
                  <a:pt x="232313" y="29021"/>
                </a:lnTo>
                <a:lnTo>
                  <a:pt x="227699" y="30956"/>
                </a:lnTo>
                <a:lnTo>
                  <a:pt x="223929" y="34825"/>
                </a:lnTo>
                <a:lnTo>
                  <a:pt x="220257" y="38695"/>
                </a:lnTo>
                <a:lnTo>
                  <a:pt x="218372" y="43408"/>
                </a:lnTo>
                <a:lnTo>
                  <a:pt x="218273" y="48964"/>
                </a:lnTo>
                <a:lnTo>
                  <a:pt x="266642" y="48964"/>
                </a:lnTo>
                <a:lnTo>
                  <a:pt x="266642" y="55661"/>
                </a:lnTo>
                <a:lnTo>
                  <a:pt x="218273" y="55661"/>
                </a:lnTo>
                <a:lnTo>
                  <a:pt x="218571" y="61813"/>
                </a:lnTo>
                <a:lnTo>
                  <a:pt x="220753" y="66823"/>
                </a:lnTo>
                <a:lnTo>
                  <a:pt x="224821" y="70693"/>
                </a:lnTo>
                <a:lnTo>
                  <a:pt x="228989" y="74463"/>
                </a:lnTo>
                <a:lnTo>
                  <a:pt x="234000" y="76348"/>
                </a:lnTo>
                <a:lnTo>
                  <a:pt x="260949" y="76348"/>
                </a:lnTo>
                <a:lnTo>
                  <a:pt x="257824" y="78897"/>
                </a:lnTo>
                <a:lnTo>
                  <a:pt x="252206" y="81780"/>
                </a:lnTo>
                <a:lnTo>
                  <a:pt x="245918" y="83510"/>
                </a:lnTo>
                <a:lnTo>
                  <a:pt x="238960" y="84087"/>
                </a:lnTo>
                <a:close/>
              </a:path>
              <a:path w="266700" h="84455">
                <a:moveTo>
                  <a:pt x="266642" y="48964"/>
                </a:moveTo>
                <a:lnTo>
                  <a:pt x="257564" y="48964"/>
                </a:lnTo>
                <a:lnTo>
                  <a:pt x="257564" y="43408"/>
                </a:lnTo>
                <a:lnTo>
                  <a:pt x="255728" y="38695"/>
                </a:lnTo>
                <a:lnTo>
                  <a:pt x="248386" y="30956"/>
                </a:lnTo>
                <a:lnTo>
                  <a:pt x="243624" y="29021"/>
                </a:lnTo>
                <a:lnTo>
                  <a:pt x="257702" y="29021"/>
                </a:lnTo>
                <a:lnTo>
                  <a:pt x="264013" y="36165"/>
                </a:lnTo>
                <a:lnTo>
                  <a:pt x="266625" y="43855"/>
                </a:lnTo>
                <a:lnTo>
                  <a:pt x="266642" y="48964"/>
                </a:lnTo>
                <a:close/>
              </a:path>
              <a:path w="266700" h="84455">
                <a:moveTo>
                  <a:pt x="260949" y="76348"/>
                </a:moveTo>
                <a:lnTo>
                  <a:pt x="247097" y="76348"/>
                </a:lnTo>
                <a:lnTo>
                  <a:pt x="253248" y="73868"/>
                </a:lnTo>
                <a:lnTo>
                  <a:pt x="258307" y="68907"/>
                </a:lnTo>
                <a:lnTo>
                  <a:pt x="262773" y="74860"/>
                </a:lnTo>
                <a:lnTo>
                  <a:pt x="260949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3048" y="2205615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102"/>
                </a:lnTo>
                <a:lnTo>
                  <a:pt x="0" y="1079102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6815" y="2387847"/>
            <a:ext cx="548698" cy="592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8886" y="2416550"/>
            <a:ext cx="582073" cy="461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2040" y="1741939"/>
            <a:ext cx="9525" cy="589280"/>
          </a:xfrm>
          <a:custGeom>
            <a:avLst/>
            <a:gdLst/>
            <a:ahLst/>
            <a:cxnLst/>
            <a:rect l="l" t="t" r="r" b="b"/>
            <a:pathLst>
              <a:path w="9525" h="589280">
                <a:moveTo>
                  <a:pt x="9024" y="0"/>
                </a:moveTo>
                <a:lnTo>
                  <a:pt x="0" y="58875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6315" y="233045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074" y="43462"/>
                </a:moveTo>
                <a:lnTo>
                  <a:pt x="0" y="0"/>
                </a:lnTo>
                <a:lnTo>
                  <a:pt x="31449" y="482"/>
                </a:lnTo>
                <a:lnTo>
                  <a:pt x="15074" y="434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6315" y="233045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074" y="43462"/>
                </a:lnTo>
                <a:lnTo>
                  <a:pt x="31449" y="48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5059" y="2529428"/>
            <a:ext cx="911192" cy="26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6098" y="2998019"/>
            <a:ext cx="380365" cy="84455"/>
          </a:xfrm>
          <a:custGeom>
            <a:avLst/>
            <a:gdLst/>
            <a:ahLst/>
            <a:cxnLst/>
            <a:rect l="l" t="t" r="r" b="b"/>
            <a:pathLst>
              <a:path w="380364" h="84455">
                <a:moveTo>
                  <a:pt x="45095" y="82599"/>
                </a:moveTo>
                <a:lnTo>
                  <a:pt x="0" y="82599"/>
                </a:lnTo>
                <a:lnTo>
                  <a:pt x="0" y="0"/>
                </a:lnTo>
                <a:lnTo>
                  <a:pt x="43805" y="0"/>
                </a:lnTo>
                <a:lnTo>
                  <a:pt x="49410" y="1934"/>
                </a:lnTo>
                <a:lnTo>
                  <a:pt x="53578" y="5804"/>
                </a:lnTo>
                <a:lnTo>
                  <a:pt x="57451" y="9227"/>
                </a:lnTo>
                <a:lnTo>
                  <a:pt x="10268" y="9227"/>
                </a:lnTo>
                <a:lnTo>
                  <a:pt x="10268" y="35867"/>
                </a:lnTo>
                <a:lnTo>
                  <a:pt x="54068" y="35867"/>
                </a:lnTo>
                <a:lnTo>
                  <a:pt x="53280" y="36859"/>
                </a:lnTo>
                <a:lnTo>
                  <a:pt x="49758" y="39042"/>
                </a:lnTo>
                <a:lnTo>
                  <a:pt x="45392" y="40034"/>
                </a:lnTo>
                <a:lnTo>
                  <a:pt x="49758" y="40630"/>
                </a:lnTo>
                <a:lnTo>
                  <a:pt x="53528" y="42912"/>
                </a:lnTo>
                <a:lnTo>
                  <a:pt x="55155" y="44945"/>
                </a:lnTo>
                <a:lnTo>
                  <a:pt x="10268" y="44945"/>
                </a:lnTo>
                <a:lnTo>
                  <a:pt x="10268" y="73372"/>
                </a:lnTo>
                <a:lnTo>
                  <a:pt x="58344" y="73372"/>
                </a:lnTo>
                <a:lnTo>
                  <a:pt x="55066" y="76497"/>
                </a:lnTo>
                <a:lnTo>
                  <a:pt x="50899" y="80565"/>
                </a:lnTo>
                <a:lnTo>
                  <a:pt x="45095" y="82599"/>
                </a:lnTo>
                <a:close/>
              </a:path>
              <a:path w="380364" h="84455">
                <a:moveTo>
                  <a:pt x="54068" y="35867"/>
                </a:moveTo>
                <a:lnTo>
                  <a:pt x="39737" y="35867"/>
                </a:lnTo>
                <a:lnTo>
                  <a:pt x="43309" y="34627"/>
                </a:lnTo>
                <a:lnTo>
                  <a:pt x="45690" y="32146"/>
                </a:lnTo>
                <a:lnTo>
                  <a:pt x="48071" y="29567"/>
                </a:lnTo>
                <a:lnTo>
                  <a:pt x="49262" y="26342"/>
                </a:lnTo>
                <a:lnTo>
                  <a:pt x="49262" y="18801"/>
                </a:lnTo>
                <a:lnTo>
                  <a:pt x="48071" y="15676"/>
                </a:lnTo>
                <a:lnTo>
                  <a:pt x="43309" y="10517"/>
                </a:lnTo>
                <a:lnTo>
                  <a:pt x="39737" y="9227"/>
                </a:lnTo>
                <a:lnTo>
                  <a:pt x="57451" y="9227"/>
                </a:lnTo>
                <a:lnTo>
                  <a:pt x="57844" y="9574"/>
                </a:lnTo>
                <a:lnTo>
                  <a:pt x="59977" y="14634"/>
                </a:lnTo>
                <a:lnTo>
                  <a:pt x="59977" y="25945"/>
                </a:lnTo>
                <a:lnTo>
                  <a:pt x="58638" y="30112"/>
                </a:lnTo>
                <a:lnTo>
                  <a:pt x="54068" y="35867"/>
                </a:lnTo>
                <a:close/>
              </a:path>
              <a:path w="380364" h="84455">
                <a:moveTo>
                  <a:pt x="58344" y="73372"/>
                </a:moveTo>
                <a:lnTo>
                  <a:pt x="40431" y="73372"/>
                </a:lnTo>
                <a:lnTo>
                  <a:pt x="44201" y="72131"/>
                </a:lnTo>
                <a:lnTo>
                  <a:pt x="49559" y="67170"/>
                </a:lnTo>
                <a:lnTo>
                  <a:pt x="50899" y="63698"/>
                </a:lnTo>
                <a:lnTo>
                  <a:pt x="50899" y="54967"/>
                </a:lnTo>
                <a:lnTo>
                  <a:pt x="49460" y="51544"/>
                </a:lnTo>
                <a:lnTo>
                  <a:pt x="46582" y="48964"/>
                </a:lnTo>
                <a:lnTo>
                  <a:pt x="43805" y="46285"/>
                </a:lnTo>
                <a:lnTo>
                  <a:pt x="40133" y="44945"/>
                </a:lnTo>
                <a:lnTo>
                  <a:pt x="55155" y="44945"/>
                </a:lnTo>
                <a:lnTo>
                  <a:pt x="59878" y="50849"/>
                </a:lnTo>
                <a:lnTo>
                  <a:pt x="61342" y="54967"/>
                </a:lnTo>
                <a:lnTo>
                  <a:pt x="61406" y="67170"/>
                </a:lnTo>
                <a:lnTo>
                  <a:pt x="59333" y="72429"/>
                </a:lnTo>
                <a:lnTo>
                  <a:pt x="58344" y="73372"/>
                </a:lnTo>
                <a:close/>
              </a:path>
              <a:path w="380364" h="84455">
                <a:moveTo>
                  <a:pt x="102969" y="84087"/>
                </a:moveTo>
                <a:lnTo>
                  <a:pt x="98603" y="84087"/>
                </a:lnTo>
                <a:lnTo>
                  <a:pt x="90204" y="82897"/>
                </a:lnTo>
                <a:lnTo>
                  <a:pt x="84204" y="79325"/>
                </a:lnTo>
                <a:lnTo>
                  <a:pt x="80604" y="73372"/>
                </a:lnTo>
                <a:lnTo>
                  <a:pt x="79405" y="65037"/>
                </a:lnTo>
                <a:lnTo>
                  <a:pt x="79405" y="22770"/>
                </a:lnTo>
                <a:lnTo>
                  <a:pt x="88781" y="22770"/>
                </a:lnTo>
                <a:lnTo>
                  <a:pt x="88781" y="66873"/>
                </a:lnTo>
                <a:lnTo>
                  <a:pt x="89823" y="70296"/>
                </a:lnTo>
                <a:lnTo>
                  <a:pt x="91906" y="72479"/>
                </a:lnTo>
                <a:lnTo>
                  <a:pt x="94089" y="74662"/>
                </a:lnTo>
                <a:lnTo>
                  <a:pt x="97511" y="75753"/>
                </a:lnTo>
                <a:lnTo>
                  <a:pt x="118430" y="75753"/>
                </a:lnTo>
                <a:lnTo>
                  <a:pt x="117504" y="76795"/>
                </a:lnTo>
                <a:lnTo>
                  <a:pt x="114429" y="79126"/>
                </a:lnTo>
                <a:lnTo>
                  <a:pt x="110659" y="81111"/>
                </a:lnTo>
                <a:lnTo>
                  <a:pt x="106987" y="83095"/>
                </a:lnTo>
                <a:lnTo>
                  <a:pt x="102969" y="84087"/>
                </a:lnTo>
                <a:close/>
              </a:path>
              <a:path w="380364" h="84455">
                <a:moveTo>
                  <a:pt x="118430" y="75753"/>
                </a:moveTo>
                <a:lnTo>
                  <a:pt x="105747" y="75753"/>
                </a:lnTo>
                <a:lnTo>
                  <a:pt x="109121" y="74860"/>
                </a:lnTo>
                <a:lnTo>
                  <a:pt x="112295" y="73074"/>
                </a:lnTo>
                <a:lnTo>
                  <a:pt x="115570" y="71288"/>
                </a:lnTo>
                <a:lnTo>
                  <a:pt x="118100" y="69204"/>
                </a:lnTo>
                <a:lnTo>
                  <a:pt x="119848" y="66873"/>
                </a:lnTo>
                <a:lnTo>
                  <a:pt x="119886" y="22770"/>
                </a:lnTo>
                <a:lnTo>
                  <a:pt x="129113" y="22770"/>
                </a:lnTo>
                <a:lnTo>
                  <a:pt x="129113" y="74116"/>
                </a:lnTo>
                <a:lnTo>
                  <a:pt x="119886" y="74116"/>
                </a:lnTo>
                <a:lnTo>
                  <a:pt x="118430" y="75753"/>
                </a:lnTo>
                <a:close/>
              </a:path>
              <a:path w="380364" h="84455">
                <a:moveTo>
                  <a:pt x="129113" y="82599"/>
                </a:moveTo>
                <a:lnTo>
                  <a:pt x="119886" y="82599"/>
                </a:lnTo>
                <a:lnTo>
                  <a:pt x="119886" y="74116"/>
                </a:lnTo>
                <a:lnTo>
                  <a:pt x="129113" y="74116"/>
                </a:lnTo>
                <a:lnTo>
                  <a:pt x="129113" y="82599"/>
                </a:lnTo>
                <a:close/>
              </a:path>
              <a:path w="380364" h="84455">
                <a:moveTo>
                  <a:pt x="155753" y="14287"/>
                </a:moveTo>
                <a:lnTo>
                  <a:pt x="152380" y="14287"/>
                </a:lnTo>
                <a:lnTo>
                  <a:pt x="150941" y="13692"/>
                </a:lnTo>
                <a:lnTo>
                  <a:pt x="149651" y="12501"/>
                </a:lnTo>
                <a:lnTo>
                  <a:pt x="148461" y="11310"/>
                </a:lnTo>
                <a:lnTo>
                  <a:pt x="147865" y="9822"/>
                </a:lnTo>
                <a:lnTo>
                  <a:pt x="147865" y="6349"/>
                </a:lnTo>
                <a:lnTo>
                  <a:pt x="148461" y="4911"/>
                </a:lnTo>
                <a:lnTo>
                  <a:pt x="150941" y="2430"/>
                </a:lnTo>
                <a:lnTo>
                  <a:pt x="152380" y="1785"/>
                </a:lnTo>
                <a:lnTo>
                  <a:pt x="155753" y="1785"/>
                </a:lnTo>
                <a:lnTo>
                  <a:pt x="157242" y="2430"/>
                </a:lnTo>
                <a:lnTo>
                  <a:pt x="158432" y="3720"/>
                </a:lnTo>
                <a:lnTo>
                  <a:pt x="159722" y="4911"/>
                </a:lnTo>
                <a:lnTo>
                  <a:pt x="160367" y="6349"/>
                </a:lnTo>
                <a:lnTo>
                  <a:pt x="160367" y="9822"/>
                </a:lnTo>
                <a:lnTo>
                  <a:pt x="159722" y="11310"/>
                </a:lnTo>
                <a:lnTo>
                  <a:pt x="158432" y="12501"/>
                </a:lnTo>
                <a:lnTo>
                  <a:pt x="157242" y="13692"/>
                </a:lnTo>
                <a:lnTo>
                  <a:pt x="155753" y="14287"/>
                </a:lnTo>
                <a:close/>
              </a:path>
              <a:path w="380364" h="84455">
                <a:moveTo>
                  <a:pt x="158730" y="82599"/>
                </a:moveTo>
                <a:lnTo>
                  <a:pt x="149354" y="82599"/>
                </a:lnTo>
                <a:lnTo>
                  <a:pt x="149354" y="22770"/>
                </a:lnTo>
                <a:lnTo>
                  <a:pt x="158730" y="22770"/>
                </a:lnTo>
                <a:lnTo>
                  <a:pt x="158730" y="82599"/>
                </a:lnTo>
                <a:close/>
              </a:path>
              <a:path w="380364" h="84455">
                <a:moveTo>
                  <a:pt x="187294" y="82599"/>
                </a:moveTo>
                <a:lnTo>
                  <a:pt x="177918" y="82599"/>
                </a:lnTo>
                <a:lnTo>
                  <a:pt x="177918" y="0"/>
                </a:lnTo>
                <a:lnTo>
                  <a:pt x="187294" y="0"/>
                </a:lnTo>
                <a:lnTo>
                  <a:pt x="187294" y="82599"/>
                </a:lnTo>
                <a:close/>
              </a:path>
              <a:path w="380364" h="84455">
                <a:moveTo>
                  <a:pt x="259166" y="31849"/>
                </a:moveTo>
                <a:lnTo>
                  <a:pt x="249939" y="31849"/>
                </a:lnTo>
                <a:lnTo>
                  <a:pt x="249939" y="0"/>
                </a:lnTo>
                <a:lnTo>
                  <a:pt x="259166" y="0"/>
                </a:lnTo>
                <a:lnTo>
                  <a:pt x="259166" y="31849"/>
                </a:lnTo>
                <a:close/>
              </a:path>
              <a:path w="380364" h="84455">
                <a:moveTo>
                  <a:pt x="233865" y="84087"/>
                </a:moveTo>
                <a:lnTo>
                  <a:pt x="221661" y="84087"/>
                </a:lnTo>
                <a:lnTo>
                  <a:pt x="215212" y="81259"/>
                </a:lnTo>
                <a:lnTo>
                  <a:pt x="210350" y="75604"/>
                </a:lnTo>
                <a:lnTo>
                  <a:pt x="205489" y="69849"/>
                </a:lnTo>
                <a:lnTo>
                  <a:pt x="203058" y="62209"/>
                </a:lnTo>
                <a:lnTo>
                  <a:pt x="203058" y="43160"/>
                </a:lnTo>
                <a:lnTo>
                  <a:pt x="205489" y="35569"/>
                </a:lnTo>
                <a:lnTo>
                  <a:pt x="215312" y="24159"/>
                </a:lnTo>
                <a:lnTo>
                  <a:pt x="221760" y="21282"/>
                </a:lnTo>
                <a:lnTo>
                  <a:pt x="233766" y="21282"/>
                </a:lnTo>
                <a:lnTo>
                  <a:pt x="237536" y="22224"/>
                </a:lnTo>
                <a:lnTo>
                  <a:pt x="244482" y="25995"/>
                </a:lnTo>
                <a:lnTo>
                  <a:pt x="247459" y="28574"/>
                </a:lnTo>
                <a:lnTo>
                  <a:pt x="248248" y="29616"/>
                </a:lnTo>
                <a:lnTo>
                  <a:pt x="226176" y="29616"/>
                </a:lnTo>
                <a:lnTo>
                  <a:pt x="221512" y="31749"/>
                </a:lnTo>
                <a:lnTo>
                  <a:pt x="214468" y="40183"/>
                </a:lnTo>
                <a:lnTo>
                  <a:pt x="212731" y="45739"/>
                </a:lnTo>
                <a:lnTo>
                  <a:pt x="212731" y="59630"/>
                </a:lnTo>
                <a:lnTo>
                  <a:pt x="214468" y="65236"/>
                </a:lnTo>
                <a:lnTo>
                  <a:pt x="217941" y="69502"/>
                </a:lnTo>
                <a:lnTo>
                  <a:pt x="221413" y="73669"/>
                </a:lnTo>
                <a:lnTo>
                  <a:pt x="226077" y="75753"/>
                </a:lnTo>
                <a:lnTo>
                  <a:pt x="248393" y="75753"/>
                </a:lnTo>
                <a:lnTo>
                  <a:pt x="247657" y="76745"/>
                </a:lnTo>
                <a:lnTo>
                  <a:pt x="244730" y="79275"/>
                </a:lnTo>
                <a:lnTo>
                  <a:pt x="241158" y="81259"/>
                </a:lnTo>
                <a:lnTo>
                  <a:pt x="237685" y="83145"/>
                </a:lnTo>
                <a:lnTo>
                  <a:pt x="233865" y="84087"/>
                </a:lnTo>
                <a:close/>
              </a:path>
              <a:path w="380364" h="84455">
                <a:moveTo>
                  <a:pt x="248393" y="75753"/>
                </a:moveTo>
                <a:lnTo>
                  <a:pt x="235602" y="75753"/>
                </a:lnTo>
                <a:lnTo>
                  <a:pt x="239075" y="74860"/>
                </a:lnTo>
                <a:lnTo>
                  <a:pt x="242348" y="73074"/>
                </a:lnTo>
                <a:lnTo>
                  <a:pt x="245722" y="71288"/>
                </a:lnTo>
                <a:lnTo>
                  <a:pt x="248252" y="69056"/>
                </a:lnTo>
                <a:lnTo>
                  <a:pt x="249939" y="66377"/>
                </a:lnTo>
                <a:lnTo>
                  <a:pt x="249939" y="39290"/>
                </a:lnTo>
                <a:lnTo>
                  <a:pt x="248252" y="36611"/>
                </a:lnTo>
                <a:lnTo>
                  <a:pt x="245722" y="34329"/>
                </a:lnTo>
                <a:lnTo>
                  <a:pt x="242348" y="32444"/>
                </a:lnTo>
                <a:lnTo>
                  <a:pt x="239075" y="30559"/>
                </a:lnTo>
                <a:lnTo>
                  <a:pt x="235602" y="29616"/>
                </a:lnTo>
                <a:lnTo>
                  <a:pt x="248248" y="29616"/>
                </a:lnTo>
                <a:lnTo>
                  <a:pt x="249939" y="31849"/>
                </a:lnTo>
                <a:lnTo>
                  <a:pt x="259166" y="31849"/>
                </a:lnTo>
                <a:lnTo>
                  <a:pt x="259166" y="73669"/>
                </a:lnTo>
                <a:lnTo>
                  <a:pt x="249939" y="73669"/>
                </a:lnTo>
                <a:lnTo>
                  <a:pt x="248393" y="75753"/>
                </a:lnTo>
                <a:close/>
              </a:path>
              <a:path w="380364" h="84455">
                <a:moveTo>
                  <a:pt x="259166" y="82599"/>
                </a:moveTo>
                <a:lnTo>
                  <a:pt x="249939" y="82599"/>
                </a:lnTo>
                <a:lnTo>
                  <a:pt x="249939" y="73669"/>
                </a:lnTo>
                <a:lnTo>
                  <a:pt x="259166" y="73669"/>
                </a:lnTo>
                <a:lnTo>
                  <a:pt x="259166" y="82599"/>
                </a:lnTo>
                <a:close/>
              </a:path>
              <a:path w="380364" h="84455">
                <a:moveTo>
                  <a:pt x="306564" y="84087"/>
                </a:moveTo>
                <a:lnTo>
                  <a:pt x="297535" y="84087"/>
                </a:lnTo>
                <a:lnTo>
                  <a:pt x="290192" y="81160"/>
                </a:lnTo>
                <a:lnTo>
                  <a:pt x="278881" y="69452"/>
                </a:lnTo>
                <a:lnTo>
                  <a:pt x="276054" y="61912"/>
                </a:lnTo>
                <a:lnTo>
                  <a:pt x="276054" y="43854"/>
                </a:lnTo>
                <a:lnTo>
                  <a:pt x="278832" y="36413"/>
                </a:lnTo>
                <a:lnTo>
                  <a:pt x="284389" y="30360"/>
                </a:lnTo>
                <a:lnTo>
                  <a:pt x="290044" y="24308"/>
                </a:lnTo>
                <a:lnTo>
                  <a:pt x="297088" y="21282"/>
                </a:lnTo>
                <a:lnTo>
                  <a:pt x="314154" y="21282"/>
                </a:lnTo>
                <a:lnTo>
                  <a:pt x="321099" y="24258"/>
                </a:lnTo>
                <a:lnTo>
                  <a:pt x="325306" y="29021"/>
                </a:lnTo>
                <a:lnTo>
                  <a:pt x="299916" y="29021"/>
                </a:lnTo>
                <a:lnTo>
                  <a:pt x="295302" y="30956"/>
                </a:lnTo>
                <a:lnTo>
                  <a:pt x="291533" y="34825"/>
                </a:lnTo>
                <a:lnTo>
                  <a:pt x="287861" y="38695"/>
                </a:lnTo>
                <a:lnTo>
                  <a:pt x="285976" y="43408"/>
                </a:lnTo>
                <a:lnTo>
                  <a:pt x="285877" y="48964"/>
                </a:lnTo>
                <a:lnTo>
                  <a:pt x="334245" y="48964"/>
                </a:lnTo>
                <a:lnTo>
                  <a:pt x="334245" y="55661"/>
                </a:lnTo>
                <a:lnTo>
                  <a:pt x="285877" y="55661"/>
                </a:lnTo>
                <a:lnTo>
                  <a:pt x="286175" y="61813"/>
                </a:lnTo>
                <a:lnTo>
                  <a:pt x="288357" y="66823"/>
                </a:lnTo>
                <a:lnTo>
                  <a:pt x="292425" y="70693"/>
                </a:lnTo>
                <a:lnTo>
                  <a:pt x="296592" y="74463"/>
                </a:lnTo>
                <a:lnTo>
                  <a:pt x="301603" y="76348"/>
                </a:lnTo>
                <a:lnTo>
                  <a:pt x="328552" y="76348"/>
                </a:lnTo>
                <a:lnTo>
                  <a:pt x="325428" y="78897"/>
                </a:lnTo>
                <a:lnTo>
                  <a:pt x="319810" y="81780"/>
                </a:lnTo>
                <a:lnTo>
                  <a:pt x="313521" y="83511"/>
                </a:lnTo>
                <a:lnTo>
                  <a:pt x="306564" y="84087"/>
                </a:lnTo>
                <a:close/>
              </a:path>
              <a:path w="380364" h="84455">
                <a:moveTo>
                  <a:pt x="334245" y="48964"/>
                </a:moveTo>
                <a:lnTo>
                  <a:pt x="325167" y="48964"/>
                </a:lnTo>
                <a:lnTo>
                  <a:pt x="325167" y="43408"/>
                </a:lnTo>
                <a:lnTo>
                  <a:pt x="323332" y="38695"/>
                </a:lnTo>
                <a:lnTo>
                  <a:pt x="315990" y="30956"/>
                </a:lnTo>
                <a:lnTo>
                  <a:pt x="311227" y="29021"/>
                </a:lnTo>
                <a:lnTo>
                  <a:pt x="325306" y="29021"/>
                </a:lnTo>
                <a:lnTo>
                  <a:pt x="331616" y="36165"/>
                </a:lnTo>
                <a:lnTo>
                  <a:pt x="334229" y="43854"/>
                </a:lnTo>
                <a:lnTo>
                  <a:pt x="334245" y="48964"/>
                </a:lnTo>
                <a:close/>
              </a:path>
              <a:path w="380364" h="84455">
                <a:moveTo>
                  <a:pt x="328552" y="76348"/>
                </a:moveTo>
                <a:lnTo>
                  <a:pt x="314700" y="76348"/>
                </a:lnTo>
                <a:lnTo>
                  <a:pt x="320851" y="73868"/>
                </a:lnTo>
                <a:lnTo>
                  <a:pt x="325911" y="68907"/>
                </a:lnTo>
                <a:lnTo>
                  <a:pt x="330376" y="74860"/>
                </a:lnTo>
                <a:lnTo>
                  <a:pt x="328552" y="76348"/>
                </a:lnTo>
                <a:close/>
              </a:path>
              <a:path w="380364" h="84455">
                <a:moveTo>
                  <a:pt x="369404" y="32444"/>
                </a:moveTo>
                <a:lnTo>
                  <a:pt x="360326" y="32444"/>
                </a:lnTo>
                <a:lnTo>
                  <a:pt x="365882" y="25201"/>
                </a:lnTo>
                <a:lnTo>
                  <a:pt x="372530" y="21580"/>
                </a:lnTo>
                <a:lnTo>
                  <a:pt x="380269" y="21580"/>
                </a:lnTo>
                <a:lnTo>
                  <a:pt x="380269" y="30658"/>
                </a:lnTo>
                <a:lnTo>
                  <a:pt x="373770" y="30658"/>
                </a:lnTo>
                <a:lnTo>
                  <a:pt x="370644" y="31700"/>
                </a:lnTo>
                <a:lnTo>
                  <a:pt x="369404" y="32444"/>
                </a:lnTo>
                <a:close/>
              </a:path>
              <a:path w="380364" h="84455">
                <a:moveTo>
                  <a:pt x="360326" y="82599"/>
                </a:moveTo>
                <a:lnTo>
                  <a:pt x="350949" y="82599"/>
                </a:lnTo>
                <a:lnTo>
                  <a:pt x="350949" y="22770"/>
                </a:lnTo>
                <a:lnTo>
                  <a:pt x="360326" y="22770"/>
                </a:lnTo>
                <a:lnTo>
                  <a:pt x="360326" y="32444"/>
                </a:lnTo>
                <a:lnTo>
                  <a:pt x="369404" y="32444"/>
                </a:lnTo>
                <a:lnTo>
                  <a:pt x="367172" y="33783"/>
                </a:lnTo>
                <a:lnTo>
                  <a:pt x="363799" y="35768"/>
                </a:lnTo>
                <a:lnTo>
                  <a:pt x="361516" y="37901"/>
                </a:lnTo>
                <a:lnTo>
                  <a:pt x="360326" y="40183"/>
                </a:lnTo>
                <a:lnTo>
                  <a:pt x="360326" y="82599"/>
                </a:lnTo>
                <a:close/>
              </a:path>
              <a:path w="380364" h="84455">
                <a:moveTo>
                  <a:pt x="380269" y="31105"/>
                </a:moveTo>
                <a:lnTo>
                  <a:pt x="376548" y="30658"/>
                </a:lnTo>
                <a:lnTo>
                  <a:pt x="380269" y="30658"/>
                </a:lnTo>
                <a:lnTo>
                  <a:pt x="380269" y="31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0663" y="3150419"/>
            <a:ext cx="327025" cy="107314"/>
          </a:xfrm>
          <a:custGeom>
            <a:avLst/>
            <a:gdLst/>
            <a:ahLst/>
            <a:cxnLst/>
            <a:rect l="l" t="t" r="r" b="b"/>
            <a:pathLst>
              <a:path w="327025" h="107314">
                <a:moveTo>
                  <a:pt x="10268" y="82599"/>
                </a:moveTo>
                <a:lnTo>
                  <a:pt x="0" y="82599"/>
                </a:lnTo>
                <a:lnTo>
                  <a:pt x="0" y="0"/>
                </a:lnTo>
                <a:lnTo>
                  <a:pt x="10268" y="0"/>
                </a:lnTo>
                <a:lnTo>
                  <a:pt x="10268" y="82599"/>
                </a:lnTo>
                <a:close/>
              </a:path>
              <a:path w="327025" h="107314">
                <a:moveTo>
                  <a:pt x="47611" y="31402"/>
                </a:moveTo>
                <a:lnTo>
                  <a:pt x="39270" y="31402"/>
                </a:lnTo>
                <a:lnTo>
                  <a:pt x="40659" y="29021"/>
                </a:lnTo>
                <a:lnTo>
                  <a:pt x="43289" y="26739"/>
                </a:lnTo>
                <a:lnTo>
                  <a:pt x="51028" y="22373"/>
                </a:lnTo>
                <a:lnTo>
                  <a:pt x="54847" y="21282"/>
                </a:lnTo>
                <a:lnTo>
                  <a:pt x="63182" y="21282"/>
                </a:lnTo>
                <a:lnTo>
                  <a:pt x="66753" y="22373"/>
                </a:lnTo>
                <a:lnTo>
                  <a:pt x="69333" y="24556"/>
                </a:lnTo>
                <a:lnTo>
                  <a:pt x="72012" y="26640"/>
                </a:lnTo>
                <a:lnTo>
                  <a:pt x="73798" y="29269"/>
                </a:lnTo>
                <a:lnTo>
                  <a:pt x="73896" y="29616"/>
                </a:lnTo>
                <a:lnTo>
                  <a:pt x="51920" y="29616"/>
                </a:lnTo>
                <a:lnTo>
                  <a:pt x="48944" y="30558"/>
                </a:lnTo>
                <a:lnTo>
                  <a:pt x="47611" y="31402"/>
                </a:lnTo>
                <a:close/>
              </a:path>
              <a:path w="327025" h="107314">
                <a:moveTo>
                  <a:pt x="81984" y="32443"/>
                </a:moveTo>
                <a:lnTo>
                  <a:pt x="74691" y="32443"/>
                </a:lnTo>
                <a:lnTo>
                  <a:pt x="76775" y="29269"/>
                </a:lnTo>
                <a:lnTo>
                  <a:pt x="79702" y="26640"/>
                </a:lnTo>
                <a:lnTo>
                  <a:pt x="83472" y="24556"/>
                </a:lnTo>
                <a:lnTo>
                  <a:pt x="87243" y="22373"/>
                </a:lnTo>
                <a:lnTo>
                  <a:pt x="91013" y="21282"/>
                </a:lnTo>
                <a:lnTo>
                  <a:pt x="105895" y="21282"/>
                </a:lnTo>
                <a:lnTo>
                  <a:pt x="111451" y="27334"/>
                </a:lnTo>
                <a:lnTo>
                  <a:pt x="111451" y="29616"/>
                </a:lnTo>
                <a:lnTo>
                  <a:pt x="87987" y="29616"/>
                </a:lnTo>
                <a:lnTo>
                  <a:pt x="84960" y="30558"/>
                </a:lnTo>
                <a:lnTo>
                  <a:pt x="81984" y="32443"/>
                </a:lnTo>
                <a:close/>
              </a:path>
              <a:path w="327025" h="107314">
                <a:moveTo>
                  <a:pt x="39270" y="82599"/>
                </a:moveTo>
                <a:lnTo>
                  <a:pt x="29894" y="82599"/>
                </a:lnTo>
                <a:lnTo>
                  <a:pt x="29894" y="22770"/>
                </a:lnTo>
                <a:lnTo>
                  <a:pt x="39270" y="22770"/>
                </a:lnTo>
                <a:lnTo>
                  <a:pt x="39270" y="31402"/>
                </a:lnTo>
                <a:lnTo>
                  <a:pt x="47611" y="31402"/>
                </a:lnTo>
                <a:lnTo>
                  <a:pt x="45967" y="32443"/>
                </a:lnTo>
                <a:lnTo>
                  <a:pt x="43090" y="34329"/>
                </a:lnTo>
                <a:lnTo>
                  <a:pt x="40858" y="36462"/>
                </a:lnTo>
                <a:lnTo>
                  <a:pt x="39369" y="38695"/>
                </a:lnTo>
                <a:lnTo>
                  <a:pt x="39270" y="82599"/>
                </a:lnTo>
                <a:close/>
              </a:path>
              <a:path w="327025" h="107314">
                <a:moveTo>
                  <a:pt x="75286" y="82599"/>
                </a:moveTo>
                <a:lnTo>
                  <a:pt x="66059" y="82599"/>
                </a:lnTo>
                <a:lnTo>
                  <a:pt x="66059" y="33734"/>
                </a:lnTo>
                <a:lnTo>
                  <a:pt x="62339" y="29616"/>
                </a:lnTo>
                <a:lnTo>
                  <a:pt x="73896" y="29616"/>
                </a:lnTo>
                <a:lnTo>
                  <a:pt x="74691" y="32443"/>
                </a:lnTo>
                <a:lnTo>
                  <a:pt x="81984" y="32443"/>
                </a:lnTo>
                <a:lnTo>
                  <a:pt x="79106" y="34229"/>
                </a:lnTo>
                <a:lnTo>
                  <a:pt x="76874" y="36313"/>
                </a:lnTo>
                <a:lnTo>
                  <a:pt x="75286" y="38695"/>
                </a:lnTo>
                <a:lnTo>
                  <a:pt x="75286" y="82599"/>
                </a:lnTo>
                <a:close/>
              </a:path>
              <a:path w="327025" h="107314">
                <a:moveTo>
                  <a:pt x="111451" y="82599"/>
                </a:moveTo>
                <a:lnTo>
                  <a:pt x="102075" y="82599"/>
                </a:lnTo>
                <a:lnTo>
                  <a:pt x="102075" y="33734"/>
                </a:lnTo>
                <a:lnTo>
                  <a:pt x="98404" y="29616"/>
                </a:lnTo>
                <a:lnTo>
                  <a:pt x="111451" y="29616"/>
                </a:lnTo>
                <a:lnTo>
                  <a:pt x="111451" y="82599"/>
                </a:lnTo>
                <a:close/>
              </a:path>
              <a:path w="327025" h="107314">
                <a:moveTo>
                  <a:pt x="136488" y="37653"/>
                </a:moveTo>
                <a:lnTo>
                  <a:pt x="155984" y="21282"/>
                </a:lnTo>
                <a:lnTo>
                  <a:pt x="163425" y="21282"/>
                </a:lnTo>
                <a:lnTo>
                  <a:pt x="169131" y="23068"/>
                </a:lnTo>
                <a:lnTo>
                  <a:pt x="173099" y="26640"/>
                </a:lnTo>
                <a:lnTo>
                  <a:pt x="176149" y="29318"/>
                </a:lnTo>
                <a:lnTo>
                  <a:pt x="147749" y="29318"/>
                </a:lnTo>
                <a:lnTo>
                  <a:pt x="141647" y="32097"/>
                </a:lnTo>
                <a:lnTo>
                  <a:pt x="136488" y="37653"/>
                </a:lnTo>
                <a:close/>
              </a:path>
              <a:path w="327025" h="107314">
                <a:moveTo>
                  <a:pt x="179202" y="52684"/>
                </a:moveTo>
                <a:lnTo>
                  <a:pt x="169974" y="52684"/>
                </a:lnTo>
                <a:lnTo>
                  <a:pt x="169859" y="37653"/>
                </a:lnTo>
                <a:lnTo>
                  <a:pt x="168535" y="34775"/>
                </a:lnTo>
                <a:lnTo>
                  <a:pt x="162780" y="30410"/>
                </a:lnTo>
                <a:lnTo>
                  <a:pt x="159159" y="29318"/>
                </a:lnTo>
                <a:lnTo>
                  <a:pt x="176149" y="29318"/>
                </a:lnTo>
                <a:lnTo>
                  <a:pt x="177167" y="30212"/>
                </a:lnTo>
                <a:lnTo>
                  <a:pt x="179202" y="35172"/>
                </a:lnTo>
                <a:lnTo>
                  <a:pt x="179202" y="52684"/>
                </a:lnTo>
                <a:close/>
              </a:path>
              <a:path w="327025" h="107314">
                <a:moveTo>
                  <a:pt x="158316" y="84087"/>
                </a:moveTo>
                <a:lnTo>
                  <a:pt x="144128" y="84087"/>
                </a:lnTo>
                <a:lnTo>
                  <a:pt x="139117" y="82202"/>
                </a:lnTo>
                <a:lnTo>
                  <a:pt x="135149" y="78432"/>
                </a:lnTo>
                <a:lnTo>
                  <a:pt x="131179" y="74562"/>
                </a:lnTo>
                <a:lnTo>
                  <a:pt x="129237" y="69948"/>
                </a:lnTo>
                <a:lnTo>
                  <a:pt x="129195" y="58538"/>
                </a:lnTo>
                <a:lnTo>
                  <a:pt x="131130" y="53825"/>
                </a:lnTo>
                <a:lnTo>
                  <a:pt x="134999" y="50154"/>
                </a:lnTo>
                <a:lnTo>
                  <a:pt x="138968" y="46483"/>
                </a:lnTo>
                <a:lnTo>
                  <a:pt x="144029" y="44648"/>
                </a:lnTo>
                <a:lnTo>
                  <a:pt x="158712" y="44648"/>
                </a:lnTo>
                <a:lnTo>
                  <a:pt x="165310" y="47326"/>
                </a:lnTo>
                <a:lnTo>
                  <a:pt x="168808" y="51345"/>
                </a:lnTo>
                <a:lnTo>
                  <a:pt x="149088" y="51345"/>
                </a:lnTo>
                <a:lnTo>
                  <a:pt x="145516" y="52585"/>
                </a:lnTo>
                <a:lnTo>
                  <a:pt x="140060" y="57447"/>
                </a:lnTo>
                <a:lnTo>
                  <a:pt x="138720" y="60573"/>
                </a:lnTo>
                <a:lnTo>
                  <a:pt x="138720" y="68212"/>
                </a:lnTo>
                <a:lnTo>
                  <a:pt x="140060" y="71338"/>
                </a:lnTo>
                <a:lnTo>
                  <a:pt x="142738" y="73818"/>
                </a:lnTo>
                <a:lnTo>
                  <a:pt x="145516" y="76199"/>
                </a:lnTo>
                <a:lnTo>
                  <a:pt x="149088" y="77390"/>
                </a:lnTo>
                <a:lnTo>
                  <a:pt x="168483" y="77390"/>
                </a:lnTo>
                <a:lnTo>
                  <a:pt x="164914" y="81309"/>
                </a:lnTo>
                <a:lnTo>
                  <a:pt x="158316" y="84087"/>
                </a:lnTo>
                <a:close/>
              </a:path>
              <a:path w="327025" h="107314">
                <a:moveTo>
                  <a:pt x="168483" y="77390"/>
                </a:moveTo>
                <a:lnTo>
                  <a:pt x="160796" y="77390"/>
                </a:lnTo>
                <a:lnTo>
                  <a:pt x="166303" y="74910"/>
                </a:lnTo>
                <a:lnTo>
                  <a:pt x="169974" y="69948"/>
                </a:lnTo>
                <a:lnTo>
                  <a:pt x="169899" y="58538"/>
                </a:lnTo>
                <a:lnTo>
                  <a:pt x="166303" y="53776"/>
                </a:lnTo>
                <a:lnTo>
                  <a:pt x="160796" y="51345"/>
                </a:lnTo>
                <a:lnTo>
                  <a:pt x="168808" y="51345"/>
                </a:lnTo>
                <a:lnTo>
                  <a:pt x="169974" y="52684"/>
                </a:lnTo>
                <a:lnTo>
                  <a:pt x="179202" y="52684"/>
                </a:lnTo>
                <a:lnTo>
                  <a:pt x="179202" y="75753"/>
                </a:lnTo>
                <a:lnTo>
                  <a:pt x="169974" y="75753"/>
                </a:lnTo>
                <a:lnTo>
                  <a:pt x="168483" y="77390"/>
                </a:lnTo>
                <a:close/>
              </a:path>
              <a:path w="327025" h="107314">
                <a:moveTo>
                  <a:pt x="179202" y="82599"/>
                </a:moveTo>
                <a:lnTo>
                  <a:pt x="169974" y="82599"/>
                </a:lnTo>
                <a:lnTo>
                  <a:pt x="169974" y="75753"/>
                </a:lnTo>
                <a:lnTo>
                  <a:pt x="179202" y="75753"/>
                </a:lnTo>
                <a:lnTo>
                  <a:pt x="179202" y="82599"/>
                </a:lnTo>
                <a:close/>
              </a:path>
              <a:path w="327025" h="107314">
                <a:moveTo>
                  <a:pt x="226756" y="83343"/>
                </a:moveTo>
                <a:lnTo>
                  <a:pt x="214453" y="83343"/>
                </a:lnTo>
                <a:lnTo>
                  <a:pt x="207955" y="80515"/>
                </a:lnTo>
                <a:lnTo>
                  <a:pt x="203092" y="74860"/>
                </a:lnTo>
                <a:lnTo>
                  <a:pt x="198330" y="69105"/>
                </a:lnTo>
                <a:lnTo>
                  <a:pt x="195948" y="61614"/>
                </a:lnTo>
                <a:lnTo>
                  <a:pt x="195948" y="42763"/>
                </a:lnTo>
                <a:lnTo>
                  <a:pt x="198379" y="35172"/>
                </a:lnTo>
                <a:lnTo>
                  <a:pt x="203242" y="29616"/>
                </a:lnTo>
                <a:lnTo>
                  <a:pt x="208202" y="24060"/>
                </a:lnTo>
                <a:lnTo>
                  <a:pt x="214652" y="21282"/>
                </a:lnTo>
                <a:lnTo>
                  <a:pt x="230824" y="21282"/>
                </a:lnTo>
                <a:lnTo>
                  <a:pt x="237521" y="24804"/>
                </a:lnTo>
                <a:lnTo>
                  <a:pt x="241046" y="29616"/>
                </a:lnTo>
                <a:lnTo>
                  <a:pt x="218967" y="29616"/>
                </a:lnTo>
                <a:lnTo>
                  <a:pt x="214304" y="31749"/>
                </a:lnTo>
                <a:lnTo>
                  <a:pt x="210831" y="36015"/>
                </a:lnTo>
                <a:lnTo>
                  <a:pt x="207359" y="40183"/>
                </a:lnTo>
                <a:lnTo>
                  <a:pt x="205623" y="45640"/>
                </a:lnTo>
                <a:lnTo>
                  <a:pt x="205623" y="59233"/>
                </a:lnTo>
                <a:lnTo>
                  <a:pt x="207409" y="64740"/>
                </a:lnTo>
                <a:lnTo>
                  <a:pt x="214553" y="73074"/>
                </a:lnTo>
                <a:lnTo>
                  <a:pt x="219166" y="75157"/>
                </a:lnTo>
                <a:lnTo>
                  <a:pt x="240885" y="75157"/>
                </a:lnTo>
                <a:lnTo>
                  <a:pt x="240498" y="75703"/>
                </a:lnTo>
                <a:lnTo>
                  <a:pt x="237620" y="78282"/>
                </a:lnTo>
                <a:lnTo>
                  <a:pt x="234048" y="80367"/>
                </a:lnTo>
                <a:lnTo>
                  <a:pt x="230576" y="82351"/>
                </a:lnTo>
                <a:lnTo>
                  <a:pt x="226756" y="83343"/>
                </a:lnTo>
                <a:close/>
              </a:path>
              <a:path w="327025" h="107314">
                <a:moveTo>
                  <a:pt x="251908" y="31848"/>
                </a:moveTo>
                <a:lnTo>
                  <a:pt x="242681" y="31848"/>
                </a:lnTo>
                <a:lnTo>
                  <a:pt x="242681" y="22770"/>
                </a:lnTo>
                <a:lnTo>
                  <a:pt x="251908" y="22770"/>
                </a:lnTo>
                <a:lnTo>
                  <a:pt x="251908" y="31848"/>
                </a:lnTo>
                <a:close/>
              </a:path>
              <a:path w="327025" h="107314">
                <a:moveTo>
                  <a:pt x="240885" y="75157"/>
                </a:moveTo>
                <a:lnTo>
                  <a:pt x="228195" y="75157"/>
                </a:lnTo>
                <a:lnTo>
                  <a:pt x="231518" y="74265"/>
                </a:lnTo>
                <a:lnTo>
                  <a:pt x="234793" y="72479"/>
                </a:lnTo>
                <a:lnTo>
                  <a:pt x="238166" y="70593"/>
                </a:lnTo>
                <a:lnTo>
                  <a:pt x="240796" y="68212"/>
                </a:lnTo>
                <a:lnTo>
                  <a:pt x="242681" y="65335"/>
                </a:lnTo>
                <a:lnTo>
                  <a:pt x="242681" y="39290"/>
                </a:lnTo>
                <a:lnTo>
                  <a:pt x="240796" y="36413"/>
                </a:lnTo>
                <a:lnTo>
                  <a:pt x="238166" y="34081"/>
                </a:lnTo>
                <a:lnTo>
                  <a:pt x="231419" y="30509"/>
                </a:lnTo>
                <a:lnTo>
                  <a:pt x="228095" y="29616"/>
                </a:lnTo>
                <a:lnTo>
                  <a:pt x="241046" y="29616"/>
                </a:lnTo>
                <a:lnTo>
                  <a:pt x="242681" y="31848"/>
                </a:lnTo>
                <a:lnTo>
                  <a:pt x="251908" y="31848"/>
                </a:lnTo>
                <a:lnTo>
                  <a:pt x="251908" y="72627"/>
                </a:lnTo>
                <a:lnTo>
                  <a:pt x="242681" y="72627"/>
                </a:lnTo>
                <a:lnTo>
                  <a:pt x="240885" y="75157"/>
                </a:lnTo>
                <a:close/>
              </a:path>
              <a:path w="327025" h="107314">
                <a:moveTo>
                  <a:pt x="245625" y="99118"/>
                </a:moveTo>
                <a:lnTo>
                  <a:pt x="229534" y="99118"/>
                </a:lnTo>
                <a:lnTo>
                  <a:pt x="234247" y="97531"/>
                </a:lnTo>
                <a:lnTo>
                  <a:pt x="240994" y="91181"/>
                </a:lnTo>
                <a:lnTo>
                  <a:pt x="242681" y="86816"/>
                </a:lnTo>
                <a:lnTo>
                  <a:pt x="242681" y="72627"/>
                </a:lnTo>
                <a:lnTo>
                  <a:pt x="251908" y="72627"/>
                </a:lnTo>
                <a:lnTo>
                  <a:pt x="251908" y="89247"/>
                </a:lnTo>
                <a:lnTo>
                  <a:pt x="249427" y="95696"/>
                </a:lnTo>
                <a:lnTo>
                  <a:pt x="245625" y="99118"/>
                </a:lnTo>
                <a:close/>
              </a:path>
              <a:path w="327025" h="107314">
                <a:moveTo>
                  <a:pt x="232511" y="106857"/>
                </a:moveTo>
                <a:lnTo>
                  <a:pt x="218323" y="106857"/>
                </a:lnTo>
                <a:lnTo>
                  <a:pt x="213857" y="106213"/>
                </a:lnTo>
                <a:lnTo>
                  <a:pt x="210087" y="104923"/>
                </a:lnTo>
                <a:lnTo>
                  <a:pt x="206416" y="103732"/>
                </a:lnTo>
                <a:lnTo>
                  <a:pt x="202844" y="101401"/>
                </a:lnTo>
                <a:lnTo>
                  <a:pt x="199372" y="97928"/>
                </a:lnTo>
                <a:lnTo>
                  <a:pt x="203986" y="91082"/>
                </a:lnTo>
                <a:lnTo>
                  <a:pt x="206466" y="94059"/>
                </a:lnTo>
                <a:lnTo>
                  <a:pt x="209244" y="96142"/>
                </a:lnTo>
                <a:lnTo>
                  <a:pt x="212320" y="97332"/>
                </a:lnTo>
                <a:lnTo>
                  <a:pt x="215495" y="98523"/>
                </a:lnTo>
                <a:lnTo>
                  <a:pt x="219215" y="99118"/>
                </a:lnTo>
                <a:lnTo>
                  <a:pt x="245625" y="99118"/>
                </a:lnTo>
                <a:lnTo>
                  <a:pt x="239506" y="104626"/>
                </a:lnTo>
                <a:lnTo>
                  <a:pt x="232511" y="106857"/>
                </a:lnTo>
                <a:close/>
              </a:path>
              <a:path w="327025" h="107314">
                <a:moveTo>
                  <a:pt x="299328" y="84087"/>
                </a:moveTo>
                <a:lnTo>
                  <a:pt x="290299" y="84087"/>
                </a:lnTo>
                <a:lnTo>
                  <a:pt x="282956" y="81160"/>
                </a:lnTo>
                <a:lnTo>
                  <a:pt x="271645" y="69453"/>
                </a:lnTo>
                <a:lnTo>
                  <a:pt x="268818" y="61912"/>
                </a:lnTo>
                <a:lnTo>
                  <a:pt x="268818" y="43854"/>
                </a:lnTo>
                <a:lnTo>
                  <a:pt x="271596" y="36413"/>
                </a:lnTo>
                <a:lnTo>
                  <a:pt x="277153" y="30360"/>
                </a:lnTo>
                <a:lnTo>
                  <a:pt x="282808" y="24308"/>
                </a:lnTo>
                <a:lnTo>
                  <a:pt x="289852" y="21282"/>
                </a:lnTo>
                <a:lnTo>
                  <a:pt x="306918" y="21282"/>
                </a:lnTo>
                <a:lnTo>
                  <a:pt x="313863" y="24259"/>
                </a:lnTo>
                <a:lnTo>
                  <a:pt x="318070" y="29021"/>
                </a:lnTo>
                <a:lnTo>
                  <a:pt x="292680" y="29021"/>
                </a:lnTo>
                <a:lnTo>
                  <a:pt x="288066" y="30956"/>
                </a:lnTo>
                <a:lnTo>
                  <a:pt x="284295" y="34825"/>
                </a:lnTo>
                <a:lnTo>
                  <a:pt x="280624" y="38695"/>
                </a:lnTo>
                <a:lnTo>
                  <a:pt x="278740" y="43408"/>
                </a:lnTo>
                <a:lnTo>
                  <a:pt x="278640" y="48964"/>
                </a:lnTo>
                <a:lnTo>
                  <a:pt x="327009" y="48964"/>
                </a:lnTo>
                <a:lnTo>
                  <a:pt x="327009" y="55661"/>
                </a:lnTo>
                <a:lnTo>
                  <a:pt x="278640" y="55661"/>
                </a:lnTo>
                <a:lnTo>
                  <a:pt x="278938" y="61813"/>
                </a:lnTo>
                <a:lnTo>
                  <a:pt x="281121" y="66823"/>
                </a:lnTo>
                <a:lnTo>
                  <a:pt x="285189" y="70693"/>
                </a:lnTo>
                <a:lnTo>
                  <a:pt x="289356" y="74463"/>
                </a:lnTo>
                <a:lnTo>
                  <a:pt x="294366" y="76348"/>
                </a:lnTo>
                <a:lnTo>
                  <a:pt x="321316" y="76348"/>
                </a:lnTo>
                <a:lnTo>
                  <a:pt x="318191" y="78897"/>
                </a:lnTo>
                <a:lnTo>
                  <a:pt x="312573" y="81780"/>
                </a:lnTo>
                <a:lnTo>
                  <a:pt x="306285" y="83510"/>
                </a:lnTo>
                <a:lnTo>
                  <a:pt x="299328" y="84087"/>
                </a:lnTo>
                <a:close/>
              </a:path>
              <a:path w="327025" h="107314">
                <a:moveTo>
                  <a:pt x="327009" y="48964"/>
                </a:moveTo>
                <a:lnTo>
                  <a:pt x="317931" y="48964"/>
                </a:lnTo>
                <a:lnTo>
                  <a:pt x="317931" y="43408"/>
                </a:lnTo>
                <a:lnTo>
                  <a:pt x="316096" y="38695"/>
                </a:lnTo>
                <a:lnTo>
                  <a:pt x="308754" y="30956"/>
                </a:lnTo>
                <a:lnTo>
                  <a:pt x="303991" y="29021"/>
                </a:lnTo>
                <a:lnTo>
                  <a:pt x="318070" y="29021"/>
                </a:lnTo>
                <a:lnTo>
                  <a:pt x="324380" y="36165"/>
                </a:lnTo>
                <a:lnTo>
                  <a:pt x="326992" y="43854"/>
                </a:lnTo>
                <a:lnTo>
                  <a:pt x="327009" y="48964"/>
                </a:lnTo>
                <a:close/>
              </a:path>
              <a:path w="327025" h="107314">
                <a:moveTo>
                  <a:pt x="321316" y="76348"/>
                </a:moveTo>
                <a:lnTo>
                  <a:pt x="307463" y="76348"/>
                </a:lnTo>
                <a:lnTo>
                  <a:pt x="313615" y="73868"/>
                </a:lnTo>
                <a:lnTo>
                  <a:pt x="318675" y="68907"/>
                </a:lnTo>
                <a:lnTo>
                  <a:pt x="323140" y="74860"/>
                </a:lnTo>
                <a:lnTo>
                  <a:pt x="321316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86668" y="2998019"/>
            <a:ext cx="438940" cy="259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2760" y="2656973"/>
            <a:ext cx="1881505" cy="210820"/>
          </a:xfrm>
          <a:custGeom>
            <a:avLst/>
            <a:gdLst/>
            <a:ahLst/>
            <a:cxnLst/>
            <a:rect l="l" t="t" r="r" b="b"/>
            <a:pathLst>
              <a:path w="1881505" h="210819">
                <a:moveTo>
                  <a:pt x="110429" y="206721"/>
                </a:moveTo>
                <a:lnTo>
                  <a:pt x="0" y="206721"/>
                </a:lnTo>
                <a:lnTo>
                  <a:pt x="0" y="3423"/>
                </a:lnTo>
                <a:lnTo>
                  <a:pt x="107006" y="3423"/>
                </a:lnTo>
                <a:lnTo>
                  <a:pt x="119591" y="4316"/>
                </a:lnTo>
                <a:lnTo>
                  <a:pt x="156455" y="25412"/>
                </a:lnTo>
                <a:lnTo>
                  <a:pt x="163419" y="40629"/>
                </a:lnTo>
                <a:lnTo>
                  <a:pt x="43309" y="40629"/>
                </a:lnTo>
                <a:lnTo>
                  <a:pt x="43309" y="84831"/>
                </a:lnTo>
                <a:lnTo>
                  <a:pt x="156400" y="84831"/>
                </a:lnTo>
                <a:lnTo>
                  <a:pt x="155524" y="86171"/>
                </a:lnTo>
                <a:lnTo>
                  <a:pt x="150278" y="91891"/>
                </a:lnTo>
                <a:lnTo>
                  <a:pt x="144362" y="96403"/>
                </a:lnTo>
                <a:lnTo>
                  <a:pt x="137777" y="99705"/>
                </a:lnTo>
                <a:lnTo>
                  <a:pt x="130521" y="101798"/>
                </a:lnTo>
                <a:lnTo>
                  <a:pt x="138149" y="103779"/>
                </a:lnTo>
                <a:lnTo>
                  <a:pt x="145255" y="107193"/>
                </a:lnTo>
                <a:lnTo>
                  <a:pt x="151841" y="112039"/>
                </a:lnTo>
                <a:lnTo>
                  <a:pt x="157906" y="118318"/>
                </a:lnTo>
                <a:lnTo>
                  <a:pt x="160480" y="122038"/>
                </a:lnTo>
                <a:lnTo>
                  <a:pt x="43309" y="122038"/>
                </a:lnTo>
                <a:lnTo>
                  <a:pt x="43309" y="169217"/>
                </a:lnTo>
                <a:lnTo>
                  <a:pt x="166876" y="169217"/>
                </a:lnTo>
                <a:lnTo>
                  <a:pt x="165533" y="173942"/>
                </a:lnTo>
                <a:lnTo>
                  <a:pt x="134912" y="202926"/>
                </a:lnTo>
                <a:lnTo>
                  <a:pt x="123396" y="205772"/>
                </a:lnTo>
                <a:lnTo>
                  <a:pt x="110429" y="206721"/>
                </a:lnTo>
                <a:close/>
              </a:path>
              <a:path w="1881505" h="210819">
                <a:moveTo>
                  <a:pt x="156400" y="84831"/>
                </a:moveTo>
                <a:lnTo>
                  <a:pt x="104873" y="84831"/>
                </a:lnTo>
                <a:lnTo>
                  <a:pt x="110628" y="82797"/>
                </a:lnTo>
                <a:lnTo>
                  <a:pt x="119161" y="74661"/>
                </a:lnTo>
                <a:lnTo>
                  <a:pt x="121293" y="69353"/>
                </a:lnTo>
                <a:lnTo>
                  <a:pt x="121293" y="56355"/>
                </a:lnTo>
                <a:lnTo>
                  <a:pt x="119161" y="51048"/>
                </a:lnTo>
                <a:lnTo>
                  <a:pt x="110628" y="42713"/>
                </a:lnTo>
                <a:lnTo>
                  <a:pt x="104873" y="40629"/>
                </a:lnTo>
                <a:lnTo>
                  <a:pt x="163419" y="40629"/>
                </a:lnTo>
                <a:lnTo>
                  <a:pt x="164491" y="44164"/>
                </a:lnTo>
                <a:lnTo>
                  <a:pt x="165496" y="55215"/>
                </a:lnTo>
                <a:lnTo>
                  <a:pt x="164873" y="64014"/>
                </a:lnTo>
                <a:lnTo>
                  <a:pt x="163003" y="72106"/>
                </a:lnTo>
                <a:lnTo>
                  <a:pt x="159887" y="79492"/>
                </a:lnTo>
                <a:lnTo>
                  <a:pt x="156400" y="84831"/>
                </a:lnTo>
                <a:close/>
              </a:path>
              <a:path w="1881505" h="210819">
                <a:moveTo>
                  <a:pt x="166876" y="169217"/>
                </a:moveTo>
                <a:lnTo>
                  <a:pt x="107453" y="169217"/>
                </a:lnTo>
                <a:lnTo>
                  <a:pt x="113902" y="167133"/>
                </a:lnTo>
                <a:lnTo>
                  <a:pt x="123030" y="158799"/>
                </a:lnTo>
                <a:lnTo>
                  <a:pt x="125312" y="153044"/>
                </a:lnTo>
                <a:lnTo>
                  <a:pt x="125312" y="139253"/>
                </a:lnTo>
                <a:lnTo>
                  <a:pt x="123068" y="133684"/>
                </a:lnTo>
                <a:lnTo>
                  <a:pt x="114150" y="124370"/>
                </a:lnTo>
                <a:lnTo>
                  <a:pt x="107652" y="122038"/>
                </a:lnTo>
                <a:lnTo>
                  <a:pt x="160480" y="122038"/>
                </a:lnTo>
                <a:lnTo>
                  <a:pt x="162984" y="125657"/>
                </a:lnTo>
                <a:lnTo>
                  <a:pt x="166615" y="133696"/>
                </a:lnTo>
                <a:lnTo>
                  <a:pt x="168788" y="142400"/>
                </a:lnTo>
                <a:lnTo>
                  <a:pt x="169514" y="151804"/>
                </a:lnTo>
                <a:lnTo>
                  <a:pt x="168519" y="163440"/>
                </a:lnTo>
                <a:lnTo>
                  <a:pt x="166876" y="169217"/>
                </a:lnTo>
                <a:close/>
              </a:path>
              <a:path w="1881505" h="210819">
                <a:moveTo>
                  <a:pt x="293908" y="210442"/>
                </a:moveTo>
                <a:lnTo>
                  <a:pt x="255362" y="204898"/>
                </a:lnTo>
                <a:lnTo>
                  <a:pt x="215727" y="175979"/>
                </a:lnTo>
                <a:lnTo>
                  <a:pt x="202082" y="125610"/>
                </a:lnTo>
                <a:lnTo>
                  <a:pt x="202082" y="3423"/>
                </a:lnTo>
                <a:lnTo>
                  <a:pt x="245986" y="3423"/>
                </a:lnTo>
                <a:lnTo>
                  <a:pt x="246096" y="125610"/>
                </a:lnTo>
                <a:lnTo>
                  <a:pt x="246739" y="134270"/>
                </a:lnTo>
                <a:lnTo>
                  <a:pt x="273035" y="168733"/>
                </a:lnTo>
                <a:lnTo>
                  <a:pt x="293908" y="172044"/>
                </a:lnTo>
                <a:lnTo>
                  <a:pt x="374090" y="172044"/>
                </a:lnTo>
                <a:lnTo>
                  <a:pt x="372192" y="175765"/>
                </a:lnTo>
                <a:lnTo>
                  <a:pt x="361774" y="188118"/>
                </a:lnTo>
                <a:lnTo>
                  <a:pt x="348659" y="197885"/>
                </a:lnTo>
                <a:lnTo>
                  <a:pt x="332976" y="204861"/>
                </a:lnTo>
                <a:lnTo>
                  <a:pt x="314726" y="209046"/>
                </a:lnTo>
                <a:lnTo>
                  <a:pt x="293908" y="210442"/>
                </a:lnTo>
                <a:close/>
              </a:path>
              <a:path w="1881505" h="210819">
                <a:moveTo>
                  <a:pt x="374090" y="172044"/>
                </a:moveTo>
                <a:lnTo>
                  <a:pt x="293908" y="172044"/>
                </a:lnTo>
                <a:lnTo>
                  <a:pt x="305005" y="171217"/>
                </a:lnTo>
                <a:lnTo>
                  <a:pt x="314633" y="168733"/>
                </a:lnTo>
                <a:lnTo>
                  <a:pt x="340640" y="134270"/>
                </a:lnTo>
                <a:lnTo>
                  <a:pt x="341384" y="3423"/>
                </a:lnTo>
                <a:lnTo>
                  <a:pt x="385587" y="3423"/>
                </a:lnTo>
                <a:lnTo>
                  <a:pt x="385564" y="125610"/>
                </a:lnTo>
                <a:lnTo>
                  <a:pt x="384099" y="144362"/>
                </a:lnTo>
                <a:lnTo>
                  <a:pt x="379634" y="161180"/>
                </a:lnTo>
                <a:lnTo>
                  <a:pt x="374090" y="172044"/>
                </a:lnTo>
                <a:close/>
              </a:path>
              <a:path w="1881505" h="210819">
                <a:moveTo>
                  <a:pt x="468810" y="206721"/>
                </a:moveTo>
                <a:lnTo>
                  <a:pt x="425500" y="206721"/>
                </a:lnTo>
                <a:lnTo>
                  <a:pt x="425500" y="3423"/>
                </a:lnTo>
                <a:lnTo>
                  <a:pt x="468810" y="3423"/>
                </a:lnTo>
                <a:lnTo>
                  <a:pt x="468810" y="206721"/>
                </a:lnTo>
                <a:close/>
              </a:path>
              <a:path w="1881505" h="210819">
                <a:moveTo>
                  <a:pt x="638347" y="206721"/>
                </a:moveTo>
                <a:lnTo>
                  <a:pt x="509015" y="206721"/>
                </a:lnTo>
                <a:lnTo>
                  <a:pt x="509015" y="3423"/>
                </a:lnTo>
                <a:lnTo>
                  <a:pt x="552325" y="3423"/>
                </a:lnTo>
                <a:lnTo>
                  <a:pt x="552325" y="168621"/>
                </a:lnTo>
                <a:lnTo>
                  <a:pt x="638347" y="168621"/>
                </a:lnTo>
                <a:lnTo>
                  <a:pt x="638347" y="206721"/>
                </a:lnTo>
                <a:close/>
              </a:path>
              <a:path w="1881505" h="210819">
                <a:moveTo>
                  <a:pt x="748644" y="206721"/>
                </a:moveTo>
                <a:lnTo>
                  <a:pt x="668426" y="206721"/>
                </a:lnTo>
                <a:lnTo>
                  <a:pt x="668426" y="3423"/>
                </a:lnTo>
                <a:lnTo>
                  <a:pt x="748644" y="3423"/>
                </a:lnTo>
                <a:lnTo>
                  <a:pt x="771545" y="5181"/>
                </a:lnTo>
                <a:lnTo>
                  <a:pt x="792176" y="10455"/>
                </a:lnTo>
                <a:lnTo>
                  <a:pt x="810538" y="19245"/>
                </a:lnTo>
                <a:lnTo>
                  <a:pt x="826630" y="31551"/>
                </a:lnTo>
                <a:lnTo>
                  <a:pt x="835275" y="41523"/>
                </a:lnTo>
                <a:lnTo>
                  <a:pt x="711735" y="41523"/>
                </a:lnTo>
                <a:lnTo>
                  <a:pt x="711735" y="168621"/>
                </a:lnTo>
                <a:lnTo>
                  <a:pt x="835377" y="168621"/>
                </a:lnTo>
                <a:lnTo>
                  <a:pt x="826630" y="178741"/>
                </a:lnTo>
                <a:lnTo>
                  <a:pt x="810538" y="190982"/>
                </a:lnTo>
                <a:lnTo>
                  <a:pt x="792176" y="199726"/>
                </a:lnTo>
                <a:lnTo>
                  <a:pt x="771545" y="204972"/>
                </a:lnTo>
                <a:lnTo>
                  <a:pt x="748644" y="206721"/>
                </a:lnTo>
                <a:close/>
              </a:path>
              <a:path w="1881505" h="210819">
                <a:moveTo>
                  <a:pt x="835377" y="168621"/>
                </a:moveTo>
                <a:lnTo>
                  <a:pt x="748644" y="168621"/>
                </a:lnTo>
                <a:lnTo>
                  <a:pt x="762122" y="167505"/>
                </a:lnTo>
                <a:lnTo>
                  <a:pt x="774280" y="164156"/>
                </a:lnTo>
                <a:lnTo>
                  <a:pt x="807915" y="130447"/>
                </a:lnTo>
                <a:lnTo>
                  <a:pt x="812342" y="105221"/>
                </a:lnTo>
                <a:lnTo>
                  <a:pt x="811282" y="91445"/>
                </a:lnTo>
                <a:lnTo>
                  <a:pt x="786093" y="51317"/>
                </a:lnTo>
                <a:lnTo>
                  <a:pt x="748644" y="41523"/>
                </a:lnTo>
                <a:lnTo>
                  <a:pt x="835275" y="41523"/>
                </a:lnTo>
                <a:lnTo>
                  <a:pt x="839718" y="46648"/>
                </a:lnTo>
                <a:lnTo>
                  <a:pt x="849068" y="63958"/>
                </a:lnTo>
                <a:lnTo>
                  <a:pt x="854678" y="83482"/>
                </a:lnTo>
                <a:lnTo>
                  <a:pt x="856549" y="105221"/>
                </a:lnTo>
                <a:lnTo>
                  <a:pt x="854678" y="126838"/>
                </a:lnTo>
                <a:lnTo>
                  <a:pt x="849068" y="146297"/>
                </a:lnTo>
                <a:lnTo>
                  <a:pt x="839718" y="163598"/>
                </a:lnTo>
                <a:lnTo>
                  <a:pt x="835377" y="168621"/>
                </a:lnTo>
                <a:close/>
              </a:path>
              <a:path w="1881505" h="210819">
                <a:moveTo>
                  <a:pt x="1008605" y="206721"/>
                </a:moveTo>
                <a:lnTo>
                  <a:pt x="965305" y="206721"/>
                </a:lnTo>
                <a:lnTo>
                  <a:pt x="965305" y="3423"/>
                </a:lnTo>
                <a:lnTo>
                  <a:pt x="1008605" y="3423"/>
                </a:lnTo>
                <a:lnTo>
                  <a:pt x="1008605" y="206721"/>
                </a:lnTo>
                <a:close/>
              </a:path>
              <a:path w="1881505" h="210819">
                <a:moveTo>
                  <a:pt x="1092121" y="206721"/>
                </a:moveTo>
                <a:lnTo>
                  <a:pt x="1048820" y="206721"/>
                </a:lnTo>
                <a:lnTo>
                  <a:pt x="1048820" y="3423"/>
                </a:lnTo>
                <a:lnTo>
                  <a:pt x="1109542" y="3423"/>
                </a:lnTo>
                <a:lnTo>
                  <a:pt x="1134019" y="64442"/>
                </a:lnTo>
                <a:lnTo>
                  <a:pt x="1092121" y="64442"/>
                </a:lnTo>
                <a:lnTo>
                  <a:pt x="1092121" y="206721"/>
                </a:lnTo>
                <a:close/>
              </a:path>
              <a:path w="1881505" h="210819">
                <a:moveTo>
                  <a:pt x="1200748" y="126206"/>
                </a:moveTo>
                <a:lnTo>
                  <a:pt x="1158795" y="126206"/>
                </a:lnTo>
                <a:lnTo>
                  <a:pt x="1208211" y="3423"/>
                </a:lnTo>
                <a:lnTo>
                  <a:pt x="1269228" y="3423"/>
                </a:lnTo>
                <a:lnTo>
                  <a:pt x="1269228" y="64442"/>
                </a:lnTo>
                <a:lnTo>
                  <a:pt x="1225623" y="64442"/>
                </a:lnTo>
                <a:lnTo>
                  <a:pt x="1200748" y="126206"/>
                </a:lnTo>
                <a:close/>
              </a:path>
              <a:path w="1881505" h="210819">
                <a:moveTo>
                  <a:pt x="1168320" y="206721"/>
                </a:moveTo>
                <a:lnTo>
                  <a:pt x="1149423" y="206721"/>
                </a:lnTo>
                <a:lnTo>
                  <a:pt x="1092121" y="64442"/>
                </a:lnTo>
                <a:lnTo>
                  <a:pt x="1134019" y="64442"/>
                </a:lnTo>
                <a:lnTo>
                  <a:pt x="1158795" y="126206"/>
                </a:lnTo>
                <a:lnTo>
                  <a:pt x="1200748" y="126206"/>
                </a:lnTo>
                <a:lnTo>
                  <a:pt x="1168320" y="206721"/>
                </a:lnTo>
                <a:close/>
              </a:path>
              <a:path w="1881505" h="210819">
                <a:moveTo>
                  <a:pt x="1269228" y="206721"/>
                </a:moveTo>
                <a:lnTo>
                  <a:pt x="1225623" y="206721"/>
                </a:lnTo>
                <a:lnTo>
                  <a:pt x="1225623" y="64442"/>
                </a:lnTo>
                <a:lnTo>
                  <a:pt x="1269228" y="64442"/>
                </a:lnTo>
                <a:lnTo>
                  <a:pt x="1269228" y="206721"/>
                </a:lnTo>
                <a:close/>
              </a:path>
              <a:path w="1881505" h="210819">
                <a:moveTo>
                  <a:pt x="1337255" y="206721"/>
                </a:moveTo>
                <a:lnTo>
                  <a:pt x="1287840" y="206721"/>
                </a:lnTo>
                <a:lnTo>
                  <a:pt x="1366421" y="3423"/>
                </a:lnTo>
                <a:lnTo>
                  <a:pt x="1420742" y="3423"/>
                </a:lnTo>
                <a:lnTo>
                  <a:pt x="1437419" y="46731"/>
                </a:lnTo>
                <a:lnTo>
                  <a:pt x="1393510" y="46731"/>
                </a:lnTo>
                <a:lnTo>
                  <a:pt x="1361811" y="134242"/>
                </a:lnTo>
                <a:lnTo>
                  <a:pt x="1471117" y="134242"/>
                </a:lnTo>
                <a:lnTo>
                  <a:pt x="1485789" y="172342"/>
                </a:lnTo>
                <a:lnTo>
                  <a:pt x="1350047" y="172342"/>
                </a:lnTo>
                <a:lnTo>
                  <a:pt x="1337255" y="206721"/>
                </a:lnTo>
                <a:close/>
              </a:path>
              <a:path w="1881505" h="210819">
                <a:moveTo>
                  <a:pt x="1471117" y="134242"/>
                </a:moveTo>
                <a:lnTo>
                  <a:pt x="1425209" y="134242"/>
                </a:lnTo>
                <a:lnTo>
                  <a:pt x="1393510" y="46731"/>
                </a:lnTo>
                <a:lnTo>
                  <a:pt x="1437419" y="46731"/>
                </a:lnTo>
                <a:lnTo>
                  <a:pt x="1471117" y="134242"/>
                </a:lnTo>
                <a:close/>
              </a:path>
              <a:path w="1881505" h="210819">
                <a:moveTo>
                  <a:pt x="1499028" y="206721"/>
                </a:moveTo>
                <a:lnTo>
                  <a:pt x="1449612" y="206721"/>
                </a:lnTo>
                <a:lnTo>
                  <a:pt x="1437115" y="172342"/>
                </a:lnTo>
                <a:lnTo>
                  <a:pt x="1485789" y="172342"/>
                </a:lnTo>
                <a:lnTo>
                  <a:pt x="1499028" y="206721"/>
                </a:lnTo>
                <a:close/>
              </a:path>
              <a:path w="1881505" h="210819">
                <a:moveTo>
                  <a:pt x="1616423" y="210740"/>
                </a:moveTo>
                <a:lnTo>
                  <a:pt x="1573860" y="203335"/>
                </a:lnTo>
                <a:lnTo>
                  <a:pt x="1539033" y="181123"/>
                </a:lnTo>
                <a:lnTo>
                  <a:pt x="1515930" y="147339"/>
                </a:lnTo>
                <a:lnTo>
                  <a:pt x="1508229" y="105221"/>
                </a:lnTo>
                <a:lnTo>
                  <a:pt x="1510136" y="83129"/>
                </a:lnTo>
                <a:lnTo>
                  <a:pt x="1525391" y="45252"/>
                </a:lnTo>
                <a:lnTo>
                  <a:pt x="1555091" y="16575"/>
                </a:lnTo>
                <a:lnTo>
                  <a:pt x="1593935" y="1841"/>
                </a:lnTo>
                <a:lnTo>
                  <a:pt x="1616423" y="0"/>
                </a:lnTo>
                <a:lnTo>
                  <a:pt x="1642441" y="2846"/>
                </a:lnTo>
                <a:lnTo>
                  <a:pt x="1665129" y="11385"/>
                </a:lnTo>
                <a:lnTo>
                  <a:pt x="1684489" y="25616"/>
                </a:lnTo>
                <a:lnTo>
                  <a:pt x="1694892" y="38546"/>
                </a:lnTo>
                <a:lnTo>
                  <a:pt x="1616423" y="38546"/>
                </a:lnTo>
                <a:lnTo>
                  <a:pt x="1603125" y="39737"/>
                </a:lnTo>
                <a:lnTo>
                  <a:pt x="1562775" y="67716"/>
                </a:lnTo>
                <a:lnTo>
                  <a:pt x="1552730" y="105221"/>
                </a:lnTo>
                <a:lnTo>
                  <a:pt x="1553864" y="119341"/>
                </a:lnTo>
                <a:lnTo>
                  <a:pt x="1570884" y="153441"/>
                </a:lnTo>
                <a:lnTo>
                  <a:pt x="1616423" y="172044"/>
                </a:lnTo>
                <a:lnTo>
                  <a:pt x="1702900" y="172044"/>
                </a:lnTo>
                <a:lnTo>
                  <a:pt x="1702900" y="172342"/>
                </a:lnTo>
                <a:lnTo>
                  <a:pt x="1684600" y="189141"/>
                </a:lnTo>
                <a:lnTo>
                  <a:pt x="1664087" y="201140"/>
                </a:lnTo>
                <a:lnTo>
                  <a:pt x="1641362" y="208340"/>
                </a:lnTo>
                <a:lnTo>
                  <a:pt x="1616423" y="210740"/>
                </a:lnTo>
                <a:close/>
              </a:path>
              <a:path w="1881505" h="210819">
                <a:moveTo>
                  <a:pt x="1664496" y="65037"/>
                </a:moveTo>
                <a:lnTo>
                  <a:pt x="1631794" y="40518"/>
                </a:lnTo>
                <a:lnTo>
                  <a:pt x="1616423" y="38546"/>
                </a:lnTo>
                <a:lnTo>
                  <a:pt x="1694892" y="38546"/>
                </a:lnTo>
                <a:lnTo>
                  <a:pt x="1700519" y="45540"/>
                </a:lnTo>
                <a:lnTo>
                  <a:pt x="1664496" y="65037"/>
                </a:lnTo>
                <a:close/>
              </a:path>
              <a:path w="1881505" h="210819">
                <a:moveTo>
                  <a:pt x="1702900" y="172044"/>
                </a:moveTo>
                <a:lnTo>
                  <a:pt x="1616423" y="172044"/>
                </a:lnTo>
                <a:lnTo>
                  <a:pt x="1623151" y="171737"/>
                </a:lnTo>
                <a:lnTo>
                  <a:pt x="1629634" y="170817"/>
                </a:lnTo>
                <a:lnTo>
                  <a:pt x="1659590" y="156418"/>
                </a:lnTo>
                <a:lnTo>
                  <a:pt x="1659590" y="132010"/>
                </a:lnTo>
                <a:lnTo>
                  <a:pt x="1606012" y="132010"/>
                </a:lnTo>
                <a:lnTo>
                  <a:pt x="1606012" y="94207"/>
                </a:lnTo>
                <a:lnTo>
                  <a:pt x="1702900" y="94207"/>
                </a:lnTo>
                <a:lnTo>
                  <a:pt x="1702900" y="172044"/>
                </a:lnTo>
                <a:close/>
              </a:path>
              <a:path w="1881505" h="210819">
                <a:moveTo>
                  <a:pt x="1881275" y="206721"/>
                </a:moveTo>
                <a:lnTo>
                  <a:pt x="1737362" y="206721"/>
                </a:lnTo>
                <a:lnTo>
                  <a:pt x="1737362" y="3423"/>
                </a:lnTo>
                <a:lnTo>
                  <a:pt x="1881275" y="3423"/>
                </a:lnTo>
                <a:lnTo>
                  <a:pt x="1881275" y="41523"/>
                </a:lnTo>
                <a:lnTo>
                  <a:pt x="1780672" y="41523"/>
                </a:lnTo>
                <a:lnTo>
                  <a:pt x="1780672" y="84534"/>
                </a:lnTo>
                <a:lnTo>
                  <a:pt x="1879046" y="84534"/>
                </a:lnTo>
                <a:lnTo>
                  <a:pt x="1879046" y="122634"/>
                </a:lnTo>
                <a:lnTo>
                  <a:pt x="1780672" y="122634"/>
                </a:lnTo>
                <a:lnTo>
                  <a:pt x="1780672" y="168621"/>
                </a:lnTo>
                <a:lnTo>
                  <a:pt x="1881275" y="168621"/>
                </a:lnTo>
                <a:lnTo>
                  <a:pt x="1881275" y="206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9366" y="2975012"/>
            <a:ext cx="731391" cy="1346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52664" y="2682969"/>
            <a:ext cx="598805" cy="1270"/>
          </a:xfrm>
          <a:custGeom>
            <a:avLst/>
            <a:gdLst/>
            <a:ahLst/>
            <a:cxnLst/>
            <a:rect l="l" t="t" r="r" b="b"/>
            <a:pathLst>
              <a:path w="598804" h="1269">
                <a:moveTo>
                  <a:pt x="598348" y="0"/>
                </a:moveTo>
                <a:lnTo>
                  <a:pt x="0" y="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09439" y="2668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49" y="31474"/>
                </a:moveTo>
                <a:lnTo>
                  <a:pt x="0" y="15799"/>
                </a:lnTo>
                <a:lnTo>
                  <a:pt x="43199" y="0"/>
                </a:lnTo>
                <a:lnTo>
                  <a:pt x="43249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9439" y="2668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199" y="0"/>
                </a:moveTo>
                <a:lnTo>
                  <a:pt x="0" y="15799"/>
                </a:lnTo>
                <a:lnTo>
                  <a:pt x="43249" y="31474"/>
                </a:lnTo>
                <a:lnTo>
                  <a:pt x="431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09263" y="2401212"/>
            <a:ext cx="536873" cy="5327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84613" y="2478905"/>
            <a:ext cx="386199" cy="3773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3237" y="2683844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>
                <a:moveTo>
                  <a:pt x="59564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0012" y="26681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0011" y="26681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3048" y="3306943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097"/>
                </a:lnTo>
                <a:lnTo>
                  <a:pt x="0" y="10790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22760" y="3758308"/>
            <a:ext cx="1157605" cy="210820"/>
          </a:xfrm>
          <a:custGeom>
            <a:avLst/>
            <a:gdLst/>
            <a:ahLst/>
            <a:cxnLst/>
            <a:rect l="l" t="t" r="r" b="b"/>
            <a:pathLst>
              <a:path w="1157605" h="210820">
                <a:moveTo>
                  <a:pt x="80218" y="206721"/>
                </a:moveTo>
                <a:lnTo>
                  <a:pt x="0" y="206721"/>
                </a:lnTo>
                <a:lnTo>
                  <a:pt x="0" y="3423"/>
                </a:lnTo>
                <a:lnTo>
                  <a:pt x="80218" y="3423"/>
                </a:lnTo>
                <a:lnTo>
                  <a:pt x="103118" y="5181"/>
                </a:lnTo>
                <a:lnTo>
                  <a:pt x="123749" y="10455"/>
                </a:lnTo>
                <a:lnTo>
                  <a:pt x="142111" y="19245"/>
                </a:lnTo>
                <a:lnTo>
                  <a:pt x="158203" y="31551"/>
                </a:lnTo>
                <a:lnTo>
                  <a:pt x="166848" y="41523"/>
                </a:lnTo>
                <a:lnTo>
                  <a:pt x="43309" y="41523"/>
                </a:lnTo>
                <a:lnTo>
                  <a:pt x="43309" y="168621"/>
                </a:lnTo>
                <a:lnTo>
                  <a:pt x="166949" y="168621"/>
                </a:lnTo>
                <a:lnTo>
                  <a:pt x="158203" y="178741"/>
                </a:lnTo>
                <a:lnTo>
                  <a:pt x="142111" y="190982"/>
                </a:lnTo>
                <a:lnTo>
                  <a:pt x="123749" y="199726"/>
                </a:lnTo>
                <a:lnTo>
                  <a:pt x="103118" y="204972"/>
                </a:lnTo>
                <a:lnTo>
                  <a:pt x="80218" y="206721"/>
                </a:lnTo>
                <a:close/>
              </a:path>
              <a:path w="1157605" h="210820">
                <a:moveTo>
                  <a:pt x="166949" y="168621"/>
                </a:moveTo>
                <a:lnTo>
                  <a:pt x="80218" y="168621"/>
                </a:lnTo>
                <a:lnTo>
                  <a:pt x="93696" y="167505"/>
                </a:lnTo>
                <a:lnTo>
                  <a:pt x="105853" y="164156"/>
                </a:lnTo>
                <a:lnTo>
                  <a:pt x="139488" y="130447"/>
                </a:lnTo>
                <a:lnTo>
                  <a:pt x="143915" y="105221"/>
                </a:lnTo>
                <a:lnTo>
                  <a:pt x="142855" y="91445"/>
                </a:lnTo>
                <a:lnTo>
                  <a:pt x="117666" y="51317"/>
                </a:lnTo>
                <a:lnTo>
                  <a:pt x="80218" y="41523"/>
                </a:lnTo>
                <a:lnTo>
                  <a:pt x="166848" y="41523"/>
                </a:lnTo>
                <a:lnTo>
                  <a:pt x="171291" y="46648"/>
                </a:lnTo>
                <a:lnTo>
                  <a:pt x="180639" y="63958"/>
                </a:lnTo>
                <a:lnTo>
                  <a:pt x="186248" y="83482"/>
                </a:lnTo>
                <a:lnTo>
                  <a:pt x="188118" y="105221"/>
                </a:lnTo>
                <a:lnTo>
                  <a:pt x="186248" y="126838"/>
                </a:lnTo>
                <a:lnTo>
                  <a:pt x="180639" y="146297"/>
                </a:lnTo>
                <a:lnTo>
                  <a:pt x="171291" y="163598"/>
                </a:lnTo>
                <a:lnTo>
                  <a:pt x="166949" y="168621"/>
                </a:lnTo>
                <a:close/>
              </a:path>
              <a:path w="1157605" h="210820">
                <a:moveTo>
                  <a:pt x="362762" y="206721"/>
                </a:moveTo>
                <a:lnTo>
                  <a:pt x="218845" y="206721"/>
                </a:lnTo>
                <a:lnTo>
                  <a:pt x="218845" y="3423"/>
                </a:lnTo>
                <a:lnTo>
                  <a:pt x="362762" y="3423"/>
                </a:lnTo>
                <a:lnTo>
                  <a:pt x="362762" y="41523"/>
                </a:lnTo>
                <a:lnTo>
                  <a:pt x="262155" y="41523"/>
                </a:lnTo>
                <a:lnTo>
                  <a:pt x="262155" y="84534"/>
                </a:lnTo>
                <a:lnTo>
                  <a:pt x="360530" y="84534"/>
                </a:lnTo>
                <a:lnTo>
                  <a:pt x="360530" y="122634"/>
                </a:lnTo>
                <a:lnTo>
                  <a:pt x="262155" y="122634"/>
                </a:lnTo>
                <a:lnTo>
                  <a:pt x="262155" y="168621"/>
                </a:lnTo>
                <a:lnTo>
                  <a:pt x="362762" y="168621"/>
                </a:lnTo>
                <a:lnTo>
                  <a:pt x="362762" y="206721"/>
                </a:lnTo>
                <a:close/>
              </a:path>
              <a:path w="1157605" h="210820">
                <a:moveTo>
                  <a:pt x="439853" y="206721"/>
                </a:moveTo>
                <a:lnTo>
                  <a:pt x="396544" y="206721"/>
                </a:lnTo>
                <a:lnTo>
                  <a:pt x="396544" y="3423"/>
                </a:lnTo>
                <a:lnTo>
                  <a:pt x="491645" y="3423"/>
                </a:lnTo>
                <a:lnTo>
                  <a:pt x="506416" y="4558"/>
                </a:lnTo>
                <a:lnTo>
                  <a:pt x="541354" y="21579"/>
                </a:lnTo>
                <a:lnTo>
                  <a:pt x="554802" y="41523"/>
                </a:lnTo>
                <a:lnTo>
                  <a:pt x="439853" y="41523"/>
                </a:lnTo>
                <a:lnTo>
                  <a:pt x="439853" y="96440"/>
                </a:lnTo>
                <a:lnTo>
                  <a:pt x="554559" y="96440"/>
                </a:lnTo>
                <a:lnTo>
                  <a:pt x="549241" y="106411"/>
                </a:lnTo>
                <a:lnTo>
                  <a:pt x="519067" y="129963"/>
                </a:lnTo>
                <a:lnTo>
                  <a:pt x="491645" y="134540"/>
                </a:lnTo>
                <a:lnTo>
                  <a:pt x="439853" y="134540"/>
                </a:lnTo>
                <a:lnTo>
                  <a:pt x="439853" y="206721"/>
                </a:lnTo>
                <a:close/>
              </a:path>
              <a:path w="1157605" h="210820">
                <a:moveTo>
                  <a:pt x="554559" y="96440"/>
                </a:moveTo>
                <a:lnTo>
                  <a:pt x="494374" y="96440"/>
                </a:lnTo>
                <a:lnTo>
                  <a:pt x="501468" y="94009"/>
                </a:lnTo>
                <a:lnTo>
                  <a:pt x="512878" y="84186"/>
                </a:lnTo>
                <a:lnTo>
                  <a:pt x="515755" y="77440"/>
                </a:lnTo>
                <a:lnTo>
                  <a:pt x="515755" y="60374"/>
                </a:lnTo>
                <a:lnTo>
                  <a:pt x="512878" y="53677"/>
                </a:lnTo>
                <a:lnTo>
                  <a:pt x="507123" y="48815"/>
                </a:lnTo>
                <a:lnTo>
                  <a:pt x="501468" y="43953"/>
                </a:lnTo>
                <a:lnTo>
                  <a:pt x="494374" y="41523"/>
                </a:lnTo>
                <a:lnTo>
                  <a:pt x="554802" y="41523"/>
                </a:lnTo>
                <a:lnTo>
                  <a:pt x="555306" y="42490"/>
                </a:lnTo>
                <a:lnTo>
                  <a:pt x="558794" y="55010"/>
                </a:lnTo>
                <a:lnTo>
                  <a:pt x="559957" y="68907"/>
                </a:lnTo>
                <a:lnTo>
                  <a:pt x="558766" y="82748"/>
                </a:lnTo>
                <a:lnTo>
                  <a:pt x="555194" y="95249"/>
                </a:lnTo>
                <a:lnTo>
                  <a:pt x="554559" y="96440"/>
                </a:lnTo>
                <a:close/>
              </a:path>
              <a:path w="1157605" h="210820">
                <a:moveTo>
                  <a:pt x="716070" y="206721"/>
                </a:moveTo>
                <a:lnTo>
                  <a:pt x="586739" y="206721"/>
                </a:lnTo>
                <a:lnTo>
                  <a:pt x="586739" y="3423"/>
                </a:lnTo>
                <a:lnTo>
                  <a:pt x="630048" y="3423"/>
                </a:lnTo>
                <a:lnTo>
                  <a:pt x="630048" y="168621"/>
                </a:lnTo>
                <a:lnTo>
                  <a:pt x="716070" y="168621"/>
                </a:lnTo>
                <a:lnTo>
                  <a:pt x="716070" y="206721"/>
                </a:lnTo>
                <a:close/>
              </a:path>
              <a:path w="1157605" h="210820">
                <a:moveTo>
                  <a:pt x="842441" y="210442"/>
                </a:moveTo>
                <a:lnTo>
                  <a:pt x="800249" y="203038"/>
                </a:lnTo>
                <a:lnTo>
                  <a:pt x="766241" y="180825"/>
                </a:lnTo>
                <a:lnTo>
                  <a:pt x="743917" y="147115"/>
                </a:lnTo>
                <a:lnTo>
                  <a:pt x="736476" y="105221"/>
                </a:lnTo>
                <a:lnTo>
                  <a:pt x="738336" y="83371"/>
                </a:lnTo>
                <a:lnTo>
                  <a:pt x="753219" y="45643"/>
                </a:lnTo>
                <a:lnTo>
                  <a:pt x="782222" y="16742"/>
                </a:lnTo>
                <a:lnTo>
                  <a:pt x="820322" y="1860"/>
                </a:lnTo>
                <a:lnTo>
                  <a:pt x="842441" y="0"/>
                </a:lnTo>
                <a:lnTo>
                  <a:pt x="864748" y="1860"/>
                </a:lnTo>
                <a:lnTo>
                  <a:pt x="884933" y="7441"/>
                </a:lnTo>
                <a:lnTo>
                  <a:pt x="902996" y="16742"/>
                </a:lnTo>
                <a:lnTo>
                  <a:pt x="918937" y="29765"/>
                </a:lnTo>
                <a:lnTo>
                  <a:pt x="926176" y="38546"/>
                </a:lnTo>
                <a:lnTo>
                  <a:pt x="842441" y="38546"/>
                </a:lnTo>
                <a:lnTo>
                  <a:pt x="829149" y="39727"/>
                </a:lnTo>
                <a:lnTo>
                  <a:pt x="790352" y="67465"/>
                </a:lnTo>
                <a:lnTo>
                  <a:pt x="780976" y="105221"/>
                </a:lnTo>
                <a:lnTo>
                  <a:pt x="782036" y="119220"/>
                </a:lnTo>
                <a:lnTo>
                  <a:pt x="807141" y="161496"/>
                </a:lnTo>
                <a:lnTo>
                  <a:pt x="842441" y="172044"/>
                </a:lnTo>
                <a:lnTo>
                  <a:pt x="926053" y="172044"/>
                </a:lnTo>
                <a:lnTo>
                  <a:pt x="918937" y="180676"/>
                </a:lnTo>
                <a:lnTo>
                  <a:pt x="902996" y="193699"/>
                </a:lnTo>
                <a:lnTo>
                  <a:pt x="884933" y="203000"/>
                </a:lnTo>
                <a:lnTo>
                  <a:pt x="864748" y="208581"/>
                </a:lnTo>
                <a:lnTo>
                  <a:pt x="842441" y="210442"/>
                </a:lnTo>
                <a:close/>
              </a:path>
              <a:path w="1157605" h="210820">
                <a:moveTo>
                  <a:pt x="926053" y="172044"/>
                </a:moveTo>
                <a:lnTo>
                  <a:pt x="842441" y="172044"/>
                </a:lnTo>
                <a:lnTo>
                  <a:pt x="855313" y="170891"/>
                </a:lnTo>
                <a:lnTo>
                  <a:pt x="866995" y="167431"/>
                </a:lnTo>
                <a:lnTo>
                  <a:pt x="899962" y="132270"/>
                </a:lnTo>
                <a:lnTo>
                  <a:pt x="904355" y="105221"/>
                </a:lnTo>
                <a:lnTo>
                  <a:pt x="903294" y="91352"/>
                </a:lnTo>
                <a:lnTo>
                  <a:pt x="878275" y="49177"/>
                </a:lnTo>
                <a:lnTo>
                  <a:pt x="842441" y="38546"/>
                </a:lnTo>
                <a:lnTo>
                  <a:pt x="926176" y="38546"/>
                </a:lnTo>
                <a:lnTo>
                  <a:pt x="932026" y="45643"/>
                </a:lnTo>
                <a:lnTo>
                  <a:pt x="941376" y="63511"/>
                </a:lnTo>
                <a:lnTo>
                  <a:pt x="946985" y="83371"/>
                </a:lnTo>
                <a:lnTo>
                  <a:pt x="948855" y="105221"/>
                </a:lnTo>
                <a:lnTo>
                  <a:pt x="946985" y="127071"/>
                </a:lnTo>
                <a:lnTo>
                  <a:pt x="941376" y="146930"/>
                </a:lnTo>
                <a:lnTo>
                  <a:pt x="932026" y="164798"/>
                </a:lnTo>
                <a:lnTo>
                  <a:pt x="926053" y="172044"/>
                </a:lnTo>
                <a:close/>
              </a:path>
              <a:path w="1157605" h="210820">
                <a:moveTo>
                  <a:pt x="1079338" y="206721"/>
                </a:moveTo>
                <a:lnTo>
                  <a:pt x="1036028" y="206721"/>
                </a:lnTo>
                <a:lnTo>
                  <a:pt x="1036028" y="123526"/>
                </a:lnTo>
                <a:lnTo>
                  <a:pt x="957742" y="3423"/>
                </a:lnTo>
                <a:lnTo>
                  <a:pt x="1007148" y="3423"/>
                </a:lnTo>
                <a:lnTo>
                  <a:pt x="1057754" y="85129"/>
                </a:lnTo>
                <a:lnTo>
                  <a:pt x="1104174" y="85129"/>
                </a:lnTo>
                <a:lnTo>
                  <a:pt x="1079338" y="123526"/>
                </a:lnTo>
                <a:lnTo>
                  <a:pt x="1079338" y="206721"/>
                </a:lnTo>
                <a:close/>
              </a:path>
              <a:path w="1157605" h="210820">
                <a:moveTo>
                  <a:pt x="1104174" y="85129"/>
                </a:moveTo>
                <a:lnTo>
                  <a:pt x="1057754" y="85129"/>
                </a:lnTo>
                <a:lnTo>
                  <a:pt x="1107608" y="3423"/>
                </a:lnTo>
                <a:lnTo>
                  <a:pt x="1157024" y="3423"/>
                </a:lnTo>
                <a:lnTo>
                  <a:pt x="1104174" y="8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9366" y="4076348"/>
            <a:ext cx="731391" cy="1346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3110" y="3618592"/>
            <a:ext cx="373649" cy="5774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21165" y="3032468"/>
            <a:ext cx="0" cy="558165"/>
          </a:xfrm>
          <a:custGeom>
            <a:avLst/>
            <a:gdLst/>
            <a:ahLst/>
            <a:cxnLst/>
            <a:rect l="l" t="t" r="r" b="b"/>
            <a:pathLst>
              <a:path h="558164">
                <a:moveTo>
                  <a:pt x="0" y="0"/>
                </a:moveTo>
                <a:lnTo>
                  <a:pt x="0" y="55814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05440" y="359061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5440" y="359061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0064" y="3907342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19630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6839" y="3891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6839" y="3891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99712" y="3767009"/>
            <a:ext cx="372745" cy="107314"/>
          </a:xfrm>
          <a:custGeom>
            <a:avLst/>
            <a:gdLst/>
            <a:ahLst/>
            <a:cxnLst/>
            <a:rect l="l" t="t" r="r" b="b"/>
            <a:pathLst>
              <a:path w="372745" h="107314">
                <a:moveTo>
                  <a:pt x="56107" y="31848"/>
                </a:moveTo>
                <a:lnTo>
                  <a:pt x="46880" y="31848"/>
                </a:lnTo>
                <a:lnTo>
                  <a:pt x="46880" y="0"/>
                </a:lnTo>
                <a:lnTo>
                  <a:pt x="56107" y="0"/>
                </a:lnTo>
                <a:lnTo>
                  <a:pt x="56107" y="31848"/>
                </a:lnTo>
                <a:close/>
              </a:path>
              <a:path w="372745" h="107314">
                <a:moveTo>
                  <a:pt x="30806" y="84087"/>
                </a:moveTo>
                <a:lnTo>
                  <a:pt x="18603" y="84087"/>
                </a:lnTo>
                <a:lnTo>
                  <a:pt x="12153" y="81259"/>
                </a:lnTo>
                <a:lnTo>
                  <a:pt x="7292" y="75604"/>
                </a:lnTo>
                <a:lnTo>
                  <a:pt x="2430" y="69849"/>
                </a:lnTo>
                <a:lnTo>
                  <a:pt x="0" y="62209"/>
                </a:lnTo>
                <a:lnTo>
                  <a:pt x="0" y="43159"/>
                </a:lnTo>
                <a:lnTo>
                  <a:pt x="2430" y="35570"/>
                </a:lnTo>
                <a:lnTo>
                  <a:pt x="12252" y="24159"/>
                </a:lnTo>
                <a:lnTo>
                  <a:pt x="18702" y="21282"/>
                </a:lnTo>
                <a:lnTo>
                  <a:pt x="30707" y="21282"/>
                </a:lnTo>
                <a:lnTo>
                  <a:pt x="34478" y="22224"/>
                </a:lnTo>
                <a:lnTo>
                  <a:pt x="41423" y="25995"/>
                </a:lnTo>
                <a:lnTo>
                  <a:pt x="44399" y="28575"/>
                </a:lnTo>
                <a:lnTo>
                  <a:pt x="45189" y="29617"/>
                </a:lnTo>
                <a:lnTo>
                  <a:pt x="23117" y="29617"/>
                </a:lnTo>
                <a:lnTo>
                  <a:pt x="18454" y="31749"/>
                </a:lnTo>
                <a:lnTo>
                  <a:pt x="11409" y="40183"/>
                </a:lnTo>
                <a:lnTo>
                  <a:pt x="9673" y="45740"/>
                </a:lnTo>
                <a:lnTo>
                  <a:pt x="9673" y="59630"/>
                </a:lnTo>
                <a:lnTo>
                  <a:pt x="11409" y="65235"/>
                </a:lnTo>
                <a:lnTo>
                  <a:pt x="14882" y="69503"/>
                </a:lnTo>
                <a:lnTo>
                  <a:pt x="18354" y="73670"/>
                </a:lnTo>
                <a:lnTo>
                  <a:pt x="23018" y="75753"/>
                </a:lnTo>
                <a:lnTo>
                  <a:pt x="45334" y="75753"/>
                </a:lnTo>
                <a:lnTo>
                  <a:pt x="44598" y="76745"/>
                </a:lnTo>
                <a:lnTo>
                  <a:pt x="41671" y="79275"/>
                </a:lnTo>
                <a:lnTo>
                  <a:pt x="38099" y="81259"/>
                </a:lnTo>
                <a:lnTo>
                  <a:pt x="34627" y="83145"/>
                </a:lnTo>
                <a:lnTo>
                  <a:pt x="30806" y="84087"/>
                </a:lnTo>
                <a:close/>
              </a:path>
              <a:path w="372745" h="107314">
                <a:moveTo>
                  <a:pt x="45334" y="75753"/>
                </a:moveTo>
                <a:lnTo>
                  <a:pt x="32543" y="75753"/>
                </a:lnTo>
                <a:lnTo>
                  <a:pt x="36015" y="74860"/>
                </a:lnTo>
                <a:lnTo>
                  <a:pt x="39290" y="73074"/>
                </a:lnTo>
                <a:lnTo>
                  <a:pt x="42663" y="71288"/>
                </a:lnTo>
                <a:lnTo>
                  <a:pt x="45194" y="69056"/>
                </a:lnTo>
                <a:lnTo>
                  <a:pt x="46880" y="66376"/>
                </a:lnTo>
                <a:lnTo>
                  <a:pt x="46880" y="39290"/>
                </a:lnTo>
                <a:lnTo>
                  <a:pt x="45194" y="36611"/>
                </a:lnTo>
                <a:lnTo>
                  <a:pt x="42663" y="34330"/>
                </a:lnTo>
                <a:lnTo>
                  <a:pt x="39290" y="32444"/>
                </a:lnTo>
                <a:lnTo>
                  <a:pt x="36015" y="30559"/>
                </a:lnTo>
                <a:lnTo>
                  <a:pt x="32543" y="29617"/>
                </a:lnTo>
                <a:lnTo>
                  <a:pt x="45189" y="29617"/>
                </a:lnTo>
                <a:lnTo>
                  <a:pt x="46880" y="31848"/>
                </a:lnTo>
                <a:lnTo>
                  <a:pt x="56107" y="31848"/>
                </a:lnTo>
                <a:lnTo>
                  <a:pt x="56107" y="73670"/>
                </a:lnTo>
                <a:lnTo>
                  <a:pt x="46880" y="73670"/>
                </a:lnTo>
                <a:lnTo>
                  <a:pt x="45334" y="75753"/>
                </a:lnTo>
                <a:close/>
              </a:path>
              <a:path w="372745" h="107314">
                <a:moveTo>
                  <a:pt x="56107" y="82599"/>
                </a:moveTo>
                <a:lnTo>
                  <a:pt x="46880" y="82599"/>
                </a:lnTo>
                <a:lnTo>
                  <a:pt x="46880" y="73670"/>
                </a:lnTo>
                <a:lnTo>
                  <a:pt x="56107" y="73670"/>
                </a:lnTo>
                <a:lnTo>
                  <a:pt x="56107" y="82599"/>
                </a:lnTo>
                <a:close/>
              </a:path>
              <a:path w="372745" h="107314">
                <a:moveTo>
                  <a:pt x="103505" y="84087"/>
                </a:moveTo>
                <a:lnTo>
                  <a:pt x="94476" y="84087"/>
                </a:lnTo>
                <a:lnTo>
                  <a:pt x="87134" y="81160"/>
                </a:lnTo>
                <a:lnTo>
                  <a:pt x="75823" y="69453"/>
                </a:lnTo>
                <a:lnTo>
                  <a:pt x="72995" y="61912"/>
                </a:lnTo>
                <a:lnTo>
                  <a:pt x="72995" y="43855"/>
                </a:lnTo>
                <a:lnTo>
                  <a:pt x="75774" y="36413"/>
                </a:lnTo>
                <a:lnTo>
                  <a:pt x="81330" y="30361"/>
                </a:lnTo>
                <a:lnTo>
                  <a:pt x="86985" y="24308"/>
                </a:lnTo>
                <a:lnTo>
                  <a:pt x="94029" y="21282"/>
                </a:lnTo>
                <a:lnTo>
                  <a:pt x="111095" y="21282"/>
                </a:lnTo>
                <a:lnTo>
                  <a:pt x="118041" y="24259"/>
                </a:lnTo>
                <a:lnTo>
                  <a:pt x="122247" y="29021"/>
                </a:lnTo>
                <a:lnTo>
                  <a:pt x="96857" y="29021"/>
                </a:lnTo>
                <a:lnTo>
                  <a:pt x="92243" y="30956"/>
                </a:lnTo>
                <a:lnTo>
                  <a:pt x="88473" y="34825"/>
                </a:lnTo>
                <a:lnTo>
                  <a:pt x="84802" y="38695"/>
                </a:lnTo>
                <a:lnTo>
                  <a:pt x="82917" y="43408"/>
                </a:lnTo>
                <a:lnTo>
                  <a:pt x="82818" y="48964"/>
                </a:lnTo>
                <a:lnTo>
                  <a:pt x="131187" y="48964"/>
                </a:lnTo>
                <a:lnTo>
                  <a:pt x="131187" y="55661"/>
                </a:lnTo>
                <a:lnTo>
                  <a:pt x="82818" y="55661"/>
                </a:lnTo>
                <a:lnTo>
                  <a:pt x="83115" y="61813"/>
                </a:lnTo>
                <a:lnTo>
                  <a:pt x="85299" y="66823"/>
                </a:lnTo>
                <a:lnTo>
                  <a:pt x="89367" y="70693"/>
                </a:lnTo>
                <a:lnTo>
                  <a:pt x="93534" y="74463"/>
                </a:lnTo>
                <a:lnTo>
                  <a:pt x="98544" y="76348"/>
                </a:lnTo>
                <a:lnTo>
                  <a:pt x="125493" y="76348"/>
                </a:lnTo>
                <a:lnTo>
                  <a:pt x="122369" y="78897"/>
                </a:lnTo>
                <a:lnTo>
                  <a:pt x="116751" y="81780"/>
                </a:lnTo>
                <a:lnTo>
                  <a:pt x="110463" y="83510"/>
                </a:lnTo>
                <a:lnTo>
                  <a:pt x="103505" y="84087"/>
                </a:lnTo>
                <a:close/>
              </a:path>
              <a:path w="372745" h="107314">
                <a:moveTo>
                  <a:pt x="131187" y="48964"/>
                </a:moveTo>
                <a:lnTo>
                  <a:pt x="122109" y="48964"/>
                </a:lnTo>
                <a:lnTo>
                  <a:pt x="122109" y="43408"/>
                </a:lnTo>
                <a:lnTo>
                  <a:pt x="120273" y="38695"/>
                </a:lnTo>
                <a:lnTo>
                  <a:pt x="112931" y="30956"/>
                </a:lnTo>
                <a:lnTo>
                  <a:pt x="108168" y="29021"/>
                </a:lnTo>
                <a:lnTo>
                  <a:pt x="122247" y="29021"/>
                </a:lnTo>
                <a:lnTo>
                  <a:pt x="128557" y="36165"/>
                </a:lnTo>
                <a:lnTo>
                  <a:pt x="131170" y="43855"/>
                </a:lnTo>
                <a:lnTo>
                  <a:pt x="131187" y="48964"/>
                </a:lnTo>
                <a:close/>
              </a:path>
              <a:path w="372745" h="107314">
                <a:moveTo>
                  <a:pt x="125493" y="76348"/>
                </a:moveTo>
                <a:lnTo>
                  <a:pt x="111641" y="76348"/>
                </a:lnTo>
                <a:lnTo>
                  <a:pt x="117792" y="73868"/>
                </a:lnTo>
                <a:lnTo>
                  <a:pt x="122853" y="68907"/>
                </a:lnTo>
                <a:lnTo>
                  <a:pt x="127317" y="74860"/>
                </a:lnTo>
                <a:lnTo>
                  <a:pt x="125493" y="76348"/>
                </a:lnTo>
                <a:close/>
              </a:path>
              <a:path w="372745" h="107314">
                <a:moveTo>
                  <a:pt x="165852" y="31700"/>
                </a:moveTo>
                <a:lnTo>
                  <a:pt x="157267" y="31700"/>
                </a:lnTo>
                <a:lnTo>
                  <a:pt x="159351" y="28624"/>
                </a:lnTo>
                <a:lnTo>
                  <a:pt x="162178" y="26144"/>
                </a:lnTo>
                <a:lnTo>
                  <a:pt x="165750" y="24259"/>
                </a:lnTo>
                <a:lnTo>
                  <a:pt x="169322" y="22274"/>
                </a:lnTo>
                <a:lnTo>
                  <a:pt x="173191" y="21282"/>
                </a:lnTo>
                <a:lnTo>
                  <a:pt x="185396" y="21282"/>
                </a:lnTo>
                <a:lnTo>
                  <a:pt x="191845" y="24109"/>
                </a:lnTo>
                <a:lnTo>
                  <a:pt x="196579" y="29617"/>
                </a:lnTo>
                <a:lnTo>
                  <a:pt x="171356" y="29617"/>
                </a:lnTo>
                <a:lnTo>
                  <a:pt x="167833" y="30559"/>
                </a:lnTo>
                <a:lnTo>
                  <a:pt x="165852" y="31700"/>
                </a:lnTo>
                <a:close/>
              </a:path>
              <a:path w="372745" h="107314">
                <a:moveTo>
                  <a:pt x="157267" y="105370"/>
                </a:moveTo>
                <a:lnTo>
                  <a:pt x="147891" y="105370"/>
                </a:lnTo>
                <a:lnTo>
                  <a:pt x="147891" y="22770"/>
                </a:lnTo>
                <a:lnTo>
                  <a:pt x="157267" y="22770"/>
                </a:lnTo>
                <a:lnTo>
                  <a:pt x="157267" y="31700"/>
                </a:lnTo>
                <a:lnTo>
                  <a:pt x="165852" y="31700"/>
                </a:lnTo>
                <a:lnTo>
                  <a:pt x="164560" y="32444"/>
                </a:lnTo>
                <a:lnTo>
                  <a:pt x="161285" y="34230"/>
                </a:lnTo>
                <a:lnTo>
                  <a:pt x="158854" y="36462"/>
                </a:lnTo>
                <a:lnTo>
                  <a:pt x="157267" y="39142"/>
                </a:lnTo>
                <a:lnTo>
                  <a:pt x="157267" y="66079"/>
                </a:lnTo>
                <a:lnTo>
                  <a:pt x="158854" y="68758"/>
                </a:lnTo>
                <a:lnTo>
                  <a:pt x="161285" y="71040"/>
                </a:lnTo>
                <a:lnTo>
                  <a:pt x="165592" y="73520"/>
                </a:lnTo>
                <a:lnTo>
                  <a:pt x="157267" y="73520"/>
                </a:lnTo>
                <a:lnTo>
                  <a:pt x="157267" y="105370"/>
                </a:lnTo>
                <a:close/>
              </a:path>
              <a:path w="372745" h="107314">
                <a:moveTo>
                  <a:pt x="196589" y="75753"/>
                </a:moveTo>
                <a:lnTo>
                  <a:pt x="180881" y="75753"/>
                </a:lnTo>
                <a:lnTo>
                  <a:pt x="185495" y="73670"/>
                </a:lnTo>
                <a:lnTo>
                  <a:pt x="192539" y="65235"/>
                </a:lnTo>
                <a:lnTo>
                  <a:pt x="194325" y="59630"/>
                </a:lnTo>
                <a:lnTo>
                  <a:pt x="194325" y="45839"/>
                </a:lnTo>
                <a:lnTo>
                  <a:pt x="192589" y="40283"/>
                </a:lnTo>
                <a:lnTo>
                  <a:pt x="185643" y="31749"/>
                </a:lnTo>
                <a:lnTo>
                  <a:pt x="180981" y="29617"/>
                </a:lnTo>
                <a:lnTo>
                  <a:pt x="196579" y="29617"/>
                </a:lnTo>
                <a:lnTo>
                  <a:pt x="201568" y="35321"/>
                </a:lnTo>
                <a:lnTo>
                  <a:pt x="203999" y="42961"/>
                </a:lnTo>
                <a:lnTo>
                  <a:pt x="203999" y="62209"/>
                </a:lnTo>
                <a:lnTo>
                  <a:pt x="201568" y="69849"/>
                </a:lnTo>
                <a:lnTo>
                  <a:pt x="196589" y="75753"/>
                </a:lnTo>
                <a:close/>
              </a:path>
              <a:path w="372745" h="107314">
                <a:moveTo>
                  <a:pt x="185495" y="84087"/>
                </a:moveTo>
                <a:lnTo>
                  <a:pt x="168925" y="84087"/>
                </a:lnTo>
                <a:lnTo>
                  <a:pt x="162228" y="80565"/>
                </a:lnTo>
                <a:lnTo>
                  <a:pt x="157267" y="73520"/>
                </a:lnTo>
                <a:lnTo>
                  <a:pt x="165592" y="73520"/>
                </a:lnTo>
                <a:lnTo>
                  <a:pt x="167833" y="74811"/>
                </a:lnTo>
                <a:lnTo>
                  <a:pt x="171356" y="75753"/>
                </a:lnTo>
                <a:lnTo>
                  <a:pt x="196589" y="75753"/>
                </a:lnTo>
                <a:lnTo>
                  <a:pt x="191944" y="81259"/>
                </a:lnTo>
                <a:lnTo>
                  <a:pt x="185495" y="84087"/>
                </a:lnTo>
                <a:close/>
              </a:path>
              <a:path w="372745" h="107314">
                <a:moveTo>
                  <a:pt x="229882" y="82599"/>
                </a:moveTo>
                <a:lnTo>
                  <a:pt x="220507" y="82599"/>
                </a:lnTo>
                <a:lnTo>
                  <a:pt x="220507" y="0"/>
                </a:lnTo>
                <a:lnTo>
                  <a:pt x="229882" y="0"/>
                </a:lnTo>
                <a:lnTo>
                  <a:pt x="229882" y="82599"/>
                </a:lnTo>
                <a:close/>
              </a:path>
              <a:path w="372745" h="107314">
                <a:moveTo>
                  <a:pt x="283895" y="84087"/>
                </a:moveTo>
                <a:lnTo>
                  <a:pt x="266631" y="84087"/>
                </a:lnTo>
                <a:lnTo>
                  <a:pt x="259537" y="81160"/>
                </a:lnTo>
                <a:lnTo>
                  <a:pt x="253981" y="75306"/>
                </a:lnTo>
                <a:lnTo>
                  <a:pt x="248425" y="69353"/>
                </a:lnTo>
                <a:lnTo>
                  <a:pt x="245647" y="61813"/>
                </a:lnTo>
                <a:lnTo>
                  <a:pt x="245647" y="43358"/>
                </a:lnTo>
                <a:lnTo>
                  <a:pt x="248425" y="35817"/>
                </a:lnTo>
                <a:lnTo>
                  <a:pt x="253981" y="30062"/>
                </a:lnTo>
                <a:lnTo>
                  <a:pt x="259537" y="24209"/>
                </a:lnTo>
                <a:lnTo>
                  <a:pt x="266631" y="21282"/>
                </a:lnTo>
                <a:lnTo>
                  <a:pt x="283895" y="21282"/>
                </a:lnTo>
                <a:lnTo>
                  <a:pt x="290990" y="24209"/>
                </a:lnTo>
                <a:lnTo>
                  <a:pt x="296122" y="29617"/>
                </a:lnTo>
                <a:lnTo>
                  <a:pt x="269509" y="29617"/>
                </a:lnTo>
                <a:lnTo>
                  <a:pt x="264746" y="31749"/>
                </a:lnTo>
                <a:lnTo>
                  <a:pt x="257205" y="40283"/>
                </a:lnTo>
                <a:lnTo>
                  <a:pt x="255320" y="45839"/>
                </a:lnTo>
                <a:lnTo>
                  <a:pt x="255320" y="59531"/>
                </a:lnTo>
                <a:lnTo>
                  <a:pt x="257156" y="65087"/>
                </a:lnTo>
                <a:lnTo>
                  <a:pt x="260827" y="69353"/>
                </a:lnTo>
                <a:lnTo>
                  <a:pt x="264598" y="73620"/>
                </a:lnTo>
                <a:lnTo>
                  <a:pt x="269410" y="75753"/>
                </a:lnTo>
                <a:lnTo>
                  <a:pt x="296122" y="75753"/>
                </a:lnTo>
                <a:lnTo>
                  <a:pt x="290990" y="81160"/>
                </a:lnTo>
                <a:lnTo>
                  <a:pt x="283895" y="84087"/>
                </a:lnTo>
                <a:close/>
              </a:path>
              <a:path w="372745" h="107314">
                <a:moveTo>
                  <a:pt x="296122" y="75753"/>
                </a:moveTo>
                <a:lnTo>
                  <a:pt x="281018" y="75753"/>
                </a:lnTo>
                <a:lnTo>
                  <a:pt x="285731" y="73620"/>
                </a:lnTo>
                <a:lnTo>
                  <a:pt x="293173" y="64988"/>
                </a:lnTo>
                <a:lnTo>
                  <a:pt x="295024" y="59531"/>
                </a:lnTo>
                <a:lnTo>
                  <a:pt x="295024" y="45839"/>
                </a:lnTo>
                <a:lnTo>
                  <a:pt x="293173" y="40431"/>
                </a:lnTo>
                <a:lnTo>
                  <a:pt x="289402" y="36165"/>
                </a:lnTo>
                <a:lnTo>
                  <a:pt x="285731" y="31799"/>
                </a:lnTo>
                <a:lnTo>
                  <a:pt x="281018" y="29617"/>
                </a:lnTo>
                <a:lnTo>
                  <a:pt x="296122" y="29617"/>
                </a:lnTo>
                <a:lnTo>
                  <a:pt x="302102" y="35817"/>
                </a:lnTo>
                <a:lnTo>
                  <a:pt x="304880" y="43358"/>
                </a:lnTo>
                <a:lnTo>
                  <a:pt x="304880" y="61813"/>
                </a:lnTo>
                <a:lnTo>
                  <a:pt x="302102" y="69353"/>
                </a:lnTo>
                <a:lnTo>
                  <a:pt x="296122" y="75753"/>
                </a:lnTo>
                <a:close/>
              </a:path>
              <a:path w="372745" h="107314">
                <a:moveTo>
                  <a:pt x="341264" y="98523"/>
                </a:moveTo>
                <a:lnTo>
                  <a:pt x="327043" y="98523"/>
                </a:lnTo>
                <a:lnTo>
                  <a:pt x="328779" y="98077"/>
                </a:lnTo>
                <a:lnTo>
                  <a:pt x="330168" y="97184"/>
                </a:lnTo>
                <a:lnTo>
                  <a:pt x="331557" y="96391"/>
                </a:lnTo>
                <a:lnTo>
                  <a:pt x="332798" y="94753"/>
                </a:lnTo>
                <a:lnTo>
                  <a:pt x="337907" y="83195"/>
                </a:lnTo>
                <a:lnTo>
                  <a:pt x="312755" y="22770"/>
                </a:lnTo>
                <a:lnTo>
                  <a:pt x="322875" y="22770"/>
                </a:lnTo>
                <a:lnTo>
                  <a:pt x="342819" y="71884"/>
                </a:lnTo>
                <a:lnTo>
                  <a:pt x="352337" y="71884"/>
                </a:lnTo>
                <a:lnTo>
                  <a:pt x="341264" y="98523"/>
                </a:lnTo>
                <a:close/>
              </a:path>
              <a:path w="372745" h="107314">
                <a:moveTo>
                  <a:pt x="352337" y="71884"/>
                </a:moveTo>
                <a:lnTo>
                  <a:pt x="342819" y="71884"/>
                </a:lnTo>
                <a:lnTo>
                  <a:pt x="362613" y="22770"/>
                </a:lnTo>
                <a:lnTo>
                  <a:pt x="372733" y="22770"/>
                </a:lnTo>
                <a:lnTo>
                  <a:pt x="352337" y="71884"/>
                </a:lnTo>
                <a:close/>
              </a:path>
              <a:path w="372745" h="107314">
                <a:moveTo>
                  <a:pt x="325257" y="106858"/>
                </a:moveTo>
                <a:lnTo>
                  <a:pt x="322875" y="106858"/>
                </a:lnTo>
                <a:lnTo>
                  <a:pt x="320593" y="106560"/>
                </a:lnTo>
                <a:lnTo>
                  <a:pt x="318411" y="105965"/>
                </a:lnTo>
                <a:lnTo>
                  <a:pt x="319899" y="97631"/>
                </a:lnTo>
                <a:lnTo>
                  <a:pt x="321189" y="98226"/>
                </a:lnTo>
                <a:lnTo>
                  <a:pt x="322875" y="98523"/>
                </a:lnTo>
                <a:lnTo>
                  <a:pt x="341264" y="98523"/>
                </a:lnTo>
                <a:lnTo>
                  <a:pt x="339544" y="102641"/>
                </a:lnTo>
                <a:lnTo>
                  <a:pt x="333690" y="106659"/>
                </a:lnTo>
                <a:lnTo>
                  <a:pt x="325257" y="10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29505" y="3765390"/>
            <a:ext cx="612028" cy="2364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4740" y="3647572"/>
            <a:ext cx="523673" cy="5195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03110" y="1225590"/>
            <a:ext cx="373649" cy="5774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95465" y="1336517"/>
            <a:ext cx="651373" cy="344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54191" y="45196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0"/>
                </a:moveTo>
                <a:lnTo>
                  <a:pt x="147299" y="0"/>
                </a:lnTo>
                <a:lnTo>
                  <a:pt x="147299" y="147299"/>
                </a:lnTo>
                <a:lnTo>
                  <a:pt x="0" y="147299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2968" y="45196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0"/>
                </a:moveTo>
                <a:lnTo>
                  <a:pt x="147299" y="0"/>
                </a:lnTo>
                <a:lnTo>
                  <a:pt x="147299" y="147299"/>
                </a:lnTo>
                <a:lnTo>
                  <a:pt x="0" y="147299"/>
                </a:lnTo>
                <a:lnTo>
                  <a:pt x="0" y="0"/>
                </a:lnTo>
                <a:close/>
              </a:path>
            </a:pathLst>
          </a:custGeom>
          <a:solidFill>
            <a:srgbClr val="B3A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498855" y="4511381"/>
            <a:ext cx="828040" cy="170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spc="20" dirty="0">
                <a:latin typeface="Arial"/>
                <a:cs typeface="Arial"/>
              </a:rPr>
              <a:t>User/Tool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Does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49628" y="4511381"/>
            <a:ext cx="825500" cy="170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Arial"/>
                <a:cs typeface="Arial"/>
              </a:rPr>
              <a:t>OpenShift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Does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7049" y="4853886"/>
            <a:ext cx="198120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-10" dirty="0">
                <a:latin typeface="Arial"/>
                <a:cs typeface="Arial"/>
              </a:rPr>
              <a:t>3</a:t>
            </a:fld>
            <a:r>
              <a:rPr sz="800" spc="-1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64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048" y="1099927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097"/>
                </a:lnTo>
                <a:lnTo>
                  <a:pt x="0" y="1079097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1582" y="93300"/>
            <a:ext cx="448183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3040" marR="5080" indent="-180975">
              <a:lnSpc>
                <a:spcPct val="100400"/>
              </a:lnSpc>
              <a:spcBef>
                <a:spcPts val="85"/>
              </a:spcBef>
            </a:pPr>
            <a:r>
              <a:rPr spc="-105" dirty="0"/>
              <a:t>DEPLOY </a:t>
            </a:r>
            <a:r>
              <a:rPr spc="-60" dirty="0"/>
              <a:t>APP </a:t>
            </a:r>
            <a:r>
              <a:rPr spc="-45" dirty="0"/>
              <a:t>BINARY</a:t>
            </a:r>
            <a:r>
              <a:rPr spc="-225" dirty="0"/>
              <a:t> </a:t>
            </a:r>
            <a:r>
              <a:rPr spc="-105" dirty="0"/>
              <a:t>WITH  </a:t>
            </a:r>
            <a:r>
              <a:rPr spc="-90" dirty="0"/>
              <a:t>SOURCE-TO-IMAGE</a:t>
            </a:r>
            <a:r>
              <a:rPr spc="-125" dirty="0"/>
              <a:t> </a:t>
            </a:r>
            <a:r>
              <a:rPr spc="5" dirty="0"/>
              <a:t>(S2I)</a:t>
            </a:r>
          </a:p>
        </p:txBody>
      </p:sp>
      <p:sp>
        <p:nvSpPr>
          <p:cNvPr id="4" name="object 4"/>
          <p:cNvSpPr/>
          <p:nvPr/>
        </p:nvSpPr>
        <p:spPr>
          <a:xfrm>
            <a:off x="3804755" y="1286571"/>
            <a:ext cx="612028" cy="412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760" y="1554708"/>
            <a:ext cx="1527810" cy="207645"/>
          </a:xfrm>
          <a:custGeom>
            <a:avLst/>
            <a:gdLst/>
            <a:ahLst/>
            <a:cxnLst/>
            <a:rect l="l" t="t" r="r" b="b"/>
            <a:pathLst>
              <a:path w="1527810" h="207644">
                <a:moveTo>
                  <a:pt x="110429" y="203298"/>
                </a:moveTo>
                <a:lnTo>
                  <a:pt x="0" y="203298"/>
                </a:lnTo>
                <a:lnTo>
                  <a:pt x="0" y="0"/>
                </a:lnTo>
                <a:lnTo>
                  <a:pt x="107006" y="0"/>
                </a:lnTo>
                <a:lnTo>
                  <a:pt x="119591" y="892"/>
                </a:lnTo>
                <a:lnTo>
                  <a:pt x="156455" y="21989"/>
                </a:lnTo>
                <a:lnTo>
                  <a:pt x="163419" y="37206"/>
                </a:lnTo>
                <a:lnTo>
                  <a:pt x="43309" y="37206"/>
                </a:lnTo>
                <a:lnTo>
                  <a:pt x="43309" y="81408"/>
                </a:lnTo>
                <a:lnTo>
                  <a:pt x="156400" y="81408"/>
                </a:lnTo>
                <a:lnTo>
                  <a:pt x="155524" y="82748"/>
                </a:lnTo>
                <a:lnTo>
                  <a:pt x="150278" y="88468"/>
                </a:lnTo>
                <a:lnTo>
                  <a:pt x="144362" y="92979"/>
                </a:lnTo>
                <a:lnTo>
                  <a:pt x="137777" y="96281"/>
                </a:lnTo>
                <a:lnTo>
                  <a:pt x="130521" y="98374"/>
                </a:lnTo>
                <a:lnTo>
                  <a:pt x="138149" y="100356"/>
                </a:lnTo>
                <a:lnTo>
                  <a:pt x="145255" y="103770"/>
                </a:lnTo>
                <a:lnTo>
                  <a:pt x="151841" y="108616"/>
                </a:lnTo>
                <a:lnTo>
                  <a:pt x="157906" y="114895"/>
                </a:lnTo>
                <a:lnTo>
                  <a:pt x="160480" y="118615"/>
                </a:lnTo>
                <a:lnTo>
                  <a:pt x="43309" y="118615"/>
                </a:lnTo>
                <a:lnTo>
                  <a:pt x="43309" y="165793"/>
                </a:lnTo>
                <a:lnTo>
                  <a:pt x="166876" y="165793"/>
                </a:lnTo>
                <a:lnTo>
                  <a:pt x="165533" y="170518"/>
                </a:lnTo>
                <a:lnTo>
                  <a:pt x="134912" y="199503"/>
                </a:lnTo>
                <a:lnTo>
                  <a:pt x="123396" y="202349"/>
                </a:lnTo>
                <a:lnTo>
                  <a:pt x="110429" y="203298"/>
                </a:lnTo>
                <a:close/>
              </a:path>
              <a:path w="1527810" h="207644">
                <a:moveTo>
                  <a:pt x="156400" y="81408"/>
                </a:moveTo>
                <a:lnTo>
                  <a:pt x="104873" y="81408"/>
                </a:lnTo>
                <a:lnTo>
                  <a:pt x="110628" y="79374"/>
                </a:lnTo>
                <a:lnTo>
                  <a:pt x="119161" y="71238"/>
                </a:lnTo>
                <a:lnTo>
                  <a:pt x="121293" y="65930"/>
                </a:lnTo>
                <a:lnTo>
                  <a:pt x="121293" y="52932"/>
                </a:lnTo>
                <a:lnTo>
                  <a:pt x="119161" y="47624"/>
                </a:lnTo>
                <a:lnTo>
                  <a:pt x="110628" y="39290"/>
                </a:lnTo>
                <a:lnTo>
                  <a:pt x="104873" y="37206"/>
                </a:lnTo>
                <a:lnTo>
                  <a:pt x="163419" y="37206"/>
                </a:lnTo>
                <a:lnTo>
                  <a:pt x="164491" y="40741"/>
                </a:lnTo>
                <a:lnTo>
                  <a:pt x="165496" y="51792"/>
                </a:lnTo>
                <a:lnTo>
                  <a:pt x="164873" y="60591"/>
                </a:lnTo>
                <a:lnTo>
                  <a:pt x="163003" y="68683"/>
                </a:lnTo>
                <a:lnTo>
                  <a:pt x="159887" y="76069"/>
                </a:lnTo>
                <a:lnTo>
                  <a:pt x="156400" y="81408"/>
                </a:lnTo>
                <a:close/>
              </a:path>
              <a:path w="1527810" h="207644">
                <a:moveTo>
                  <a:pt x="166876" y="165793"/>
                </a:moveTo>
                <a:lnTo>
                  <a:pt x="107453" y="165793"/>
                </a:lnTo>
                <a:lnTo>
                  <a:pt x="113902" y="163710"/>
                </a:lnTo>
                <a:lnTo>
                  <a:pt x="123030" y="155376"/>
                </a:lnTo>
                <a:lnTo>
                  <a:pt x="125312" y="149621"/>
                </a:lnTo>
                <a:lnTo>
                  <a:pt x="125312" y="135830"/>
                </a:lnTo>
                <a:lnTo>
                  <a:pt x="123068" y="130261"/>
                </a:lnTo>
                <a:lnTo>
                  <a:pt x="114150" y="120947"/>
                </a:lnTo>
                <a:lnTo>
                  <a:pt x="107652" y="118615"/>
                </a:lnTo>
                <a:lnTo>
                  <a:pt x="160480" y="118615"/>
                </a:lnTo>
                <a:lnTo>
                  <a:pt x="162984" y="122233"/>
                </a:lnTo>
                <a:lnTo>
                  <a:pt x="166615" y="130273"/>
                </a:lnTo>
                <a:lnTo>
                  <a:pt x="168788" y="138976"/>
                </a:lnTo>
                <a:lnTo>
                  <a:pt x="169514" y="148381"/>
                </a:lnTo>
                <a:lnTo>
                  <a:pt x="168519" y="160017"/>
                </a:lnTo>
                <a:lnTo>
                  <a:pt x="166876" y="165793"/>
                </a:lnTo>
                <a:close/>
              </a:path>
              <a:path w="1527810" h="207644">
                <a:moveTo>
                  <a:pt x="293908" y="207018"/>
                </a:moveTo>
                <a:lnTo>
                  <a:pt x="255362" y="201475"/>
                </a:lnTo>
                <a:lnTo>
                  <a:pt x="215727" y="172556"/>
                </a:lnTo>
                <a:lnTo>
                  <a:pt x="202082" y="122187"/>
                </a:lnTo>
                <a:lnTo>
                  <a:pt x="202082" y="0"/>
                </a:lnTo>
                <a:lnTo>
                  <a:pt x="245986" y="0"/>
                </a:lnTo>
                <a:lnTo>
                  <a:pt x="246096" y="122187"/>
                </a:lnTo>
                <a:lnTo>
                  <a:pt x="246739" y="130846"/>
                </a:lnTo>
                <a:lnTo>
                  <a:pt x="273035" y="165310"/>
                </a:lnTo>
                <a:lnTo>
                  <a:pt x="293908" y="168621"/>
                </a:lnTo>
                <a:lnTo>
                  <a:pt x="374090" y="168621"/>
                </a:lnTo>
                <a:lnTo>
                  <a:pt x="372192" y="172342"/>
                </a:lnTo>
                <a:lnTo>
                  <a:pt x="361774" y="184695"/>
                </a:lnTo>
                <a:lnTo>
                  <a:pt x="348659" y="194461"/>
                </a:lnTo>
                <a:lnTo>
                  <a:pt x="332976" y="201437"/>
                </a:lnTo>
                <a:lnTo>
                  <a:pt x="314726" y="205623"/>
                </a:lnTo>
                <a:lnTo>
                  <a:pt x="293908" y="207018"/>
                </a:lnTo>
                <a:close/>
              </a:path>
              <a:path w="1527810" h="207644">
                <a:moveTo>
                  <a:pt x="374090" y="168621"/>
                </a:moveTo>
                <a:lnTo>
                  <a:pt x="293908" y="168621"/>
                </a:lnTo>
                <a:lnTo>
                  <a:pt x="305005" y="167793"/>
                </a:lnTo>
                <a:lnTo>
                  <a:pt x="314633" y="165310"/>
                </a:lnTo>
                <a:lnTo>
                  <a:pt x="340640" y="130846"/>
                </a:lnTo>
                <a:lnTo>
                  <a:pt x="341384" y="0"/>
                </a:lnTo>
                <a:lnTo>
                  <a:pt x="385587" y="0"/>
                </a:lnTo>
                <a:lnTo>
                  <a:pt x="385564" y="122187"/>
                </a:lnTo>
                <a:lnTo>
                  <a:pt x="384099" y="140939"/>
                </a:lnTo>
                <a:lnTo>
                  <a:pt x="379634" y="157757"/>
                </a:lnTo>
                <a:lnTo>
                  <a:pt x="374090" y="168621"/>
                </a:lnTo>
                <a:close/>
              </a:path>
              <a:path w="1527810" h="207644">
                <a:moveTo>
                  <a:pt x="468810" y="203298"/>
                </a:moveTo>
                <a:lnTo>
                  <a:pt x="425500" y="203298"/>
                </a:lnTo>
                <a:lnTo>
                  <a:pt x="425500" y="0"/>
                </a:lnTo>
                <a:lnTo>
                  <a:pt x="468810" y="0"/>
                </a:lnTo>
                <a:lnTo>
                  <a:pt x="468810" y="203298"/>
                </a:lnTo>
                <a:close/>
              </a:path>
              <a:path w="1527810" h="207644">
                <a:moveTo>
                  <a:pt x="638347" y="203298"/>
                </a:moveTo>
                <a:lnTo>
                  <a:pt x="509015" y="203298"/>
                </a:lnTo>
                <a:lnTo>
                  <a:pt x="509015" y="0"/>
                </a:lnTo>
                <a:lnTo>
                  <a:pt x="552325" y="0"/>
                </a:lnTo>
                <a:lnTo>
                  <a:pt x="552325" y="165198"/>
                </a:lnTo>
                <a:lnTo>
                  <a:pt x="638347" y="165198"/>
                </a:lnTo>
                <a:lnTo>
                  <a:pt x="638347" y="203298"/>
                </a:lnTo>
                <a:close/>
              </a:path>
              <a:path w="1527810" h="207644">
                <a:moveTo>
                  <a:pt x="748644" y="203298"/>
                </a:moveTo>
                <a:lnTo>
                  <a:pt x="668426" y="203298"/>
                </a:lnTo>
                <a:lnTo>
                  <a:pt x="668426" y="0"/>
                </a:lnTo>
                <a:lnTo>
                  <a:pt x="748644" y="0"/>
                </a:lnTo>
                <a:lnTo>
                  <a:pt x="771545" y="1757"/>
                </a:lnTo>
                <a:lnTo>
                  <a:pt x="792176" y="7031"/>
                </a:lnTo>
                <a:lnTo>
                  <a:pt x="810538" y="15821"/>
                </a:lnTo>
                <a:lnTo>
                  <a:pt x="826630" y="28128"/>
                </a:lnTo>
                <a:lnTo>
                  <a:pt x="835275" y="38099"/>
                </a:lnTo>
                <a:lnTo>
                  <a:pt x="711735" y="38099"/>
                </a:lnTo>
                <a:lnTo>
                  <a:pt x="711735" y="165198"/>
                </a:lnTo>
                <a:lnTo>
                  <a:pt x="835377" y="165198"/>
                </a:lnTo>
                <a:lnTo>
                  <a:pt x="826630" y="175318"/>
                </a:lnTo>
                <a:lnTo>
                  <a:pt x="810538" y="187559"/>
                </a:lnTo>
                <a:lnTo>
                  <a:pt x="792176" y="196303"/>
                </a:lnTo>
                <a:lnTo>
                  <a:pt x="771545" y="201549"/>
                </a:lnTo>
                <a:lnTo>
                  <a:pt x="748644" y="203298"/>
                </a:lnTo>
                <a:close/>
              </a:path>
              <a:path w="1527810" h="207644">
                <a:moveTo>
                  <a:pt x="835377" y="165198"/>
                </a:moveTo>
                <a:lnTo>
                  <a:pt x="748644" y="165198"/>
                </a:lnTo>
                <a:lnTo>
                  <a:pt x="762122" y="164082"/>
                </a:lnTo>
                <a:lnTo>
                  <a:pt x="774280" y="160733"/>
                </a:lnTo>
                <a:lnTo>
                  <a:pt x="807915" y="127024"/>
                </a:lnTo>
                <a:lnTo>
                  <a:pt x="812342" y="101798"/>
                </a:lnTo>
                <a:lnTo>
                  <a:pt x="811282" y="88022"/>
                </a:lnTo>
                <a:lnTo>
                  <a:pt x="786093" y="47894"/>
                </a:lnTo>
                <a:lnTo>
                  <a:pt x="748644" y="38099"/>
                </a:lnTo>
                <a:lnTo>
                  <a:pt x="835275" y="38099"/>
                </a:lnTo>
                <a:lnTo>
                  <a:pt x="839718" y="43224"/>
                </a:lnTo>
                <a:lnTo>
                  <a:pt x="849068" y="60535"/>
                </a:lnTo>
                <a:lnTo>
                  <a:pt x="854678" y="80059"/>
                </a:lnTo>
                <a:lnTo>
                  <a:pt x="856549" y="101798"/>
                </a:lnTo>
                <a:lnTo>
                  <a:pt x="854678" y="123415"/>
                </a:lnTo>
                <a:lnTo>
                  <a:pt x="849068" y="142874"/>
                </a:lnTo>
                <a:lnTo>
                  <a:pt x="839718" y="160175"/>
                </a:lnTo>
                <a:lnTo>
                  <a:pt x="835377" y="165198"/>
                </a:lnTo>
                <a:close/>
              </a:path>
              <a:path w="1527810" h="207644">
                <a:moveTo>
                  <a:pt x="993127" y="203298"/>
                </a:moveTo>
                <a:lnTo>
                  <a:pt x="943721" y="203298"/>
                </a:lnTo>
                <a:lnTo>
                  <a:pt x="1022302" y="0"/>
                </a:lnTo>
                <a:lnTo>
                  <a:pt x="1076623" y="0"/>
                </a:lnTo>
                <a:lnTo>
                  <a:pt x="1093300" y="43308"/>
                </a:lnTo>
                <a:lnTo>
                  <a:pt x="1049391" y="43308"/>
                </a:lnTo>
                <a:lnTo>
                  <a:pt x="1017692" y="130818"/>
                </a:lnTo>
                <a:lnTo>
                  <a:pt x="1126999" y="130818"/>
                </a:lnTo>
                <a:lnTo>
                  <a:pt x="1141670" y="168918"/>
                </a:lnTo>
                <a:lnTo>
                  <a:pt x="1005929" y="168918"/>
                </a:lnTo>
                <a:lnTo>
                  <a:pt x="993127" y="203298"/>
                </a:lnTo>
                <a:close/>
              </a:path>
              <a:path w="1527810" h="207644">
                <a:moveTo>
                  <a:pt x="1126999" y="130818"/>
                </a:moveTo>
                <a:lnTo>
                  <a:pt x="1081091" y="130818"/>
                </a:lnTo>
                <a:lnTo>
                  <a:pt x="1049391" y="43308"/>
                </a:lnTo>
                <a:lnTo>
                  <a:pt x="1093300" y="43308"/>
                </a:lnTo>
                <a:lnTo>
                  <a:pt x="1126999" y="130818"/>
                </a:lnTo>
                <a:close/>
              </a:path>
              <a:path w="1527810" h="207644">
                <a:moveTo>
                  <a:pt x="1154909" y="203298"/>
                </a:moveTo>
                <a:lnTo>
                  <a:pt x="1105494" y="203298"/>
                </a:lnTo>
                <a:lnTo>
                  <a:pt x="1092997" y="168918"/>
                </a:lnTo>
                <a:lnTo>
                  <a:pt x="1141670" y="168918"/>
                </a:lnTo>
                <a:lnTo>
                  <a:pt x="1154909" y="203298"/>
                </a:lnTo>
                <a:close/>
              </a:path>
              <a:path w="1527810" h="207644">
                <a:moveTo>
                  <a:pt x="1217098" y="203298"/>
                </a:moveTo>
                <a:lnTo>
                  <a:pt x="1173788" y="203298"/>
                </a:lnTo>
                <a:lnTo>
                  <a:pt x="1173788" y="0"/>
                </a:lnTo>
                <a:lnTo>
                  <a:pt x="1268885" y="0"/>
                </a:lnTo>
                <a:lnTo>
                  <a:pt x="1283656" y="1134"/>
                </a:lnTo>
                <a:lnTo>
                  <a:pt x="1318596" y="18156"/>
                </a:lnTo>
                <a:lnTo>
                  <a:pt x="1332043" y="38099"/>
                </a:lnTo>
                <a:lnTo>
                  <a:pt x="1217098" y="38099"/>
                </a:lnTo>
                <a:lnTo>
                  <a:pt x="1217098" y="93017"/>
                </a:lnTo>
                <a:lnTo>
                  <a:pt x="1331800" y="93017"/>
                </a:lnTo>
                <a:lnTo>
                  <a:pt x="1326481" y="102988"/>
                </a:lnTo>
                <a:lnTo>
                  <a:pt x="1296310" y="126540"/>
                </a:lnTo>
                <a:lnTo>
                  <a:pt x="1268885" y="131117"/>
                </a:lnTo>
                <a:lnTo>
                  <a:pt x="1217098" y="131117"/>
                </a:lnTo>
                <a:lnTo>
                  <a:pt x="1217098" y="203298"/>
                </a:lnTo>
                <a:close/>
              </a:path>
              <a:path w="1527810" h="207644">
                <a:moveTo>
                  <a:pt x="1331800" y="93017"/>
                </a:moveTo>
                <a:lnTo>
                  <a:pt x="1271609" y="93017"/>
                </a:lnTo>
                <a:lnTo>
                  <a:pt x="1278705" y="90586"/>
                </a:lnTo>
                <a:lnTo>
                  <a:pt x="1290116" y="80763"/>
                </a:lnTo>
                <a:lnTo>
                  <a:pt x="1292993" y="74016"/>
                </a:lnTo>
                <a:lnTo>
                  <a:pt x="1292993" y="56950"/>
                </a:lnTo>
                <a:lnTo>
                  <a:pt x="1290116" y="50253"/>
                </a:lnTo>
                <a:lnTo>
                  <a:pt x="1284363" y="45392"/>
                </a:lnTo>
                <a:lnTo>
                  <a:pt x="1278705" y="40530"/>
                </a:lnTo>
                <a:lnTo>
                  <a:pt x="1271609" y="38099"/>
                </a:lnTo>
                <a:lnTo>
                  <a:pt x="1332043" y="38099"/>
                </a:lnTo>
                <a:lnTo>
                  <a:pt x="1332548" y="39066"/>
                </a:lnTo>
                <a:lnTo>
                  <a:pt x="1336036" y="51587"/>
                </a:lnTo>
                <a:lnTo>
                  <a:pt x="1337198" y="65484"/>
                </a:lnTo>
                <a:lnTo>
                  <a:pt x="1336007" y="79325"/>
                </a:lnTo>
                <a:lnTo>
                  <a:pt x="1332435" y="91826"/>
                </a:lnTo>
                <a:lnTo>
                  <a:pt x="1331800" y="93017"/>
                </a:lnTo>
                <a:close/>
              </a:path>
              <a:path w="1527810" h="207644">
                <a:moveTo>
                  <a:pt x="1407293" y="203298"/>
                </a:moveTo>
                <a:lnTo>
                  <a:pt x="1363983" y="203298"/>
                </a:lnTo>
                <a:lnTo>
                  <a:pt x="1363983" y="0"/>
                </a:lnTo>
                <a:lnTo>
                  <a:pt x="1459080" y="0"/>
                </a:lnTo>
                <a:lnTo>
                  <a:pt x="1473851" y="1134"/>
                </a:lnTo>
                <a:lnTo>
                  <a:pt x="1508791" y="18156"/>
                </a:lnTo>
                <a:lnTo>
                  <a:pt x="1522238" y="38099"/>
                </a:lnTo>
                <a:lnTo>
                  <a:pt x="1407293" y="38099"/>
                </a:lnTo>
                <a:lnTo>
                  <a:pt x="1407293" y="93017"/>
                </a:lnTo>
                <a:lnTo>
                  <a:pt x="1521994" y="93017"/>
                </a:lnTo>
                <a:lnTo>
                  <a:pt x="1516676" y="102988"/>
                </a:lnTo>
                <a:lnTo>
                  <a:pt x="1486505" y="126540"/>
                </a:lnTo>
                <a:lnTo>
                  <a:pt x="1459080" y="131117"/>
                </a:lnTo>
                <a:lnTo>
                  <a:pt x="1407293" y="131117"/>
                </a:lnTo>
                <a:lnTo>
                  <a:pt x="1407293" y="203298"/>
                </a:lnTo>
                <a:close/>
              </a:path>
              <a:path w="1527810" h="207644">
                <a:moveTo>
                  <a:pt x="1521994" y="93017"/>
                </a:moveTo>
                <a:lnTo>
                  <a:pt x="1461814" y="93017"/>
                </a:lnTo>
                <a:lnTo>
                  <a:pt x="1468900" y="90586"/>
                </a:lnTo>
                <a:lnTo>
                  <a:pt x="1480311" y="80763"/>
                </a:lnTo>
                <a:lnTo>
                  <a:pt x="1483188" y="74016"/>
                </a:lnTo>
                <a:lnTo>
                  <a:pt x="1483188" y="56950"/>
                </a:lnTo>
                <a:lnTo>
                  <a:pt x="1480311" y="50253"/>
                </a:lnTo>
                <a:lnTo>
                  <a:pt x="1474558" y="45392"/>
                </a:lnTo>
                <a:lnTo>
                  <a:pt x="1468900" y="40530"/>
                </a:lnTo>
                <a:lnTo>
                  <a:pt x="1461814" y="38099"/>
                </a:lnTo>
                <a:lnTo>
                  <a:pt x="1522238" y="38099"/>
                </a:lnTo>
                <a:lnTo>
                  <a:pt x="1522743" y="39066"/>
                </a:lnTo>
                <a:lnTo>
                  <a:pt x="1526230" y="51587"/>
                </a:lnTo>
                <a:lnTo>
                  <a:pt x="1527393" y="65484"/>
                </a:lnTo>
                <a:lnTo>
                  <a:pt x="1526202" y="79325"/>
                </a:lnTo>
                <a:lnTo>
                  <a:pt x="1522629" y="91826"/>
                </a:lnTo>
                <a:lnTo>
                  <a:pt x="1521994" y="9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9366" y="1869324"/>
            <a:ext cx="732155" cy="135255"/>
          </a:xfrm>
          <a:custGeom>
            <a:avLst/>
            <a:gdLst/>
            <a:ahLst/>
            <a:cxnLst/>
            <a:rect l="l" t="t" r="r" b="b"/>
            <a:pathLst>
              <a:path w="732155" h="135255">
                <a:moveTo>
                  <a:pt x="21431" y="134688"/>
                </a:moveTo>
                <a:lnTo>
                  <a:pt x="3097" y="94366"/>
                </a:lnTo>
                <a:lnTo>
                  <a:pt x="0" y="67270"/>
                </a:lnTo>
                <a:lnTo>
                  <a:pt x="344" y="58117"/>
                </a:lnTo>
                <a:lnTo>
                  <a:pt x="12315" y="15031"/>
                </a:lnTo>
                <a:lnTo>
                  <a:pt x="21431" y="0"/>
                </a:lnTo>
                <a:lnTo>
                  <a:pt x="28426" y="5059"/>
                </a:lnTo>
                <a:lnTo>
                  <a:pt x="24175" y="13924"/>
                </a:lnTo>
                <a:lnTo>
                  <a:pt x="20650" y="22212"/>
                </a:lnTo>
                <a:lnTo>
                  <a:pt x="12501" y="67270"/>
                </a:lnTo>
                <a:lnTo>
                  <a:pt x="12715" y="75362"/>
                </a:lnTo>
                <a:lnTo>
                  <a:pt x="24240" y="120652"/>
                </a:lnTo>
                <a:lnTo>
                  <a:pt x="28426" y="129331"/>
                </a:lnTo>
                <a:lnTo>
                  <a:pt x="21431" y="134688"/>
                </a:lnTo>
                <a:close/>
              </a:path>
              <a:path w="732155" h="135255">
                <a:moveTo>
                  <a:pt x="98417" y="104328"/>
                </a:moveTo>
                <a:lnTo>
                  <a:pt x="43004" y="104328"/>
                </a:lnTo>
                <a:lnTo>
                  <a:pt x="43004" y="2678"/>
                </a:lnTo>
                <a:lnTo>
                  <a:pt x="96880" y="2678"/>
                </a:lnTo>
                <a:lnTo>
                  <a:pt x="103775" y="5059"/>
                </a:lnTo>
                <a:lnTo>
                  <a:pt x="108935" y="9822"/>
                </a:lnTo>
                <a:lnTo>
                  <a:pt x="113544" y="13989"/>
                </a:lnTo>
                <a:lnTo>
                  <a:pt x="55654" y="13989"/>
                </a:lnTo>
                <a:lnTo>
                  <a:pt x="55654" y="46731"/>
                </a:lnTo>
                <a:lnTo>
                  <a:pt x="109423" y="46731"/>
                </a:lnTo>
                <a:lnTo>
                  <a:pt x="108488" y="47922"/>
                </a:lnTo>
                <a:lnTo>
                  <a:pt x="104222" y="50650"/>
                </a:lnTo>
                <a:lnTo>
                  <a:pt x="98963" y="51940"/>
                </a:lnTo>
                <a:lnTo>
                  <a:pt x="104321" y="52734"/>
                </a:lnTo>
                <a:lnTo>
                  <a:pt x="108935" y="55562"/>
                </a:lnTo>
                <a:lnTo>
                  <a:pt x="110909" y="58042"/>
                </a:lnTo>
                <a:lnTo>
                  <a:pt x="55654" y="58042"/>
                </a:lnTo>
                <a:lnTo>
                  <a:pt x="55654" y="93017"/>
                </a:lnTo>
                <a:lnTo>
                  <a:pt x="114971" y="93017"/>
                </a:lnTo>
                <a:lnTo>
                  <a:pt x="105610" y="101847"/>
                </a:lnTo>
                <a:lnTo>
                  <a:pt x="98417" y="104328"/>
                </a:lnTo>
                <a:close/>
              </a:path>
              <a:path w="732155" h="135255">
                <a:moveTo>
                  <a:pt x="109423" y="46731"/>
                </a:moveTo>
                <a:lnTo>
                  <a:pt x="91918" y="46731"/>
                </a:lnTo>
                <a:lnTo>
                  <a:pt x="96234" y="45194"/>
                </a:lnTo>
                <a:lnTo>
                  <a:pt x="102088" y="38942"/>
                </a:lnTo>
                <a:lnTo>
                  <a:pt x="103577" y="35024"/>
                </a:lnTo>
                <a:lnTo>
                  <a:pt x="103577" y="25796"/>
                </a:lnTo>
                <a:lnTo>
                  <a:pt x="102088" y="21927"/>
                </a:lnTo>
                <a:lnTo>
                  <a:pt x="99112" y="18751"/>
                </a:lnTo>
                <a:lnTo>
                  <a:pt x="96234" y="15577"/>
                </a:lnTo>
                <a:lnTo>
                  <a:pt x="91918" y="13989"/>
                </a:lnTo>
                <a:lnTo>
                  <a:pt x="113544" y="13989"/>
                </a:lnTo>
                <a:lnTo>
                  <a:pt x="114093" y="14485"/>
                </a:lnTo>
                <a:lnTo>
                  <a:pt x="116674" y="20736"/>
                </a:lnTo>
                <a:lnTo>
                  <a:pt x="116674" y="34528"/>
                </a:lnTo>
                <a:lnTo>
                  <a:pt x="115036" y="39587"/>
                </a:lnTo>
                <a:lnTo>
                  <a:pt x="109423" y="46731"/>
                </a:lnTo>
                <a:close/>
              </a:path>
              <a:path w="732155" h="135255">
                <a:moveTo>
                  <a:pt x="114971" y="93017"/>
                </a:moveTo>
                <a:lnTo>
                  <a:pt x="92713" y="93017"/>
                </a:lnTo>
                <a:lnTo>
                  <a:pt x="97326" y="91478"/>
                </a:lnTo>
                <a:lnTo>
                  <a:pt x="100600" y="88403"/>
                </a:lnTo>
                <a:lnTo>
                  <a:pt x="103973" y="85327"/>
                </a:lnTo>
                <a:lnTo>
                  <a:pt x="105660" y="81011"/>
                </a:lnTo>
                <a:lnTo>
                  <a:pt x="105660" y="70296"/>
                </a:lnTo>
                <a:lnTo>
                  <a:pt x="103924" y="66129"/>
                </a:lnTo>
                <a:lnTo>
                  <a:pt x="100452" y="62953"/>
                </a:lnTo>
                <a:lnTo>
                  <a:pt x="96979" y="59679"/>
                </a:lnTo>
                <a:lnTo>
                  <a:pt x="92414" y="58042"/>
                </a:lnTo>
                <a:lnTo>
                  <a:pt x="110909" y="58042"/>
                </a:lnTo>
                <a:lnTo>
                  <a:pt x="112804" y="60423"/>
                </a:lnTo>
                <a:lnTo>
                  <a:pt x="116773" y="65285"/>
                </a:lnTo>
                <a:lnTo>
                  <a:pt x="118757" y="70792"/>
                </a:lnTo>
                <a:lnTo>
                  <a:pt x="118737" y="85327"/>
                </a:lnTo>
                <a:lnTo>
                  <a:pt x="116128" y="91925"/>
                </a:lnTo>
                <a:lnTo>
                  <a:pt x="114971" y="93017"/>
                </a:lnTo>
                <a:close/>
              </a:path>
              <a:path w="732155" h="135255">
                <a:moveTo>
                  <a:pt x="167339" y="106114"/>
                </a:moveTo>
                <a:lnTo>
                  <a:pt x="161783" y="106114"/>
                </a:lnTo>
                <a:lnTo>
                  <a:pt x="151561" y="104653"/>
                </a:lnTo>
                <a:lnTo>
                  <a:pt x="144259" y="100272"/>
                </a:lnTo>
                <a:lnTo>
                  <a:pt x="139878" y="92970"/>
                </a:lnTo>
                <a:lnTo>
                  <a:pt x="138417" y="82748"/>
                </a:lnTo>
                <a:lnTo>
                  <a:pt x="138417" y="30658"/>
                </a:lnTo>
                <a:lnTo>
                  <a:pt x="149877" y="30658"/>
                </a:lnTo>
                <a:lnTo>
                  <a:pt x="149877" y="84930"/>
                </a:lnTo>
                <a:lnTo>
                  <a:pt x="151166" y="89197"/>
                </a:lnTo>
                <a:lnTo>
                  <a:pt x="153746" y="91975"/>
                </a:lnTo>
                <a:lnTo>
                  <a:pt x="156425" y="94654"/>
                </a:lnTo>
                <a:lnTo>
                  <a:pt x="160592" y="95993"/>
                </a:lnTo>
                <a:lnTo>
                  <a:pt x="186294" y="95993"/>
                </a:lnTo>
                <a:lnTo>
                  <a:pt x="185248" y="97184"/>
                </a:lnTo>
                <a:lnTo>
                  <a:pt x="181527" y="100061"/>
                </a:lnTo>
                <a:lnTo>
                  <a:pt x="176963" y="102542"/>
                </a:lnTo>
                <a:lnTo>
                  <a:pt x="172400" y="104923"/>
                </a:lnTo>
                <a:lnTo>
                  <a:pt x="167339" y="106114"/>
                </a:lnTo>
                <a:close/>
              </a:path>
              <a:path w="732155" h="135255">
                <a:moveTo>
                  <a:pt x="186294" y="95993"/>
                </a:moveTo>
                <a:lnTo>
                  <a:pt x="170713" y="95993"/>
                </a:lnTo>
                <a:lnTo>
                  <a:pt x="174929" y="94902"/>
                </a:lnTo>
                <a:lnTo>
                  <a:pt x="178898" y="92719"/>
                </a:lnTo>
                <a:lnTo>
                  <a:pt x="182867" y="90437"/>
                </a:lnTo>
                <a:lnTo>
                  <a:pt x="185942" y="87807"/>
                </a:lnTo>
                <a:lnTo>
                  <a:pt x="188053" y="84930"/>
                </a:lnTo>
                <a:lnTo>
                  <a:pt x="188125" y="30658"/>
                </a:lnTo>
                <a:lnTo>
                  <a:pt x="199436" y="30658"/>
                </a:lnTo>
                <a:lnTo>
                  <a:pt x="199436" y="93910"/>
                </a:lnTo>
                <a:lnTo>
                  <a:pt x="188125" y="93910"/>
                </a:lnTo>
                <a:lnTo>
                  <a:pt x="186294" y="95993"/>
                </a:lnTo>
                <a:close/>
              </a:path>
              <a:path w="732155" h="135255">
                <a:moveTo>
                  <a:pt x="199436" y="104328"/>
                </a:moveTo>
                <a:lnTo>
                  <a:pt x="188125" y="104328"/>
                </a:lnTo>
                <a:lnTo>
                  <a:pt x="188125" y="93910"/>
                </a:lnTo>
                <a:lnTo>
                  <a:pt x="199436" y="93910"/>
                </a:lnTo>
                <a:lnTo>
                  <a:pt x="199436" y="104328"/>
                </a:lnTo>
                <a:close/>
              </a:path>
              <a:path w="732155" h="135255">
                <a:moveTo>
                  <a:pt x="230129" y="20240"/>
                </a:moveTo>
                <a:lnTo>
                  <a:pt x="225961" y="20240"/>
                </a:lnTo>
                <a:lnTo>
                  <a:pt x="224126" y="19495"/>
                </a:lnTo>
                <a:lnTo>
                  <a:pt x="222538" y="18007"/>
                </a:lnTo>
                <a:lnTo>
                  <a:pt x="221050" y="16519"/>
                </a:lnTo>
                <a:lnTo>
                  <a:pt x="220305" y="14733"/>
                </a:lnTo>
                <a:lnTo>
                  <a:pt x="220305" y="10467"/>
                </a:lnTo>
                <a:lnTo>
                  <a:pt x="221050" y="8631"/>
                </a:lnTo>
                <a:lnTo>
                  <a:pt x="224126" y="5555"/>
                </a:lnTo>
                <a:lnTo>
                  <a:pt x="225961" y="4762"/>
                </a:lnTo>
                <a:lnTo>
                  <a:pt x="230129" y="4762"/>
                </a:lnTo>
                <a:lnTo>
                  <a:pt x="231915" y="5555"/>
                </a:lnTo>
                <a:lnTo>
                  <a:pt x="233402" y="7143"/>
                </a:lnTo>
                <a:lnTo>
                  <a:pt x="234990" y="8631"/>
                </a:lnTo>
                <a:lnTo>
                  <a:pt x="235784" y="10467"/>
                </a:lnTo>
                <a:lnTo>
                  <a:pt x="235784" y="14733"/>
                </a:lnTo>
                <a:lnTo>
                  <a:pt x="234990" y="16519"/>
                </a:lnTo>
                <a:lnTo>
                  <a:pt x="233402" y="18007"/>
                </a:lnTo>
                <a:lnTo>
                  <a:pt x="231915" y="19495"/>
                </a:lnTo>
                <a:lnTo>
                  <a:pt x="230129" y="20240"/>
                </a:lnTo>
                <a:close/>
              </a:path>
              <a:path w="732155" h="135255">
                <a:moveTo>
                  <a:pt x="233849" y="104328"/>
                </a:moveTo>
                <a:lnTo>
                  <a:pt x="222390" y="104328"/>
                </a:lnTo>
                <a:lnTo>
                  <a:pt x="222390" y="30658"/>
                </a:lnTo>
                <a:lnTo>
                  <a:pt x="233849" y="30658"/>
                </a:lnTo>
                <a:lnTo>
                  <a:pt x="233849" y="104328"/>
                </a:lnTo>
                <a:close/>
              </a:path>
              <a:path w="732155" h="135255">
                <a:moveTo>
                  <a:pt x="268139" y="104328"/>
                </a:moveTo>
                <a:lnTo>
                  <a:pt x="256679" y="104328"/>
                </a:lnTo>
                <a:lnTo>
                  <a:pt x="256679" y="2678"/>
                </a:lnTo>
                <a:lnTo>
                  <a:pt x="268139" y="2678"/>
                </a:lnTo>
                <a:lnTo>
                  <a:pt x="268139" y="104328"/>
                </a:lnTo>
                <a:close/>
              </a:path>
              <a:path w="732155" h="135255">
                <a:moveTo>
                  <a:pt x="355710" y="41820"/>
                </a:moveTo>
                <a:lnTo>
                  <a:pt x="344249" y="41820"/>
                </a:lnTo>
                <a:lnTo>
                  <a:pt x="344249" y="2678"/>
                </a:lnTo>
                <a:lnTo>
                  <a:pt x="355710" y="2678"/>
                </a:lnTo>
                <a:lnTo>
                  <a:pt x="355710" y="41820"/>
                </a:lnTo>
                <a:close/>
              </a:path>
              <a:path w="732155" h="135255">
                <a:moveTo>
                  <a:pt x="324654" y="106114"/>
                </a:moveTo>
                <a:lnTo>
                  <a:pt x="319396" y="106114"/>
                </a:lnTo>
                <a:lnTo>
                  <a:pt x="312382" y="105462"/>
                </a:lnTo>
                <a:lnTo>
                  <a:pt x="287212" y="75911"/>
                </a:lnTo>
                <a:lnTo>
                  <a:pt x="286654" y="67567"/>
                </a:lnTo>
                <a:lnTo>
                  <a:pt x="287221" y="59167"/>
                </a:lnTo>
                <a:lnTo>
                  <a:pt x="312447" y="29532"/>
                </a:lnTo>
                <a:lnTo>
                  <a:pt x="319396" y="28872"/>
                </a:lnTo>
                <a:lnTo>
                  <a:pt x="324356" y="28872"/>
                </a:lnTo>
                <a:lnTo>
                  <a:pt x="329020" y="30013"/>
                </a:lnTo>
                <a:lnTo>
                  <a:pt x="337750" y="34577"/>
                </a:lnTo>
                <a:lnTo>
                  <a:pt x="341373" y="37752"/>
                </a:lnTo>
                <a:lnTo>
                  <a:pt x="342355" y="39141"/>
                </a:lnTo>
                <a:lnTo>
                  <a:pt x="315079" y="39141"/>
                </a:lnTo>
                <a:lnTo>
                  <a:pt x="309325" y="41721"/>
                </a:lnTo>
                <a:lnTo>
                  <a:pt x="304959" y="46881"/>
                </a:lnTo>
                <a:lnTo>
                  <a:pt x="300692" y="52039"/>
                </a:lnTo>
                <a:lnTo>
                  <a:pt x="298560" y="58935"/>
                </a:lnTo>
                <a:lnTo>
                  <a:pt x="298560" y="76000"/>
                </a:lnTo>
                <a:lnTo>
                  <a:pt x="300692" y="82847"/>
                </a:lnTo>
                <a:lnTo>
                  <a:pt x="309226" y="93364"/>
                </a:lnTo>
                <a:lnTo>
                  <a:pt x="314980" y="95993"/>
                </a:lnTo>
                <a:lnTo>
                  <a:pt x="342346" y="95993"/>
                </a:lnTo>
                <a:lnTo>
                  <a:pt x="341571" y="97085"/>
                </a:lnTo>
                <a:lnTo>
                  <a:pt x="338049" y="100160"/>
                </a:lnTo>
                <a:lnTo>
                  <a:pt x="333683" y="102542"/>
                </a:lnTo>
                <a:lnTo>
                  <a:pt x="329416" y="104923"/>
                </a:lnTo>
                <a:lnTo>
                  <a:pt x="324654" y="106114"/>
                </a:lnTo>
                <a:close/>
              </a:path>
              <a:path w="732155" h="135255">
                <a:moveTo>
                  <a:pt x="342346" y="95993"/>
                </a:moveTo>
                <a:lnTo>
                  <a:pt x="326787" y="95993"/>
                </a:lnTo>
                <a:lnTo>
                  <a:pt x="331103" y="94902"/>
                </a:lnTo>
                <a:lnTo>
                  <a:pt x="335171" y="92719"/>
                </a:lnTo>
                <a:lnTo>
                  <a:pt x="339239" y="90437"/>
                </a:lnTo>
                <a:lnTo>
                  <a:pt x="342265" y="87659"/>
                </a:lnTo>
                <a:lnTo>
                  <a:pt x="344249" y="84385"/>
                </a:lnTo>
                <a:lnTo>
                  <a:pt x="344249" y="51048"/>
                </a:lnTo>
                <a:lnTo>
                  <a:pt x="342265" y="47773"/>
                </a:lnTo>
                <a:lnTo>
                  <a:pt x="339239" y="44995"/>
                </a:lnTo>
                <a:lnTo>
                  <a:pt x="335171" y="42712"/>
                </a:lnTo>
                <a:lnTo>
                  <a:pt x="331103" y="40331"/>
                </a:lnTo>
                <a:lnTo>
                  <a:pt x="326787" y="39141"/>
                </a:lnTo>
                <a:lnTo>
                  <a:pt x="342355" y="39141"/>
                </a:lnTo>
                <a:lnTo>
                  <a:pt x="344249" y="41820"/>
                </a:lnTo>
                <a:lnTo>
                  <a:pt x="355710" y="41820"/>
                </a:lnTo>
                <a:lnTo>
                  <a:pt x="355710" y="93315"/>
                </a:lnTo>
                <a:lnTo>
                  <a:pt x="344249" y="93315"/>
                </a:lnTo>
                <a:lnTo>
                  <a:pt x="342346" y="95993"/>
                </a:lnTo>
                <a:close/>
              </a:path>
              <a:path w="732155" h="135255">
                <a:moveTo>
                  <a:pt x="355710" y="104328"/>
                </a:moveTo>
                <a:lnTo>
                  <a:pt x="344249" y="104328"/>
                </a:lnTo>
                <a:lnTo>
                  <a:pt x="344249" y="93315"/>
                </a:lnTo>
                <a:lnTo>
                  <a:pt x="355710" y="93315"/>
                </a:lnTo>
                <a:lnTo>
                  <a:pt x="355710" y="104328"/>
                </a:lnTo>
                <a:close/>
              </a:path>
              <a:path w="732155" h="135255">
                <a:moveTo>
                  <a:pt x="431015" y="104328"/>
                </a:moveTo>
                <a:lnTo>
                  <a:pt x="418365" y="104328"/>
                </a:lnTo>
                <a:lnTo>
                  <a:pt x="418365" y="2678"/>
                </a:lnTo>
                <a:lnTo>
                  <a:pt x="431015" y="2678"/>
                </a:lnTo>
                <a:lnTo>
                  <a:pt x="431015" y="104328"/>
                </a:lnTo>
                <a:close/>
              </a:path>
              <a:path w="732155" h="135255">
                <a:moveTo>
                  <a:pt x="477055" y="41373"/>
                </a:moveTo>
                <a:lnTo>
                  <a:pt x="465801" y="41373"/>
                </a:lnTo>
                <a:lnTo>
                  <a:pt x="468878" y="37702"/>
                </a:lnTo>
                <a:lnTo>
                  <a:pt x="472747" y="34726"/>
                </a:lnTo>
                <a:lnTo>
                  <a:pt x="477410" y="32443"/>
                </a:lnTo>
                <a:lnTo>
                  <a:pt x="482074" y="30062"/>
                </a:lnTo>
                <a:lnTo>
                  <a:pt x="486935" y="28872"/>
                </a:lnTo>
                <a:lnTo>
                  <a:pt x="491995" y="28872"/>
                </a:lnTo>
                <a:lnTo>
                  <a:pt x="502218" y="30360"/>
                </a:lnTo>
                <a:lnTo>
                  <a:pt x="509520" y="34825"/>
                </a:lnTo>
                <a:lnTo>
                  <a:pt x="512061" y="39141"/>
                </a:lnTo>
                <a:lnTo>
                  <a:pt x="483264" y="39141"/>
                </a:lnTo>
                <a:lnTo>
                  <a:pt x="479048" y="40282"/>
                </a:lnTo>
                <a:lnTo>
                  <a:pt x="477055" y="41373"/>
                </a:lnTo>
                <a:close/>
              </a:path>
              <a:path w="732155" h="135255">
                <a:moveTo>
                  <a:pt x="465801" y="104328"/>
                </a:moveTo>
                <a:lnTo>
                  <a:pt x="454342" y="104328"/>
                </a:lnTo>
                <a:lnTo>
                  <a:pt x="454342" y="30658"/>
                </a:lnTo>
                <a:lnTo>
                  <a:pt x="465801" y="30658"/>
                </a:lnTo>
                <a:lnTo>
                  <a:pt x="465801" y="41373"/>
                </a:lnTo>
                <a:lnTo>
                  <a:pt x="477055" y="41373"/>
                </a:lnTo>
                <a:lnTo>
                  <a:pt x="474881" y="42564"/>
                </a:lnTo>
                <a:lnTo>
                  <a:pt x="470812" y="44846"/>
                </a:lnTo>
                <a:lnTo>
                  <a:pt x="467786" y="47525"/>
                </a:lnTo>
                <a:lnTo>
                  <a:pt x="465801" y="50601"/>
                </a:lnTo>
                <a:lnTo>
                  <a:pt x="465801" y="104328"/>
                </a:lnTo>
                <a:close/>
              </a:path>
              <a:path w="732155" h="135255">
                <a:moveTo>
                  <a:pt x="515362" y="104328"/>
                </a:moveTo>
                <a:lnTo>
                  <a:pt x="504051" y="104328"/>
                </a:lnTo>
                <a:lnTo>
                  <a:pt x="504051" y="49658"/>
                </a:lnTo>
                <a:lnTo>
                  <a:pt x="502513" y="45243"/>
                </a:lnTo>
                <a:lnTo>
                  <a:pt x="499437" y="42862"/>
                </a:lnTo>
                <a:lnTo>
                  <a:pt x="496460" y="40382"/>
                </a:lnTo>
                <a:lnTo>
                  <a:pt x="492491" y="39141"/>
                </a:lnTo>
                <a:lnTo>
                  <a:pt x="512061" y="39141"/>
                </a:lnTo>
                <a:lnTo>
                  <a:pt x="513901" y="42266"/>
                </a:lnTo>
                <a:lnTo>
                  <a:pt x="515362" y="52684"/>
                </a:lnTo>
                <a:lnTo>
                  <a:pt x="515362" y="104328"/>
                </a:lnTo>
                <a:close/>
              </a:path>
              <a:path w="732155" h="135255">
                <a:moveTo>
                  <a:pt x="552900" y="30658"/>
                </a:moveTo>
                <a:lnTo>
                  <a:pt x="541440" y="30658"/>
                </a:lnTo>
                <a:lnTo>
                  <a:pt x="541440" y="17511"/>
                </a:lnTo>
                <a:lnTo>
                  <a:pt x="543325" y="11608"/>
                </a:lnTo>
                <a:lnTo>
                  <a:pt x="547095" y="7440"/>
                </a:lnTo>
                <a:lnTo>
                  <a:pt x="550965" y="3273"/>
                </a:lnTo>
                <a:lnTo>
                  <a:pt x="556224" y="1190"/>
                </a:lnTo>
                <a:lnTo>
                  <a:pt x="569023" y="1190"/>
                </a:lnTo>
                <a:lnTo>
                  <a:pt x="574182" y="3075"/>
                </a:lnTo>
                <a:lnTo>
                  <a:pt x="578349" y="6845"/>
                </a:lnTo>
                <a:lnTo>
                  <a:pt x="575969" y="10566"/>
                </a:lnTo>
                <a:lnTo>
                  <a:pt x="556769" y="10566"/>
                </a:lnTo>
                <a:lnTo>
                  <a:pt x="552900" y="15428"/>
                </a:lnTo>
                <a:lnTo>
                  <a:pt x="552900" y="30658"/>
                </a:lnTo>
                <a:close/>
              </a:path>
              <a:path w="732155" h="135255">
                <a:moveTo>
                  <a:pt x="573587" y="14287"/>
                </a:moveTo>
                <a:lnTo>
                  <a:pt x="571007" y="11807"/>
                </a:lnTo>
                <a:lnTo>
                  <a:pt x="567981" y="10566"/>
                </a:lnTo>
                <a:lnTo>
                  <a:pt x="575969" y="10566"/>
                </a:lnTo>
                <a:lnTo>
                  <a:pt x="573587" y="14287"/>
                </a:lnTo>
                <a:close/>
              </a:path>
              <a:path w="732155" h="135255">
                <a:moveTo>
                  <a:pt x="567782" y="40778"/>
                </a:moveTo>
                <a:lnTo>
                  <a:pt x="529236" y="40778"/>
                </a:lnTo>
                <a:lnTo>
                  <a:pt x="529236" y="30658"/>
                </a:lnTo>
                <a:lnTo>
                  <a:pt x="567782" y="30658"/>
                </a:lnTo>
                <a:lnTo>
                  <a:pt x="567782" y="40778"/>
                </a:lnTo>
                <a:close/>
              </a:path>
              <a:path w="732155" h="135255">
                <a:moveTo>
                  <a:pt x="552900" y="104328"/>
                </a:moveTo>
                <a:lnTo>
                  <a:pt x="541440" y="104328"/>
                </a:lnTo>
                <a:lnTo>
                  <a:pt x="541440" y="40778"/>
                </a:lnTo>
                <a:lnTo>
                  <a:pt x="552900" y="40778"/>
                </a:lnTo>
                <a:lnTo>
                  <a:pt x="552900" y="104328"/>
                </a:lnTo>
                <a:close/>
              </a:path>
              <a:path w="732155" h="135255">
                <a:moveTo>
                  <a:pt x="604138" y="42564"/>
                </a:moveTo>
                <a:lnTo>
                  <a:pt x="592904" y="42564"/>
                </a:lnTo>
                <a:lnTo>
                  <a:pt x="598224" y="36704"/>
                </a:lnTo>
                <a:lnTo>
                  <a:pt x="604066" y="32518"/>
                </a:lnTo>
                <a:lnTo>
                  <a:pt x="610428" y="30007"/>
                </a:lnTo>
                <a:lnTo>
                  <a:pt x="617311" y="29170"/>
                </a:lnTo>
                <a:lnTo>
                  <a:pt x="617311" y="40481"/>
                </a:lnTo>
                <a:lnTo>
                  <a:pt x="609373" y="40481"/>
                </a:lnTo>
                <a:lnTo>
                  <a:pt x="605554" y="41721"/>
                </a:lnTo>
                <a:lnTo>
                  <a:pt x="604138" y="42564"/>
                </a:lnTo>
                <a:close/>
              </a:path>
              <a:path w="732155" h="135255">
                <a:moveTo>
                  <a:pt x="592904" y="104328"/>
                </a:moveTo>
                <a:lnTo>
                  <a:pt x="581444" y="104328"/>
                </a:lnTo>
                <a:lnTo>
                  <a:pt x="581444" y="30658"/>
                </a:lnTo>
                <a:lnTo>
                  <a:pt x="592904" y="30658"/>
                </a:lnTo>
                <a:lnTo>
                  <a:pt x="592904" y="42564"/>
                </a:lnTo>
                <a:lnTo>
                  <a:pt x="604138" y="42564"/>
                </a:lnTo>
                <a:lnTo>
                  <a:pt x="597219" y="46681"/>
                </a:lnTo>
                <a:lnTo>
                  <a:pt x="594391" y="49361"/>
                </a:lnTo>
                <a:lnTo>
                  <a:pt x="592904" y="52237"/>
                </a:lnTo>
                <a:lnTo>
                  <a:pt x="592904" y="104328"/>
                </a:lnTo>
                <a:close/>
              </a:path>
              <a:path w="732155" h="135255">
                <a:moveTo>
                  <a:pt x="617311" y="40927"/>
                </a:moveTo>
                <a:lnTo>
                  <a:pt x="612846" y="40481"/>
                </a:lnTo>
                <a:lnTo>
                  <a:pt x="617311" y="40481"/>
                </a:lnTo>
                <a:lnTo>
                  <a:pt x="617311" y="40927"/>
                </a:lnTo>
                <a:close/>
              </a:path>
              <a:path w="732155" h="135255">
                <a:moveTo>
                  <a:pt x="636647" y="48964"/>
                </a:moveTo>
                <a:lnTo>
                  <a:pt x="660608" y="28872"/>
                </a:lnTo>
                <a:lnTo>
                  <a:pt x="669637" y="28872"/>
                </a:lnTo>
                <a:lnTo>
                  <a:pt x="676632" y="31055"/>
                </a:lnTo>
                <a:lnTo>
                  <a:pt x="681593" y="35420"/>
                </a:lnTo>
                <a:lnTo>
                  <a:pt x="685560" y="38843"/>
                </a:lnTo>
                <a:lnTo>
                  <a:pt x="650488" y="38843"/>
                </a:lnTo>
                <a:lnTo>
                  <a:pt x="642997" y="42217"/>
                </a:lnTo>
                <a:lnTo>
                  <a:pt x="636647" y="48964"/>
                </a:lnTo>
                <a:close/>
              </a:path>
              <a:path w="732155" h="135255">
                <a:moveTo>
                  <a:pt x="689183" y="67567"/>
                </a:moveTo>
                <a:lnTo>
                  <a:pt x="677724" y="67567"/>
                </a:lnTo>
                <a:lnTo>
                  <a:pt x="677724" y="49361"/>
                </a:lnTo>
                <a:lnTo>
                  <a:pt x="675938" y="45540"/>
                </a:lnTo>
                <a:lnTo>
                  <a:pt x="672366" y="42862"/>
                </a:lnTo>
                <a:lnTo>
                  <a:pt x="668893" y="40183"/>
                </a:lnTo>
                <a:lnTo>
                  <a:pt x="664478" y="38843"/>
                </a:lnTo>
                <a:lnTo>
                  <a:pt x="685560" y="38843"/>
                </a:lnTo>
                <a:lnTo>
                  <a:pt x="686653" y="39786"/>
                </a:lnTo>
                <a:lnTo>
                  <a:pt x="689183" y="45888"/>
                </a:lnTo>
                <a:lnTo>
                  <a:pt x="689183" y="67567"/>
                </a:lnTo>
                <a:close/>
              </a:path>
              <a:path w="732155" h="135255">
                <a:moveTo>
                  <a:pt x="653316" y="106114"/>
                </a:moveTo>
                <a:lnTo>
                  <a:pt x="645874" y="106114"/>
                </a:lnTo>
                <a:lnTo>
                  <a:pt x="639723" y="103782"/>
                </a:lnTo>
                <a:lnTo>
                  <a:pt x="630000" y="94455"/>
                </a:lnTo>
                <a:lnTo>
                  <a:pt x="627652" y="88849"/>
                </a:lnTo>
                <a:lnTo>
                  <a:pt x="627569" y="74661"/>
                </a:lnTo>
                <a:lnTo>
                  <a:pt x="629950" y="68906"/>
                </a:lnTo>
                <a:lnTo>
                  <a:pt x="639574" y="59877"/>
                </a:lnTo>
                <a:lnTo>
                  <a:pt x="645775" y="57595"/>
                </a:lnTo>
                <a:lnTo>
                  <a:pt x="653316" y="57595"/>
                </a:lnTo>
                <a:lnTo>
                  <a:pt x="660813" y="58218"/>
                </a:lnTo>
                <a:lnTo>
                  <a:pt x="667380" y="60088"/>
                </a:lnTo>
                <a:lnTo>
                  <a:pt x="673017" y="63204"/>
                </a:lnTo>
                <a:lnTo>
                  <a:pt x="675797" y="65781"/>
                </a:lnTo>
                <a:lnTo>
                  <a:pt x="652125" y="65781"/>
                </a:lnTo>
                <a:lnTo>
                  <a:pt x="647760" y="67270"/>
                </a:lnTo>
                <a:lnTo>
                  <a:pt x="641012" y="73223"/>
                </a:lnTo>
                <a:lnTo>
                  <a:pt x="639326" y="77092"/>
                </a:lnTo>
                <a:lnTo>
                  <a:pt x="639326" y="86617"/>
                </a:lnTo>
                <a:lnTo>
                  <a:pt x="641012" y="90487"/>
                </a:lnTo>
                <a:lnTo>
                  <a:pt x="647760" y="96440"/>
                </a:lnTo>
                <a:lnTo>
                  <a:pt x="652125" y="97928"/>
                </a:lnTo>
                <a:lnTo>
                  <a:pt x="675545" y="97928"/>
                </a:lnTo>
                <a:lnTo>
                  <a:pt x="672738" y="100421"/>
                </a:lnTo>
                <a:lnTo>
                  <a:pt x="667008" y="103583"/>
                </a:lnTo>
                <a:lnTo>
                  <a:pt x="660534" y="105481"/>
                </a:lnTo>
                <a:lnTo>
                  <a:pt x="653316" y="106114"/>
                </a:lnTo>
                <a:close/>
              </a:path>
              <a:path w="732155" h="135255">
                <a:moveTo>
                  <a:pt x="675545" y="97928"/>
                </a:moveTo>
                <a:lnTo>
                  <a:pt x="666512" y="97928"/>
                </a:lnTo>
                <a:lnTo>
                  <a:pt x="673258" y="94902"/>
                </a:lnTo>
                <a:lnTo>
                  <a:pt x="677724" y="88849"/>
                </a:lnTo>
                <a:lnTo>
                  <a:pt x="677724" y="74860"/>
                </a:lnTo>
                <a:lnTo>
                  <a:pt x="673258" y="68807"/>
                </a:lnTo>
                <a:lnTo>
                  <a:pt x="666512" y="65781"/>
                </a:lnTo>
                <a:lnTo>
                  <a:pt x="675797" y="65781"/>
                </a:lnTo>
                <a:lnTo>
                  <a:pt x="677724" y="67567"/>
                </a:lnTo>
                <a:lnTo>
                  <a:pt x="689183" y="67567"/>
                </a:lnTo>
                <a:lnTo>
                  <a:pt x="689183" y="95993"/>
                </a:lnTo>
                <a:lnTo>
                  <a:pt x="677724" y="95993"/>
                </a:lnTo>
                <a:lnTo>
                  <a:pt x="675545" y="97928"/>
                </a:lnTo>
                <a:close/>
              </a:path>
              <a:path w="732155" h="135255">
                <a:moveTo>
                  <a:pt x="689183" y="104328"/>
                </a:moveTo>
                <a:lnTo>
                  <a:pt x="677724" y="104328"/>
                </a:lnTo>
                <a:lnTo>
                  <a:pt x="677724" y="95993"/>
                </a:lnTo>
                <a:lnTo>
                  <a:pt x="689183" y="95993"/>
                </a:lnTo>
                <a:lnTo>
                  <a:pt x="689183" y="104328"/>
                </a:lnTo>
                <a:close/>
              </a:path>
              <a:path w="732155" h="135255">
                <a:moveTo>
                  <a:pt x="709967" y="134688"/>
                </a:moveTo>
                <a:lnTo>
                  <a:pt x="703121" y="129331"/>
                </a:lnTo>
                <a:lnTo>
                  <a:pt x="707307" y="120689"/>
                </a:lnTo>
                <a:lnTo>
                  <a:pt x="710786" y="112476"/>
                </a:lnTo>
                <a:lnTo>
                  <a:pt x="718971" y="75008"/>
                </a:lnTo>
                <a:lnTo>
                  <a:pt x="719194" y="67270"/>
                </a:lnTo>
                <a:lnTo>
                  <a:pt x="718980" y="59614"/>
                </a:lnTo>
                <a:lnTo>
                  <a:pt x="707372" y="14017"/>
                </a:lnTo>
                <a:lnTo>
                  <a:pt x="703121" y="5059"/>
                </a:lnTo>
                <a:lnTo>
                  <a:pt x="709967" y="0"/>
                </a:lnTo>
                <a:lnTo>
                  <a:pt x="728515" y="40257"/>
                </a:lnTo>
                <a:lnTo>
                  <a:pt x="731696" y="67270"/>
                </a:lnTo>
                <a:lnTo>
                  <a:pt x="731343" y="76432"/>
                </a:lnTo>
                <a:lnTo>
                  <a:pt x="719268" y="119731"/>
                </a:lnTo>
                <a:lnTo>
                  <a:pt x="714934" y="127414"/>
                </a:lnTo>
                <a:lnTo>
                  <a:pt x="709967" y="134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7910" y="1215140"/>
            <a:ext cx="548698" cy="592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5129" y="1891493"/>
            <a:ext cx="722151" cy="236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4215" y="1247817"/>
            <a:ext cx="461649" cy="4616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0614" y="1467604"/>
            <a:ext cx="1750695" cy="0"/>
          </a:xfrm>
          <a:custGeom>
            <a:avLst/>
            <a:gdLst/>
            <a:ahLst/>
            <a:cxnLst/>
            <a:rect l="l" t="t" r="r" b="b"/>
            <a:pathLst>
              <a:path w="1750695">
                <a:moveTo>
                  <a:pt x="17503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389" y="145187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389" y="145187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7265" y="1324576"/>
            <a:ext cx="252757" cy="84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048" y="2205615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102"/>
                </a:lnTo>
                <a:lnTo>
                  <a:pt x="0" y="1079102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6815" y="2387847"/>
            <a:ext cx="548698" cy="592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886" y="2416550"/>
            <a:ext cx="582073" cy="4616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2040" y="1741939"/>
            <a:ext cx="9525" cy="589280"/>
          </a:xfrm>
          <a:custGeom>
            <a:avLst/>
            <a:gdLst/>
            <a:ahLst/>
            <a:cxnLst/>
            <a:rect l="l" t="t" r="r" b="b"/>
            <a:pathLst>
              <a:path w="9525" h="589280">
                <a:moveTo>
                  <a:pt x="9024" y="0"/>
                </a:moveTo>
                <a:lnTo>
                  <a:pt x="0" y="588756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6315" y="233045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074" y="43462"/>
                </a:moveTo>
                <a:lnTo>
                  <a:pt x="0" y="0"/>
                </a:lnTo>
                <a:lnTo>
                  <a:pt x="31449" y="482"/>
                </a:lnTo>
                <a:lnTo>
                  <a:pt x="15074" y="4346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6315" y="233045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074" y="43462"/>
                </a:lnTo>
                <a:lnTo>
                  <a:pt x="31449" y="48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5059" y="2529428"/>
            <a:ext cx="911192" cy="26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96098" y="2998019"/>
            <a:ext cx="380365" cy="84455"/>
          </a:xfrm>
          <a:custGeom>
            <a:avLst/>
            <a:gdLst/>
            <a:ahLst/>
            <a:cxnLst/>
            <a:rect l="l" t="t" r="r" b="b"/>
            <a:pathLst>
              <a:path w="380364" h="84455">
                <a:moveTo>
                  <a:pt x="45095" y="82599"/>
                </a:moveTo>
                <a:lnTo>
                  <a:pt x="0" y="82599"/>
                </a:lnTo>
                <a:lnTo>
                  <a:pt x="0" y="0"/>
                </a:lnTo>
                <a:lnTo>
                  <a:pt x="43805" y="0"/>
                </a:lnTo>
                <a:lnTo>
                  <a:pt x="49410" y="1934"/>
                </a:lnTo>
                <a:lnTo>
                  <a:pt x="53578" y="5804"/>
                </a:lnTo>
                <a:lnTo>
                  <a:pt x="57451" y="9227"/>
                </a:lnTo>
                <a:lnTo>
                  <a:pt x="10268" y="9227"/>
                </a:lnTo>
                <a:lnTo>
                  <a:pt x="10268" y="35867"/>
                </a:lnTo>
                <a:lnTo>
                  <a:pt x="54068" y="35867"/>
                </a:lnTo>
                <a:lnTo>
                  <a:pt x="53280" y="36859"/>
                </a:lnTo>
                <a:lnTo>
                  <a:pt x="49758" y="39042"/>
                </a:lnTo>
                <a:lnTo>
                  <a:pt x="45392" y="40034"/>
                </a:lnTo>
                <a:lnTo>
                  <a:pt x="49758" y="40630"/>
                </a:lnTo>
                <a:lnTo>
                  <a:pt x="53528" y="42912"/>
                </a:lnTo>
                <a:lnTo>
                  <a:pt x="55155" y="44945"/>
                </a:lnTo>
                <a:lnTo>
                  <a:pt x="10268" y="44945"/>
                </a:lnTo>
                <a:lnTo>
                  <a:pt x="10268" y="73372"/>
                </a:lnTo>
                <a:lnTo>
                  <a:pt x="58344" y="73372"/>
                </a:lnTo>
                <a:lnTo>
                  <a:pt x="55066" y="76497"/>
                </a:lnTo>
                <a:lnTo>
                  <a:pt x="50899" y="80565"/>
                </a:lnTo>
                <a:lnTo>
                  <a:pt x="45095" y="82599"/>
                </a:lnTo>
                <a:close/>
              </a:path>
              <a:path w="380364" h="84455">
                <a:moveTo>
                  <a:pt x="54068" y="35867"/>
                </a:moveTo>
                <a:lnTo>
                  <a:pt x="39737" y="35867"/>
                </a:lnTo>
                <a:lnTo>
                  <a:pt x="43309" y="34627"/>
                </a:lnTo>
                <a:lnTo>
                  <a:pt x="45690" y="32146"/>
                </a:lnTo>
                <a:lnTo>
                  <a:pt x="48071" y="29567"/>
                </a:lnTo>
                <a:lnTo>
                  <a:pt x="49262" y="26342"/>
                </a:lnTo>
                <a:lnTo>
                  <a:pt x="49262" y="18801"/>
                </a:lnTo>
                <a:lnTo>
                  <a:pt x="48071" y="15676"/>
                </a:lnTo>
                <a:lnTo>
                  <a:pt x="43309" y="10517"/>
                </a:lnTo>
                <a:lnTo>
                  <a:pt x="39737" y="9227"/>
                </a:lnTo>
                <a:lnTo>
                  <a:pt x="57451" y="9227"/>
                </a:lnTo>
                <a:lnTo>
                  <a:pt x="57844" y="9574"/>
                </a:lnTo>
                <a:lnTo>
                  <a:pt x="59977" y="14634"/>
                </a:lnTo>
                <a:lnTo>
                  <a:pt x="59977" y="25945"/>
                </a:lnTo>
                <a:lnTo>
                  <a:pt x="58638" y="30112"/>
                </a:lnTo>
                <a:lnTo>
                  <a:pt x="54068" y="35867"/>
                </a:lnTo>
                <a:close/>
              </a:path>
              <a:path w="380364" h="84455">
                <a:moveTo>
                  <a:pt x="58344" y="73372"/>
                </a:moveTo>
                <a:lnTo>
                  <a:pt x="40431" y="73372"/>
                </a:lnTo>
                <a:lnTo>
                  <a:pt x="44201" y="72131"/>
                </a:lnTo>
                <a:lnTo>
                  <a:pt x="49559" y="67170"/>
                </a:lnTo>
                <a:lnTo>
                  <a:pt x="50899" y="63698"/>
                </a:lnTo>
                <a:lnTo>
                  <a:pt x="50899" y="54967"/>
                </a:lnTo>
                <a:lnTo>
                  <a:pt x="49460" y="51544"/>
                </a:lnTo>
                <a:lnTo>
                  <a:pt x="46582" y="48964"/>
                </a:lnTo>
                <a:lnTo>
                  <a:pt x="43805" y="46285"/>
                </a:lnTo>
                <a:lnTo>
                  <a:pt x="40133" y="44945"/>
                </a:lnTo>
                <a:lnTo>
                  <a:pt x="55155" y="44945"/>
                </a:lnTo>
                <a:lnTo>
                  <a:pt x="59878" y="50849"/>
                </a:lnTo>
                <a:lnTo>
                  <a:pt x="61342" y="54967"/>
                </a:lnTo>
                <a:lnTo>
                  <a:pt x="61406" y="67170"/>
                </a:lnTo>
                <a:lnTo>
                  <a:pt x="59333" y="72429"/>
                </a:lnTo>
                <a:lnTo>
                  <a:pt x="58344" y="73372"/>
                </a:lnTo>
                <a:close/>
              </a:path>
              <a:path w="380364" h="84455">
                <a:moveTo>
                  <a:pt x="102969" y="84087"/>
                </a:moveTo>
                <a:lnTo>
                  <a:pt x="98603" y="84087"/>
                </a:lnTo>
                <a:lnTo>
                  <a:pt x="90204" y="82897"/>
                </a:lnTo>
                <a:lnTo>
                  <a:pt x="84204" y="79325"/>
                </a:lnTo>
                <a:lnTo>
                  <a:pt x="80604" y="73372"/>
                </a:lnTo>
                <a:lnTo>
                  <a:pt x="79405" y="65037"/>
                </a:lnTo>
                <a:lnTo>
                  <a:pt x="79405" y="22770"/>
                </a:lnTo>
                <a:lnTo>
                  <a:pt x="88781" y="22770"/>
                </a:lnTo>
                <a:lnTo>
                  <a:pt x="88781" y="66873"/>
                </a:lnTo>
                <a:lnTo>
                  <a:pt x="89823" y="70296"/>
                </a:lnTo>
                <a:lnTo>
                  <a:pt x="91906" y="72479"/>
                </a:lnTo>
                <a:lnTo>
                  <a:pt x="94089" y="74662"/>
                </a:lnTo>
                <a:lnTo>
                  <a:pt x="97511" y="75753"/>
                </a:lnTo>
                <a:lnTo>
                  <a:pt x="118430" y="75753"/>
                </a:lnTo>
                <a:lnTo>
                  <a:pt x="117504" y="76795"/>
                </a:lnTo>
                <a:lnTo>
                  <a:pt x="114429" y="79126"/>
                </a:lnTo>
                <a:lnTo>
                  <a:pt x="110659" y="81111"/>
                </a:lnTo>
                <a:lnTo>
                  <a:pt x="106987" y="83095"/>
                </a:lnTo>
                <a:lnTo>
                  <a:pt x="102969" y="84087"/>
                </a:lnTo>
                <a:close/>
              </a:path>
              <a:path w="380364" h="84455">
                <a:moveTo>
                  <a:pt x="118430" y="75753"/>
                </a:moveTo>
                <a:lnTo>
                  <a:pt x="105747" y="75753"/>
                </a:lnTo>
                <a:lnTo>
                  <a:pt x="109121" y="74860"/>
                </a:lnTo>
                <a:lnTo>
                  <a:pt x="112295" y="73074"/>
                </a:lnTo>
                <a:lnTo>
                  <a:pt x="115570" y="71288"/>
                </a:lnTo>
                <a:lnTo>
                  <a:pt x="118100" y="69204"/>
                </a:lnTo>
                <a:lnTo>
                  <a:pt x="119848" y="66873"/>
                </a:lnTo>
                <a:lnTo>
                  <a:pt x="119886" y="22770"/>
                </a:lnTo>
                <a:lnTo>
                  <a:pt x="129113" y="22770"/>
                </a:lnTo>
                <a:lnTo>
                  <a:pt x="129113" y="74116"/>
                </a:lnTo>
                <a:lnTo>
                  <a:pt x="119886" y="74116"/>
                </a:lnTo>
                <a:lnTo>
                  <a:pt x="118430" y="75753"/>
                </a:lnTo>
                <a:close/>
              </a:path>
              <a:path w="380364" h="84455">
                <a:moveTo>
                  <a:pt x="129113" y="82599"/>
                </a:moveTo>
                <a:lnTo>
                  <a:pt x="119886" y="82599"/>
                </a:lnTo>
                <a:lnTo>
                  <a:pt x="119886" y="74116"/>
                </a:lnTo>
                <a:lnTo>
                  <a:pt x="129113" y="74116"/>
                </a:lnTo>
                <a:lnTo>
                  <a:pt x="129113" y="82599"/>
                </a:lnTo>
                <a:close/>
              </a:path>
              <a:path w="380364" h="84455">
                <a:moveTo>
                  <a:pt x="155753" y="14287"/>
                </a:moveTo>
                <a:lnTo>
                  <a:pt x="152380" y="14287"/>
                </a:lnTo>
                <a:lnTo>
                  <a:pt x="150941" y="13692"/>
                </a:lnTo>
                <a:lnTo>
                  <a:pt x="149651" y="12501"/>
                </a:lnTo>
                <a:lnTo>
                  <a:pt x="148461" y="11310"/>
                </a:lnTo>
                <a:lnTo>
                  <a:pt x="147865" y="9822"/>
                </a:lnTo>
                <a:lnTo>
                  <a:pt x="147865" y="6349"/>
                </a:lnTo>
                <a:lnTo>
                  <a:pt x="148461" y="4911"/>
                </a:lnTo>
                <a:lnTo>
                  <a:pt x="150941" y="2430"/>
                </a:lnTo>
                <a:lnTo>
                  <a:pt x="152380" y="1785"/>
                </a:lnTo>
                <a:lnTo>
                  <a:pt x="155753" y="1785"/>
                </a:lnTo>
                <a:lnTo>
                  <a:pt x="157242" y="2430"/>
                </a:lnTo>
                <a:lnTo>
                  <a:pt x="158432" y="3720"/>
                </a:lnTo>
                <a:lnTo>
                  <a:pt x="159722" y="4911"/>
                </a:lnTo>
                <a:lnTo>
                  <a:pt x="160367" y="6349"/>
                </a:lnTo>
                <a:lnTo>
                  <a:pt x="160367" y="9822"/>
                </a:lnTo>
                <a:lnTo>
                  <a:pt x="159722" y="11310"/>
                </a:lnTo>
                <a:lnTo>
                  <a:pt x="158432" y="12501"/>
                </a:lnTo>
                <a:lnTo>
                  <a:pt x="157242" y="13692"/>
                </a:lnTo>
                <a:lnTo>
                  <a:pt x="155753" y="14287"/>
                </a:lnTo>
                <a:close/>
              </a:path>
              <a:path w="380364" h="84455">
                <a:moveTo>
                  <a:pt x="158730" y="82599"/>
                </a:moveTo>
                <a:lnTo>
                  <a:pt x="149354" y="82599"/>
                </a:lnTo>
                <a:lnTo>
                  <a:pt x="149354" y="22770"/>
                </a:lnTo>
                <a:lnTo>
                  <a:pt x="158730" y="22770"/>
                </a:lnTo>
                <a:lnTo>
                  <a:pt x="158730" y="82599"/>
                </a:lnTo>
                <a:close/>
              </a:path>
              <a:path w="380364" h="84455">
                <a:moveTo>
                  <a:pt x="187294" y="82599"/>
                </a:moveTo>
                <a:lnTo>
                  <a:pt x="177918" y="82599"/>
                </a:lnTo>
                <a:lnTo>
                  <a:pt x="177918" y="0"/>
                </a:lnTo>
                <a:lnTo>
                  <a:pt x="187294" y="0"/>
                </a:lnTo>
                <a:lnTo>
                  <a:pt x="187294" y="82599"/>
                </a:lnTo>
                <a:close/>
              </a:path>
              <a:path w="380364" h="84455">
                <a:moveTo>
                  <a:pt x="259166" y="31849"/>
                </a:moveTo>
                <a:lnTo>
                  <a:pt x="249939" y="31849"/>
                </a:lnTo>
                <a:lnTo>
                  <a:pt x="249939" y="0"/>
                </a:lnTo>
                <a:lnTo>
                  <a:pt x="259166" y="0"/>
                </a:lnTo>
                <a:lnTo>
                  <a:pt x="259166" y="31849"/>
                </a:lnTo>
                <a:close/>
              </a:path>
              <a:path w="380364" h="84455">
                <a:moveTo>
                  <a:pt x="233865" y="84087"/>
                </a:moveTo>
                <a:lnTo>
                  <a:pt x="221661" y="84087"/>
                </a:lnTo>
                <a:lnTo>
                  <a:pt x="215212" y="81259"/>
                </a:lnTo>
                <a:lnTo>
                  <a:pt x="210350" y="75604"/>
                </a:lnTo>
                <a:lnTo>
                  <a:pt x="205489" y="69849"/>
                </a:lnTo>
                <a:lnTo>
                  <a:pt x="203058" y="62209"/>
                </a:lnTo>
                <a:lnTo>
                  <a:pt x="203058" y="43160"/>
                </a:lnTo>
                <a:lnTo>
                  <a:pt x="205489" y="35569"/>
                </a:lnTo>
                <a:lnTo>
                  <a:pt x="215312" y="24159"/>
                </a:lnTo>
                <a:lnTo>
                  <a:pt x="221760" y="21282"/>
                </a:lnTo>
                <a:lnTo>
                  <a:pt x="233766" y="21282"/>
                </a:lnTo>
                <a:lnTo>
                  <a:pt x="237536" y="22224"/>
                </a:lnTo>
                <a:lnTo>
                  <a:pt x="244482" y="25995"/>
                </a:lnTo>
                <a:lnTo>
                  <a:pt x="247459" y="28574"/>
                </a:lnTo>
                <a:lnTo>
                  <a:pt x="248248" y="29616"/>
                </a:lnTo>
                <a:lnTo>
                  <a:pt x="226176" y="29616"/>
                </a:lnTo>
                <a:lnTo>
                  <a:pt x="221512" y="31749"/>
                </a:lnTo>
                <a:lnTo>
                  <a:pt x="214468" y="40183"/>
                </a:lnTo>
                <a:lnTo>
                  <a:pt x="212731" y="45739"/>
                </a:lnTo>
                <a:lnTo>
                  <a:pt x="212731" y="59630"/>
                </a:lnTo>
                <a:lnTo>
                  <a:pt x="214468" y="65236"/>
                </a:lnTo>
                <a:lnTo>
                  <a:pt x="217941" y="69502"/>
                </a:lnTo>
                <a:lnTo>
                  <a:pt x="221413" y="73669"/>
                </a:lnTo>
                <a:lnTo>
                  <a:pt x="226077" y="75753"/>
                </a:lnTo>
                <a:lnTo>
                  <a:pt x="248393" y="75753"/>
                </a:lnTo>
                <a:lnTo>
                  <a:pt x="247657" y="76745"/>
                </a:lnTo>
                <a:lnTo>
                  <a:pt x="244730" y="79275"/>
                </a:lnTo>
                <a:lnTo>
                  <a:pt x="241158" y="81259"/>
                </a:lnTo>
                <a:lnTo>
                  <a:pt x="237685" y="83145"/>
                </a:lnTo>
                <a:lnTo>
                  <a:pt x="233865" y="84087"/>
                </a:lnTo>
                <a:close/>
              </a:path>
              <a:path w="380364" h="84455">
                <a:moveTo>
                  <a:pt x="248393" y="75753"/>
                </a:moveTo>
                <a:lnTo>
                  <a:pt x="235602" y="75753"/>
                </a:lnTo>
                <a:lnTo>
                  <a:pt x="239075" y="74860"/>
                </a:lnTo>
                <a:lnTo>
                  <a:pt x="242348" y="73074"/>
                </a:lnTo>
                <a:lnTo>
                  <a:pt x="245722" y="71288"/>
                </a:lnTo>
                <a:lnTo>
                  <a:pt x="248252" y="69056"/>
                </a:lnTo>
                <a:lnTo>
                  <a:pt x="249939" y="66377"/>
                </a:lnTo>
                <a:lnTo>
                  <a:pt x="249939" y="39290"/>
                </a:lnTo>
                <a:lnTo>
                  <a:pt x="248252" y="36611"/>
                </a:lnTo>
                <a:lnTo>
                  <a:pt x="245722" y="34329"/>
                </a:lnTo>
                <a:lnTo>
                  <a:pt x="242348" y="32444"/>
                </a:lnTo>
                <a:lnTo>
                  <a:pt x="239075" y="30559"/>
                </a:lnTo>
                <a:lnTo>
                  <a:pt x="235602" y="29616"/>
                </a:lnTo>
                <a:lnTo>
                  <a:pt x="248248" y="29616"/>
                </a:lnTo>
                <a:lnTo>
                  <a:pt x="249939" y="31849"/>
                </a:lnTo>
                <a:lnTo>
                  <a:pt x="259166" y="31849"/>
                </a:lnTo>
                <a:lnTo>
                  <a:pt x="259166" y="73669"/>
                </a:lnTo>
                <a:lnTo>
                  <a:pt x="249939" y="73669"/>
                </a:lnTo>
                <a:lnTo>
                  <a:pt x="248393" y="75753"/>
                </a:lnTo>
                <a:close/>
              </a:path>
              <a:path w="380364" h="84455">
                <a:moveTo>
                  <a:pt x="259166" y="82599"/>
                </a:moveTo>
                <a:lnTo>
                  <a:pt x="249939" y="82599"/>
                </a:lnTo>
                <a:lnTo>
                  <a:pt x="249939" y="73669"/>
                </a:lnTo>
                <a:lnTo>
                  <a:pt x="259166" y="73669"/>
                </a:lnTo>
                <a:lnTo>
                  <a:pt x="259166" y="82599"/>
                </a:lnTo>
                <a:close/>
              </a:path>
              <a:path w="380364" h="84455">
                <a:moveTo>
                  <a:pt x="306564" y="84087"/>
                </a:moveTo>
                <a:lnTo>
                  <a:pt x="297535" y="84087"/>
                </a:lnTo>
                <a:lnTo>
                  <a:pt x="290192" y="81160"/>
                </a:lnTo>
                <a:lnTo>
                  <a:pt x="278881" y="69452"/>
                </a:lnTo>
                <a:lnTo>
                  <a:pt x="276054" y="61912"/>
                </a:lnTo>
                <a:lnTo>
                  <a:pt x="276054" y="43854"/>
                </a:lnTo>
                <a:lnTo>
                  <a:pt x="278832" y="36413"/>
                </a:lnTo>
                <a:lnTo>
                  <a:pt x="284389" y="30360"/>
                </a:lnTo>
                <a:lnTo>
                  <a:pt x="290044" y="24308"/>
                </a:lnTo>
                <a:lnTo>
                  <a:pt x="297088" y="21282"/>
                </a:lnTo>
                <a:lnTo>
                  <a:pt x="314154" y="21282"/>
                </a:lnTo>
                <a:lnTo>
                  <a:pt x="321099" y="24258"/>
                </a:lnTo>
                <a:lnTo>
                  <a:pt x="325306" y="29021"/>
                </a:lnTo>
                <a:lnTo>
                  <a:pt x="299916" y="29021"/>
                </a:lnTo>
                <a:lnTo>
                  <a:pt x="295302" y="30956"/>
                </a:lnTo>
                <a:lnTo>
                  <a:pt x="291533" y="34825"/>
                </a:lnTo>
                <a:lnTo>
                  <a:pt x="287861" y="38695"/>
                </a:lnTo>
                <a:lnTo>
                  <a:pt x="285976" y="43408"/>
                </a:lnTo>
                <a:lnTo>
                  <a:pt x="285877" y="48964"/>
                </a:lnTo>
                <a:lnTo>
                  <a:pt x="334245" y="48964"/>
                </a:lnTo>
                <a:lnTo>
                  <a:pt x="334245" y="55661"/>
                </a:lnTo>
                <a:lnTo>
                  <a:pt x="285877" y="55661"/>
                </a:lnTo>
                <a:lnTo>
                  <a:pt x="286175" y="61813"/>
                </a:lnTo>
                <a:lnTo>
                  <a:pt x="288357" y="66823"/>
                </a:lnTo>
                <a:lnTo>
                  <a:pt x="292425" y="70693"/>
                </a:lnTo>
                <a:lnTo>
                  <a:pt x="296592" y="74463"/>
                </a:lnTo>
                <a:lnTo>
                  <a:pt x="301603" y="76348"/>
                </a:lnTo>
                <a:lnTo>
                  <a:pt x="328552" y="76348"/>
                </a:lnTo>
                <a:lnTo>
                  <a:pt x="325428" y="78897"/>
                </a:lnTo>
                <a:lnTo>
                  <a:pt x="319810" y="81780"/>
                </a:lnTo>
                <a:lnTo>
                  <a:pt x="313521" y="83511"/>
                </a:lnTo>
                <a:lnTo>
                  <a:pt x="306564" y="84087"/>
                </a:lnTo>
                <a:close/>
              </a:path>
              <a:path w="380364" h="84455">
                <a:moveTo>
                  <a:pt x="334245" y="48964"/>
                </a:moveTo>
                <a:lnTo>
                  <a:pt x="325167" y="48964"/>
                </a:lnTo>
                <a:lnTo>
                  <a:pt x="325167" y="43408"/>
                </a:lnTo>
                <a:lnTo>
                  <a:pt x="323332" y="38695"/>
                </a:lnTo>
                <a:lnTo>
                  <a:pt x="315990" y="30956"/>
                </a:lnTo>
                <a:lnTo>
                  <a:pt x="311227" y="29021"/>
                </a:lnTo>
                <a:lnTo>
                  <a:pt x="325306" y="29021"/>
                </a:lnTo>
                <a:lnTo>
                  <a:pt x="331616" y="36165"/>
                </a:lnTo>
                <a:lnTo>
                  <a:pt x="334229" y="43854"/>
                </a:lnTo>
                <a:lnTo>
                  <a:pt x="334245" y="48964"/>
                </a:lnTo>
                <a:close/>
              </a:path>
              <a:path w="380364" h="84455">
                <a:moveTo>
                  <a:pt x="328552" y="76348"/>
                </a:moveTo>
                <a:lnTo>
                  <a:pt x="314700" y="76348"/>
                </a:lnTo>
                <a:lnTo>
                  <a:pt x="320851" y="73868"/>
                </a:lnTo>
                <a:lnTo>
                  <a:pt x="325911" y="68907"/>
                </a:lnTo>
                <a:lnTo>
                  <a:pt x="330376" y="74860"/>
                </a:lnTo>
                <a:lnTo>
                  <a:pt x="328552" y="76348"/>
                </a:lnTo>
                <a:close/>
              </a:path>
              <a:path w="380364" h="84455">
                <a:moveTo>
                  <a:pt x="369404" y="32444"/>
                </a:moveTo>
                <a:lnTo>
                  <a:pt x="360326" y="32444"/>
                </a:lnTo>
                <a:lnTo>
                  <a:pt x="365882" y="25201"/>
                </a:lnTo>
                <a:lnTo>
                  <a:pt x="372530" y="21580"/>
                </a:lnTo>
                <a:lnTo>
                  <a:pt x="380269" y="21580"/>
                </a:lnTo>
                <a:lnTo>
                  <a:pt x="380269" y="30658"/>
                </a:lnTo>
                <a:lnTo>
                  <a:pt x="373770" y="30658"/>
                </a:lnTo>
                <a:lnTo>
                  <a:pt x="370644" y="31700"/>
                </a:lnTo>
                <a:lnTo>
                  <a:pt x="369404" y="32444"/>
                </a:lnTo>
                <a:close/>
              </a:path>
              <a:path w="380364" h="84455">
                <a:moveTo>
                  <a:pt x="360326" y="82599"/>
                </a:moveTo>
                <a:lnTo>
                  <a:pt x="350949" y="82599"/>
                </a:lnTo>
                <a:lnTo>
                  <a:pt x="350949" y="22770"/>
                </a:lnTo>
                <a:lnTo>
                  <a:pt x="360326" y="22770"/>
                </a:lnTo>
                <a:lnTo>
                  <a:pt x="360326" y="32444"/>
                </a:lnTo>
                <a:lnTo>
                  <a:pt x="369404" y="32444"/>
                </a:lnTo>
                <a:lnTo>
                  <a:pt x="367172" y="33783"/>
                </a:lnTo>
                <a:lnTo>
                  <a:pt x="363799" y="35768"/>
                </a:lnTo>
                <a:lnTo>
                  <a:pt x="361516" y="37901"/>
                </a:lnTo>
                <a:lnTo>
                  <a:pt x="360326" y="40183"/>
                </a:lnTo>
                <a:lnTo>
                  <a:pt x="360326" y="82599"/>
                </a:lnTo>
                <a:close/>
              </a:path>
              <a:path w="380364" h="84455">
                <a:moveTo>
                  <a:pt x="380269" y="31105"/>
                </a:moveTo>
                <a:lnTo>
                  <a:pt x="376548" y="30658"/>
                </a:lnTo>
                <a:lnTo>
                  <a:pt x="380269" y="30658"/>
                </a:lnTo>
                <a:lnTo>
                  <a:pt x="380269" y="31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20663" y="3150419"/>
            <a:ext cx="327025" cy="107314"/>
          </a:xfrm>
          <a:custGeom>
            <a:avLst/>
            <a:gdLst/>
            <a:ahLst/>
            <a:cxnLst/>
            <a:rect l="l" t="t" r="r" b="b"/>
            <a:pathLst>
              <a:path w="327025" h="107314">
                <a:moveTo>
                  <a:pt x="10268" y="82599"/>
                </a:moveTo>
                <a:lnTo>
                  <a:pt x="0" y="82599"/>
                </a:lnTo>
                <a:lnTo>
                  <a:pt x="0" y="0"/>
                </a:lnTo>
                <a:lnTo>
                  <a:pt x="10268" y="0"/>
                </a:lnTo>
                <a:lnTo>
                  <a:pt x="10268" y="82599"/>
                </a:lnTo>
                <a:close/>
              </a:path>
              <a:path w="327025" h="107314">
                <a:moveTo>
                  <a:pt x="47611" y="31402"/>
                </a:moveTo>
                <a:lnTo>
                  <a:pt x="39270" y="31402"/>
                </a:lnTo>
                <a:lnTo>
                  <a:pt x="40659" y="29021"/>
                </a:lnTo>
                <a:lnTo>
                  <a:pt x="43289" y="26739"/>
                </a:lnTo>
                <a:lnTo>
                  <a:pt x="51028" y="22373"/>
                </a:lnTo>
                <a:lnTo>
                  <a:pt x="54847" y="21282"/>
                </a:lnTo>
                <a:lnTo>
                  <a:pt x="63182" y="21282"/>
                </a:lnTo>
                <a:lnTo>
                  <a:pt x="66753" y="22373"/>
                </a:lnTo>
                <a:lnTo>
                  <a:pt x="69333" y="24556"/>
                </a:lnTo>
                <a:lnTo>
                  <a:pt x="72012" y="26640"/>
                </a:lnTo>
                <a:lnTo>
                  <a:pt x="73798" y="29269"/>
                </a:lnTo>
                <a:lnTo>
                  <a:pt x="73896" y="29616"/>
                </a:lnTo>
                <a:lnTo>
                  <a:pt x="51920" y="29616"/>
                </a:lnTo>
                <a:lnTo>
                  <a:pt x="48944" y="30558"/>
                </a:lnTo>
                <a:lnTo>
                  <a:pt x="47611" y="31402"/>
                </a:lnTo>
                <a:close/>
              </a:path>
              <a:path w="327025" h="107314">
                <a:moveTo>
                  <a:pt x="81984" y="32443"/>
                </a:moveTo>
                <a:lnTo>
                  <a:pt x="74691" y="32443"/>
                </a:lnTo>
                <a:lnTo>
                  <a:pt x="76775" y="29269"/>
                </a:lnTo>
                <a:lnTo>
                  <a:pt x="79702" y="26640"/>
                </a:lnTo>
                <a:lnTo>
                  <a:pt x="83472" y="24556"/>
                </a:lnTo>
                <a:lnTo>
                  <a:pt x="87243" y="22373"/>
                </a:lnTo>
                <a:lnTo>
                  <a:pt x="91013" y="21282"/>
                </a:lnTo>
                <a:lnTo>
                  <a:pt x="105895" y="21282"/>
                </a:lnTo>
                <a:lnTo>
                  <a:pt x="111451" y="27334"/>
                </a:lnTo>
                <a:lnTo>
                  <a:pt x="111451" y="29616"/>
                </a:lnTo>
                <a:lnTo>
                  <a:pt x="87987" y="29616"/>
                </a:lnTo>
                <a:lnTo>
                  <a:pt x="84960" y="30558"/>
                </a:lnTo>
                <a:lnTo>
                  <a:pt x="81984" y="32443"/>
                </a:lnTo>
                <a:close/>
              </a:path>
              <a:path w="327025" h="107314">
                <a:moveTo>
                  <a:pt x="39270" y="82599"/>
                </a:moveTo>
                <a:lnTo>
                  <a:pt x="29894" y="82599"/>
                </a:lnTo>
                <a:lnTo>
                  <a:pt x="29894" y="22770"/>
                </a:lnTo>
                <a:lnTo>
                  <a:pt x="39270" y="22770"/>
                </a:lnTo>
                <a:lnTo>
                  <a:pt x="39270" y="31402"/>
                </a:lnTo>
                <a:lnTo>
                  <a:pt x="47611" y="31402"/>
                </a:lnTo>
                <a:lnTo>
                  <a:pt x="45967" y="32443"/>
                </a:lnTo>
                <a:lnTo>
                  <a:pt x="43090" y="34329"/>
                </a:lnTo>
                <a:lnTo>
                  <a:pt x="40858" y="36462"/>
                </a:lnTo>
                <a:lnTo>
                  <a:pt x="39369" y="38695"/>
                </a:lnTo>
                <a:lnTo>
                  <a:pt x="39270" y="82599"/>
                </a:lnTo>
                <a:close/>
              </a:path>
              <a:path w="327025" h="107314">
                <a:moveTo>
                  <a:pt x="75286" y="82599"/>
                </a:moveTo>
                <a:lnTo>
                  <a:pt x="66059" y="82599"/>
                </a:lnTo>
                <a:lnTo>
                  <a:pt x="66059" y="33734"/>
                </a:lnTo>
                <a:lnTo>
                  <a:pt x="62339" y="29616"/>
                </a:lnTo>
                <a:lnTo>
                  <a:pt x="73896" y="29616"/>
                </a:lnTo>
                <a:lnTo>
                  <a:pt x="74691" y="32443"/>
                </a:lnTo>
                <a:lnTo>
                  <a:pt x="81984" y="32443"/>
                </a:lnTo>
                <a:lnTo>
                  <a:pt x="79106" y="34229"/>
                </a:lnTo>
                <a:lnTo>
                  <a:pt x="76874" y="36313"/>
                </a:lnTo>
                <a:lnTo>
                  <a:pt x="75286" y="38695"/>
                </a:lnTo>
                <a:lnTo>
                  <a:pt x="75286" y="82599"/>
                </a:lnTo>
                <a:close/>
              </a:path>
              <a:path w="327025" h="107314">
                <a:moveTo>
                  <a:pt x="111451" y="82599"/>
                </a:moveTo>
                <a:lnTo>
                  <a:pt x="102075" y="82599"/>
                </a:lnTo>
                <a:lnTo>
                  <a:pt x="102075" y="33734"/>
                </a:lnTo>
                <a:lnTo>
                  <a:pt x="98404" y="29616"/>
                </a:lnTo>
                <a:lnTo>
                  <a:pt x="111451" y="29616"/>
                </a:lnTo>
                <a:lnTo>
                  <a:pt x="111451" y="82599"/>
                </a:lnTo>
                <a:close/>
              </a:path>
              <a:path w="327025" h="107314">
                <a:moveTo>
                  <a:pt x="136488" y="37653"/>
                </a:moveTo>
                <a:lnTo>
                  <a:pt x="155984" y="21282"/>
                </a:lnTo>
                <a:lnTo>
                  <a:pt x="163425" y="21282"/>
                </a:lnTo>
                <a:lnTo>
                  <a:pt x="169131" y="23068"/>
                </a:lnTo>
                <a:lnTo>
                  <a:pt x="173099" y="26640"/>
                </a:lnTo>
                <a:lnTo>
                  <a:pt x="176149" y="29318"/>
                </a:lnTo>
                <a:lnTo>
                  <a:pt x="147749" y="29318"/>
                </a:lnTo>
                <a:lnTo>
                  <a:pt x="141647" y="32097"/>
                </a:lnTo>
                <a:lnTo>
                  <a:pt x="136488" y="37653"/>
                </a:lnTo>
                <a:close/>
              </a:path>
              <a:path w="327025" h="107314">
                <a:moveTo>
                  <a:pt x="179202" y="52684"/>
                </a:moveTo>
                <a:lnTo>
                  <a:pt x="169974" y="52684"/>
                </a:lnTo>
                <a:lnTo>
                  <a:pt x="169859" y="37653"/>
                </a:lnTo>
                <a:lnTo>
                  <a:pt x="168535" y="34775"/>
                </a:lnTo>
                <a:lnTo>
                  <a:pt x="162780" y="30410"/>
                </a:lnTo>
                <a:lnTo>
                  <a:pt x="159159" y="29318"/>
                </a:lnTo>
                <a:lnTo>
                  <a:pt x="176149" y="29318"/>
                </a:lnTo>
                <a:lnTo>
                  <a:pt x="177167" y="30212"/>
                </a:lnTo>
                <a:lnTo>
                  <a:pt x="179202" y="35172"/>
                </a:lnTo>
                <a:lnTo>
                  <a:pt x="179202" y="52684"/>
                </a:lnTo>
                <a:close/>
              </a:path>
              <a:path w="327025" h="107314">
                <a:moveTo>
                  <a:pt x="158316" y="84087"/>
                </a:moveTo>
                <a:lnTo>
                  <a:pt x="144128" y="84087"/>
                </a:lnTo>
                <a:lnTo>
                  <a:pt x="139117" y="82202"/>
                </a:lnTo>
                <a:lnTo>
                  <a:pt x="135149" y="78432"/>
                </a:lnTo>
                <a:lnTo>
                  <a:pt x="131179" y="74562"/>
                </a:lnTo>
                <a:lnTo>
                  <a:pt x="129237" y="69948"/>
                </a:lnTo>
                <a:lnTo>
                  <a:pt x="129195" y="58538"/>
                </a:lnTo>
                <a:lnTo>
                  <a:pt x="131130" y="53825"/>
                </a:lnTo>
                <a:lnTo>
                  <a:pt x="134999" y="50154"/>
                </a:lnTo>
                <a:lnTo>
                  <a:pt x="138968" y="46483"/>
                </a:lnTo>
                <a:lnTo>
                  <a:pt x="144029" y="44648"/>
                </a:lnTo>
                <a:lnTo>
                  <a:pt x="158712" y="44648"/>
                </a:lnTo>
                <a:lnTo>
                  <a:pt x="165310" y="47326"/>
                </a:lnTo>
                <a:lnTo>
                  <a:pt x="168808" y="51345"/>
                </a:lnTo>
                <a:lnTo>
                  <a:pt x="149088" y="51345"/>
                </a:lnTo>
                <a:lnTo>
                  <a:pt x="145516" y="52585"/>
                </a:lnTo>
                <a:lnTo>
                  <a:pt x="140060" y="57447"/>
                </a:lnTo>
                <a:lnTo>
                  <a:pt x="138720" y="60573"/>
                </a:lnTo>
                <a:lnTo>
                  <a:pt x="138720" y="68212"/>
                </a:lnTo>
                <a:lnTo>
                  <a:pt x="140060" y="71338"/>
                </a:lnTo>
                <a:lnTo>
                  <a:pt x="142738" y="73818"/>
                </a:lnTo>
                <a:lnTo>
                  <a:pt x="145516" y="76199"/>
                </a:lnTo>
                <a:lnTo>
                  <a:pt x="149088" y="77390"/>
                </a:lnTo>
                <a:lnTo>
                  <a:pt x="168483" y="77390"/>
                </a:lnTo>
                <a:lnTo>
                  <a:pt x="164914" y="81309"/>
                </a:lnTo>
                <a:lnTo>
                  <a:pt x="158316" y="84087"/>
                </a:lnTo>
                <a:close/>
              </a:path>
              <a:path w="327025" h="107314">
                <a:moveTo>
                  <a:pt x="168483" y="77390"/>
                </a:moveTo>
                <a:lnTo>
                  <a:pt x="160796" y="77390"/>
                </a:lnTo>
                <a:lnTo>
                  <a:pt x="166303" y="74910"/>
                </a:lnTo>
                <a:lnTo>
                  <a:pt x="169974" y="69948"/>
                </a:lnTo>
                <a:lnTo>
                  <a:pt x="169899" y="58538"/>
                </a:lnTo>
                <a:lnTo>
                  <a:pt x="166303" y="53776"/>
                </a:lnTo>
                <a:lnTo>
                  <a:pt x="160796" y="51345"/>
                </a:lnTo>
                <a:lnTo>
                  <a:pt x="168808" y="51345"/>
                </a:lnTo>
                <a:lnTo>
                  <a:pt x="169974" y="52684"/>
                </a:lnTo>
                <a:lnTo>
                  <a:pt x="179202" y="52684"/>
                </a:lnTo>
                <a:lnTo>
                  <a:pt x="179202" y="75753"/>
                </a:lnTo>
                <a:lnTo>
                  <a:pt x="169974" y="75753"/>
                </a:lnTo>
                <a:lnTo>
                  <a:pt x="168483" y="77390"/>
                </a:lnTo>
                <a:close/>
              </a:path>
              <a:path w="327025" h="107314">
                <a:moveTo>
                  <a:pt x="179202" y="82599"/>
                </a:moveTo>
                <a:lnTo>
                  <a:pt x="169974" y="82599"/>
                </a:lnTo>
                <a:lnTo>
                  <a:pt x="169974" y="75753"/>
                </a:lnTo>
                <a:lnTo>
                  <a:pt x="179202" y="75753"/>
                </a:lnTo>
                <a:lnTo>
                  <a:pt x="179202" y="82599"/>
                </a:lnTo>
                <a:close/>
              </a:path>
              <a:path w="327025" h="107314">
                <a:moveTo>
                  <a:pt x="226756" y="83343"/>
                </a:moveTo>
                <a:lnTo>
                  <a:pt x="214453" y="83343"/>
                </a:lnTo>
                <a:lnTo>
                  <a:pt x="207955" y="80515"/>
                </a:lnTo>
                <a:lnTo>
                  <a:pt x="203092" y="74860"/>
                </a:lnTo>
                <a:lnTo>
                  <a:pt x="198330" y="69105"/>
                </a:lnTo>
                <a:lnTo>
                  <a:pt x="195948" y="61614"/>
                </a:lnTo>
                <a:lnTo>
                  <a:pt x="195948" y="42763"/>
                </a:lnTo>
                <a:lnTo>
                  <a:pt x="198379" y="35172"/>
                </a:lnTo>
                <a:lnTo>
                  <a:pt x="203242" y="29616"/>
                </a:lnTo>
                <a:lnTo>
                  <a:pt x="208202" y="24060"/>
                </a:lnTo>
                <a:lnTo>
                  <a:pt x="214652" y="21282"/>
                </a:lnTo>
                <a:lnTo>
                  <a:pt x="230824" y="21282"/>
                </a:lnTo>
                <a:lnTo>
                  <a:pt x="237521" y="24804"/>
                </a:lnTo>
                <a:lnTo>
                  <a:pt x="241046" y="29616"/>
                </a:lnTo>
                <a:lnTo>
                  <a:pt x="218967" y="29616"/>
                </a:lnTo>
                <a:lnTo>
                  <a:pt x="214304" y="31749"/>
                </a:lnTo>
                <a:lnTo>
                  <a:pt x="210831" y="36015"/>
                </a:lnTo>
                <a:lnTo>
                  <a:pt x="207359" y="40183"/>
                </a:lnTo>
                <a:lnTo>
                  <a:pt x="205623" y="45640"/>
                </a:lnTo>
                <a:lnTo>
                  <a:pt x="205623" y="59233"/>
                </a:lnTo>
                <a:lnTo>
                  <a:pt x="207409" y="64740"/>
                </a:lnTo>
                <a:lnTo>
                  <a:pt x="214553" y="73074"/>
                </a:lnTo>
                <a:lnTo>
                  <a:pt x="219166" y="75157"/>
                </a:lnTo>
                <a:lnTo>
                  <a:pt x="240885" y="75157"/>
                </a:lnTo>
                <a:lnTo>
                  <a:pt x="240498" y="75703"/>
                </a:lnTo>
                <a:lnTo>
                  <a:pt x="237620" y="78282"/>
                </a:lnTo>
                <a:lnTo>
                  <a:pt x="234048" y="80367"/>
                </a:lnTo>
                <a:lnTo>
                  <a:pt x="230576" y="82351"/>
                </a:lnTo>
                <a:lnTo>
                  <a:pt x="226756" y="83343"/>
                </a:lnTo>
                <a:close/>
              </a:path>
              <a:path w="327025" h="107314">
                <a:moveTo>
                  <a:pt x="251908" y="31848"/>
                </a:moveTo>
                <a:lnTo>
                  <a:pt x="242681" y="31848"/>
                </a:lnTo>
                <a:lnTo>
                  <a:pt x="242681" y="22770"/>
                </a:lnTo>
                <a:lnTo>
                  <a:pt x="251908" y="22770"/>
                </a:lnTo>
                <a:lnTo>
                  <a:pt x="251908" y="31848"/>
                </a:lnTo>
                <a:close/>
              </a:path>
              <a:path w="327025" h="107314">
                <a:moveTo>
                  <a:pt x="240885" y="75157"/>
                </a:moveTo>
                <a:lnTo>
                  <a:pt x="228195" y="75157"/>
                </a:lnTo>
                <a:lnTo>
                  <a:pt x="231518" y="74265"/>
                </a:lnTo>
                <a:lnTo>
                  <a:pt x="234793" y="72479"/>
                </a:lnTo>
                <a:lnTo>
                  <a:pt x="238166" y="70593"/>
                </a:lnTo>
                <a:lnTo>
                  <a:pt x="240796" y="68212"/>
                </a:lnTo>
                <a:lnTo>
                  <a:pt x="242681" y="65335"/>
                </a:lnTo>
                <a:lnTo>
                  <a:pt x="242681" y="39290"/>
                </a:lnTo>
                <a:lnTo>
                  <a:pt x="240796" y="36413"/>
                </a:lnTo>
                <a:lnTo>
                  <a:pt x="238166" y="34081"/>
                </a:lnTo>
                <a:lnTo>
                  <a:pt x="231419" y="30509"/>
                </a:lnTo>
                <a:lnTo>
                  <a:pt x="228095" y="29616"/>
                </a:lnTo>
                <a:lnTo>
                  <a:pt x="241046" y="29616"/>
                </a:lnTo>
                <a:lnTo>
                  <a:pt x="242681" y="31848"/>
                </a:lnTo>
                <a:lnTo>
                  <a:pt x="251908" y="31848"/>
                </a:lnTo>
                <a:lnTo>
                  <a:pt x="251908" y="72627"/>
                </a:lnTo>
                <a:lnTo>
                  <a:pt x="242681" y="72627"/>
                </a:lnTo>
                <a:lnTo>
                  <a:pt x="240885" y="75157"/>
                </a:lnTo>
                <a:close/>
              </a:path>
              <a:path w="327025" h="107314">
                <a:moveTo>
                  <a:pt x="245625" y="99118"/>
                </a:moveTo>
                <a:lnTo>
                  <a:pt x="229534" y="99118"/>
                </a:lnTo>
                <a:lnTo>
                  <a:pt x="234247" y="97531"/>
                </a:lnTo>
                <a:lnTo>
                  <a:pt x="240994" y="91181"/>
                </a:lnTo>
                <a:lnTo>
                  <a:pt x="242681" y="86816"/>
                </a:lnTo>
                <a:lnTo>
                  <a:pt x="242681" y="72627"/>
                </a:lnTo>
                <a:lnTo>
                  <a:pt x="251908" y="72627"/>
                </a:lnTo>
                <a:lnTo>
                  <a:pt x="251908" y="89247"/>
                </a:lnTo>
                <a:lnTo>
                  <a:pt x="249427" y="95696"/>
                </a:lnTo>
                <a:lnTo>
                  <a:pt x="245625" y="99118"/>
                </a:lnTo>
                <a:close/>
              </a:path>
              <a:path w="327025" h="107314">
                <a:moveTo>
                  <a:pt x="232511" y="106857"/>
                </a:moveTo>
                <a:lnTo>
                  <a:pt x="218323" y="106857"/>
                </a:lnTo>
                <a:lnTo>
                  <a:pt x="213857" y="106213"/>
                </a:lnTo>
                <a:lnTo>
                  <a:pt x="210087" y="104923"/>
                </a:lnTo>
                <a:lnTo>
                  <a:pt x="206416" y="103732"/>
                </a:lnTo>
                <a:lnTo>
                  <a:pt x="202844" y="101401"/>
                </a:lnTo>
                <a:lnTo>
                  <a:pt x="199372" y="97928"/>
                </a:lnTo>
                <a:lnTo>
                  <a:pt x="203986" y="91082"/>
                </a:lnTo>
                <a:lnTo>
                  <a:pt x="206466" y="94059"/>
                </a:lnTo>
                <a:lnTo>
                  <a:pt x="209244" y="96142"/>
                </a:lnTo>
                <a:lnTo>
                  <a:pt x="212320" y="97332"/>
                </a:lnTo>
                <a:lnTo>
                  <a:pt x="215495" y="98523"/>
                </a:lnTo>
                <a:lnTo>
                  <a:pt x="219215" y="99118"/>
                </a:lnTo>
                <a:lnTo>
                  <a:pt x="245625" y="99118"/>
                </a:lnTo>
                <a:lnTo>
                  <a:pt x="239506" y="104626"/>
                </a:lnTo>
                <a:lnTo>
                  <a:pt x="232511" y="106857"/>
                </a:lnTo>
                <a:close/>
              </a:path>
              <a:path w="327025" h="107314">
                <a:moveTo>
                  <a:pt x="299328" y="84087"/>
                </a:moveTo>
                <a:lnTo>
                  <a:pt x="290299" y="84087"/>
                </a:lnTo>
                <a:lnTo>
                  <a:pt x="282956" y="81160"/>
                </a:lnTo>
                <a:lnTo>
                  <a:pt x="271645" y="69453"/>
                </a:lnTo>
                <a:lnTo>
                  <a:pt x="268818" y="61912"/>
                </a:lnTo>
                <a:lnTo>
                  <a:pt x="268818" y="43854"/>
                </a:lnTo>
                <a:lnTo>
                  <a:pt x="271596" y="36413"/>
                </a:lnTo>
                <a:lnTo>
                  <a:pt x="277153" y="30360"/>
                </a:lnTo>
                <a:lnTo>
                  <a:pt x="282808" y="24308"/>
                </a:lnTo>
                <a:lnTo>
                  <a:pt x="289852" y="21282"/>
                </a:lnTo>
                <a:lnTo>
                  <a:pt x="306918" y="21282"/>
                </a:lnTo>
                <a:lnTo>
                  <a:pt x="313863" y="24259"/>
                </a:lnTo>
                <a:lnTo>
                  <a:pt x="318070" y="29021"/>
                </a:lnTo>
                <a:lnTo>
                  <a:pt x="292680" y="29021"/>
                </a:lnTo>
                <a:lnTo>
                  <a:pt x="288066" y="30956"/>
                </a:lnTo>
                <a:lnTo>
                  <a:pt x="284295" y="34825"/>
                </a:lnTo>
                <a:lnTo>
                  <a:pt x="280624" y="38695"/>
                </a:lnTo>
                <a:lnTo>
                  <a:pt x="278740" y="43408"/>
                </a:lnTo>
                <a:lnTo>
                  <a:pt x="278640" y="48964"/>
                </a:lnTo>
                <a:lnTo>
                  <a:pt x="327009" y="48964"/>
                </a:lnTo>
                <a:lnTo>
                  <a:pt x="327009" y="55661"/>
                </a:lnTo>
                <a:lnTo>
                  <a:pt x="278640" y="55661"/>
                </a:lnTo>
                <a:lnTo>
                  <a:pt x="278938" y="61813"/>
                </a:lnTo>
                <a:lnTo>
                  <a:pt x="281121" y="66823"/>
                </a:lnTo>
                <a:lnTo>
                  <a:pt x="285189" y="70693"/>
                </a:lnTo>
                <a:lnTo>
                  <a:pt x="289356" y="74463"/>
                </a:lnTo>
                <a:lnTo>
                  <a:pt x="294366" y="76348"/>
                </a:lnTo>
                <a:lnTo>
                  <a:pt x="321316" y="76348"/>
                </a:lnTo>
                <a:lnTo>
                  <a:pt x="318191" y="78897"/>
                </a:lnTo>
                <a:lnTo>
                  <a:pt x="312573" y="81780"/>
                </a:lnTo>
                <a:lnTo>
                  <a:pt x="306285" y="83510"/>
                </a:lnTo>
                <a:lnTo>
                  <a:pt x="299328" y="84087"/>
                </a:lnTo>
                <a:close/>
              </a:path>
              <a:path w="327025" h="107314">
                <a:moveTo>
                  <a:pt x="327009" y="48964"/>
                </a:moveTo>
                <a:lnTo>
                  <a:pt x="317931" y="48964"/>
                </a:lnTo>
                <a:lnTo>
                  <a:pt x="317931" y="43408"/>
                </a:lnTo>
                <a:lnTo>
                  <a:pt x="316096" y="38695"/>
                </a:lnTo>
                <a:lnTo>
                  <a:pt x="308754" y="30956"/>
                </a:lnTo>
                <a:lnTo>
                  <a:pt x="303991" y="29021"/>
                </a:lnTo>
                <a:lnTo>
                  <a:pt x="318070" y="29021"/>
                </a:lnTo>
                <a:lnTo>
                  <a:pt x="324380" y="36165"/>
                </a:lnTo>
                <a:lnTo>
                  <a:pt x="326992" y="43854"/>
                </a:lnTo>
                <a:lnTo>
                  <a:pt x="327009" y="48964"/>
                </a:lnTo>
                <a:close/>
              </a:path>
              <a:path w="327025" h="107314">
                <a:moveTo>
                  <a:pt x="321316" y="76348"/>
                </a:moveTo>
                <a:lnTo>
                  <a:pt x="307463" y="76348"/>
                </a:lnTo>
                <a:lnTo>
                  <a:pt x="313615" y="73868"/>
                </a:lnTo>
                <a:lnTo>
                  <a:pt x="318675" y="68907"/>
                </a:lnTo>
                <a:lnTo>
                  <a:pt x="323140" y="74860"/>
                </a:lnTo>
                <a:lnTo>
                  <a:pt x="321316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86668" y="2998019"/>
            <a:ext cx="438940" cy="2592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2760" y="2656973"/>
            <a:ext cx="1881505" cy="210820"/>
          </a:xfrm>
          <a:custGeom>
            <a:avLst/>
            <a:gdLst/>
            <a:ahLst/>
            <a:cxnLst/>
            <a:rect l="l" t="t" r="r" b="b"/>
            <a:pathLst>
              <a:path w="1881505" h="210819">
                <a:moveTo>
                  <a:pt x="110429" y="206721"/>
                </a:moveTo>
                <a:lnTo>
                  <a:pt x="0" y="206721"/>
                </a:lnTo>
                <a:lnTo>
                  <a:pt x="0" y="3423"/>
                </a:lnTo>
                <a:lnTo>
                  <a:pt x="107006" y="3423"/>
                </a:lnTo>
                <a:lnTo>
                  <a:pt x="119591" y="4316"/>
                </a:lnTo>
                <a:lnTo>
                  <a:pt x="156455" y="25412"/>
                </a:lnTo>
                <a:lnTo>
                  <a:pt x="163419" y="40629"/>
                </a:lnTo>
                <a:lnTo>
                  <a:pt x="43309" y="40629"/>
                </a:lnTo>
                <a:lnTo>
                  <a:pt x="43309" y="84831"/>
                </a:lnTo>
                <a:lnTo>
                  <a:pt x="156400" y="84831"/>
                </a:lnTo>
                <a:lnTo>
                  <a:pt x="155524" y="86171"/>
                </a:lnTo>
                <a:lnTo>
                  <a:pt x="150278" y="91891"/>
                </a:lnTo>
                <a:lnTo>
                  <a:pt x="144362" y="96403"/>
                </a:lnTo>
                <a:lnTo>
                  <a:pt x="137777" y="99705"/>
                </a:lnTo>
                <a:lnTo>
                  <a:pt x="130521" y="101798"/>
                </a:lnTo>
                <a:lnTo>
                  <a:pt x="138149" y="103779"/>
                </a:lnTo>
                <a:lnTo>
                  <a:pt x="145255" y="107193"/>
                </a:lnTo>
                <a:lnTo>
                  <a:pt x="151841" y="112039"/>
                </a:lnTo>
                <a:lnTo>
                  <a:pt x="157906" y="118318"/>
                </a:lnTo>
                <a:lnTo>
                  <a:pt x="160480" y="122038"/>
                </a:lnTo>
                <a:lnTo>
                  <a:pt x="43309" y="122038"/>
                </a:lnTo>
                <a:lnTo>
                  <a:pt x="43309" y="169217"/>
                </a:lnTo>
                <a:lnTo>
                  <a:pt x="166876" y="169217"/>
                </a:lnTo>
                <a:lnTo>
                  <a:pt x="165533" y="173942"/>
                </a:lnTo>
                <a:lnTo>
                  <a:pt x="134912" y="202926"/>
                </a:lnTo>
                <a:lnTo>
                  <a:pt x="123396" y="205772"/>
                </a:lnTo>
                <a:lnTo>
                  <a:pt x="110429" y="206721"/>
                </a:lnTo>
                <a:close/>
              </a:path>
              <a:path w="1881505" h="210819">
                <a:moveTo>
                  <a:pt x="156400" y="84831"/>
                </a:moveTo>
                <a:lnTo>
                  <a:pt x="104873" y="84831"/>
                </a:lnTo>
                <a:lnTo>
                  <a:pt x="110628" y="82797"/>
                </a:lnTo>
                <a:lnTo>
                  <a:pt x="119161" y="74661"/>
                </a:lnTo>
                <a:lnTo>
                  <a:pt x="121293" y="69353"/>
                </a:lnTo>
                <a:lnTo>
                  <a:pt x="121293" y="56355"/>
                </a:lnTo>
                <a:lnTo>
                  <a:pt x="119161" y="51048"/>
                </a:lnTo>
                <a:lnTo>
                  <a:pt x="110628" y="42713"/>
                </a:lnTo>
                <a:lnTo>
                  <a:pt x="104873" y="40629"/>
                </a:lnTo>
                <a:lnTo>
                  <a:pt x="163419" y="40629"/>
                </a:lnTo>
                <a:lnTo>
                  <a:pt x="164491" y="44164"/>
                </a:lnTo>
                <a:lnTo>
                  <a:pt x="165496" y="55215"/>
                </a:lnTo>
                <a:lnTo>
                  <a:pt x="164873" y="64014"/>
                </a:lnTo>
                <a:lnTo>
                  <a:pt x="163003" y="72106"/>
                </a:lnTo>
                <a:lnTo>
                  <a:pt x="159887" y="79492"/>
                </a:lnTo>
                <a:lnTo>
                  <a:pt x="156400" y="84831"/>
                </a:lnTo>
                <a:close/>
              </a:path>
              <a:path w="1881505" h="210819">
                <a:moveTo>
                  <a:pt x="166876" y="169217"/>
                </a:moveTo>
                <a:lnTo>
                  <a:pt x="107453" y="169217"/>
                </a:lnTo>
                <a:lnTo>
                  <a:pt x="113902" y="167133"/>
                </a:lnTo>
                <a:lnTo>
                  <a:pt x="123030" y="158799"/>
                </a:lnTo>
                <a:lnTo>
                  <a:pt x="125312" y="153044"/>
                </a:lnTo>
                <a:lnTo>
                  <a:pt x="125312" y="139253"/>
                </a:lnTo>
                <a:lnTo>
                  <a:pt x="123068" y="133684"/>
                </a:lnTo>
                <a:lnTo>
                  <a:pt x="114150" y="124370"/>
                </a:lnTo>
                <a:lnTo>
                  <a:pt x="107652" y="122038"/>
                </a:lnTo>
                <a:lnTo>
                  <a:pt x="160480" y="122038"/>
                </a:lnTo>
                <a:lnTo>
                  <a:pt x="162984" y="125657"/>
                </a:lnTo>
                <a:lnTo>
                  <a:pt x="166615" y="133696"/>
                </a:lnTo>
                <a:lnTo>
                  <a:pt x="168788" y="142400"/>
                </a:lnTo>
                <a:lnTo>
                  <a:pt x="169514" y="151804"/>
                </a:lnTo>
                <a:lnTo>
                  <a:pt x="168519" y="163440"/>
                </a:lnTo>
                <a:lnTo>
                  <a:pt x="166876" y="169217"/>
                </a:lnTo>
                <a:close/>
              </a:path>
              <a:path w="1881505" h="210819">
                <a:moveTo>
                  <a:pt x="293908" y="210442"/>
                </a:moveTo>
                <a:lnTo>
                  <a:pt x="255362" y="204898"/>
                </a:lnTo>
                <a:lnTo>
                  <a:pt x="215727" y="175979"/>
                </a:lnTo>
                <a:lnTo>
                  <a:pt x="202082" y="125610"/>
                </a:lnTo>
                <a:lnTo>
                  <a:pt x="202082" y="3423"/>
                </a:lnTo>
                <a:lnTo>
                  <a:pt x="245986" y="3423"/>
                </a:lnTo>
                <a:lnTo>
                  <a:pt x="246096" y="125610"/>
                </a:lnTo>
                <a:lnTo>
                  <a:pt x="246739" y="134270"/>
                </a:lnTo>
                <a:lnTo>
                  <a:pt x="273035" y="168733"/>
                </a:lnTo>
                <a:lnTo>
                  <a:pt x="293908" y="172044"/>
                </a:lnTo>
                <a:lnTo>
                  <a:pt x="374090" y="172044"/>
                </a:lnTo>
                <a:lnTo>
                  <a:pt x="372192" y="175765"/>
                </a:lnTo>
                <a:lnTo>
                  <a:pt x="361774" y="188118"/>
                </a:lnTo>
                <a:lnTo>
                  <a:pt x="348659" y="197885"/>
                </a:lnTo>
                <a:lnTo>
                  <a:pt x="332976" y="204861"/>
                </a:lnTo>
                <a:lnTo>
                  <a:pt x="314726" y="209046"/>
                </a:lnTo>
                <a:lnTo>
                  <a:pt x="293908" y="210442"/>
                </a:lnTo>
                <a:close/>
              </a:path>
              <a:path w="1881505" h="210819">
                <a:moveTo>
                  <a:pt x="374090" y="172044"/>
                </a:moveTo>
                <a:lnTo>
                  <a:pt x="293908" y="172044"/>
                </a:lnTo>
                <a:lnTo>
                  <a:pt x="305005" y="171217"/>
                </a:lnTo>
                <a:lnTo>
                  <a:pt x="314633" y="168733"/>
                </a:lnTo>
                <a:lnTo>
                  <a:pt x="340640" y="134270"/>
                </a:lnTo>
                <a:lnTo>
                  <a:pt x="341384" y="3423"/>
                </a:lnTo>
                <a:lnTo>
                  <a:pt x="385587" y="3423"/>
                </a:lnTo>
                <a:lnTo>
                  <a:pt x="385564" y="125610"/>
                </a:lnTo>
                <a:lnTo>
                  <a:pt x="384099" y="144362"/>
                </a:lnTo>
                <a:lnTo>
                  <a:pt x="379634" y="161180"/>
                </a:lnTo>
                <a:lnTo>
                  <a:pt x="374090" y="172044"/>
                </a:lnTo>
                <a:close/>
              </a:path>
              <a:path w="1881505" h="210819">
                <a:moveTo>
                  <a:pt x="468810" y="206721"/>
                </a:moveTo>
                <a:lnTo>
                  <a:pt x="425500" y="206721"/>
                </a:lnTo>
                <a:lnTo>
                  <a:pt x="425500" y="3423"/>
                </a:lnTo>
                <a:lnTo>
                  <a:pt x="468810" y="3423"/>
                </a:lnTo>
                <a:lnTo>
                  <a:pt x="468810" y="206721"/>
                </a:lnTo>
                <a:close/>
              </a:path>
              <a:path w="1881505" h="210819">
                <a:moveTo>
                  <a:pt x="638347" y="206721"/>
                </a:moveTo>
                <a:lnTo>
                  <a:pt x="509015" y="206721"/>
                </a:lnTo>
                <a:lnTo>
                  <a:pt x="509015" y="3423"/>
                </a:lnTo>
                <a:lnTo>
                  <a:pt x="552325" y="3423"/>
                </a:lnTo>
                <a:lnTo>
                  <a:pt x="552325" y="168621"/>
                </a:lnTo>
                <a:lnTo>
                  <a:pt x="638347" y="168621"/>
                </a:lnTo>
                <a:lnTo>
                  <a:pt x="638347" y="206721"/>
                </a:lnTo>
                <a:close/>
              </a:path>
              <a:path w="1881505" h="210819">
                <a:moveTo>
                  <a:pt x="748644" y="206721"/>
                </a:moveTo>
                <a:lnTo>
                  <a:pt x="668426" y="206721"/>
                </a:lnTo>
                <a:lnTo>
                  <a:pt x="668426" y="3423"/>
                </a:lnTo>
                <a:lnTo>
                  <a:pt x="748644" y="3423"/>
                </a:lnTo>
                <a:lnTo>
                  <a:pt x="771545" y="5181"/>
                </a:lnTo>
                <a:lnTo>
                  <a:pt x="792176" y="10455"/>
                </a:lnTo>
                <a:lnTo>
                  <a:pt x="810538" y="19245"/>
                </a:lnTo>
                <a:lnTo>
                  <a:pt x="826630" y="31551"/>
                </a:lnTo>
                <a:lnTo>
                  <a:pt x="835275" y="41523"/>
                </a:lnTo>
                <a:lnTo>
                  <a:pt x="711735" y="41523"/>
                </a:lnTo>
                <a:lnTo>
                  <a:pt x="711735" y="168621"/>
                </a:lnTo>
                <a:lnTo>
                  <a:pt x="835377" y="168621"/>
                </a:lnTo>
                <a:lnTo>
                  <a:pt x="826630" y="178741"/>
                </a:lnTo>
                <a:lnTo>
                  <a:pt x="810538" y="190982"/>
                </a:lnTo>
                <a:lnTo>
                  <a:pt x="792176" y="199726"/>
                </a:lnTo>
                <a:lnTo>
                  <a:pt x="771545" y="204972"/>
                </a:lnTo>
                <a:lnTo>
                  <a:pt x="748644" y="206721"/>
                </a:lnTo>
                <a:close/>
              </a:path>
              <a:path w="1881505" h="210819">
                <a:moveTo>
                  <a:pt x="835377" y="168621"/>
                </a:moveTo>
                <a:lnTo>
                  <a:pt x="748644" y="168621"/>
                </a:lnTo>
                <a:lnTo>
                  <a:pt x="762122" y="167505"/>
                </a:lnTo>
                <a:lnTo>
                  <a:pt x="774280" y="164156"/>
                </a:lnTo>
                <a:lnTo>
                  <a:pt x="807915" y="130447"/>
                </a:lnTo>
                <a:lnTo>
                  <a:pt x="812342" y="105221"/>
                </a:lnTo>
                <a:lnTo>
                  <a:pt x="811282" y="91445"/>
                </a:lnTo>
                <a:lnTo>
                  <a:pt x="786093" y="51317"/>
                </a:lnTo>
                <a:lnTo>
                  <a:pt x="748644" y="41523"/>
                </a:lnTo>
                <a:lnTo>
                  <a:pt x="835275" y="41523"/>
                </a:lnTo>
                <a:lnTo>
                  <a:pt x="839718" y="46648"/>
                </a:lnTo>
                <a:lnTo>
                  <a:pt x="849068" y="63958"/>
                </a:lnTo>
                <a:lnTo>
                  <a:pt x="854678" y="83482"/>
                </a:lnTo>
                <a:lnTo>
                  <a:pt x="856549" y="105221"/>
                </a:lnTo>
                <a:lnTo>
                  <a:pt x="854678" y="126838"/>
                </a:lnTo>
                <a:lnTo>
                  <a:pt x="849068" y="146297"/>
                </a:lnTo>
                <a:lnTo>
                  <a:pt x="839718" y="163598"/>
                </a:lnTo>
                <a:lnTo>
                  <a:pt x="835377" y="168621"/>
                </a:lnTo>
                <a:close/>
              </a:path>
              <a:path w="1881505" h="210819">
                <a:moveTo>
                  <a:pt x="1008605" y="206721"/>
                </a:moveTo>
                <a:lnTo>
                  <a:pt x="965305" y="206721"/>
                </a:lnTo>
                <a:lnTo>
                  <a:pt x="965305" y="3423"/>
                </a:lnTo>
                <a:lnTo>
                  <a:pt x="1008605" y="3423"/>
                </a:lnTo>
                <a:lnTo>
                  <a:pt x="1008605" y="206721"/>
                </a:lnTo>
                <a:close/>
              </a:path>
              <a:path w="1881505" h="210819">
                <a:moveTo>
                  <a:pt x="1092121" y="206721"/>
                </a:moveTo>
                <a:lnTo>
                  <a:pt x="1048820" y="206721"/>
                </a:lnTo>
                <a:lnTo>
                  <a:pt x="1048820" y="3423"/>
                </a:lnTo>
                <a:lnTo>
                  <a:pt x="1109542" y="3423"/>
                </a:lnTo>
                <a:lnTo>
                  <a:pt x="1134019" y="64442"/>
                </a:lnTo>
                <a:lnTo>
                  <a:pt x="1092121" y="64442"/>
                </a:lnTo>
                <a:lnTo>
                  <a:pt x="1092121" y="206721"/>
                </a:lnTo>
                <a:close/>
              </a:path>
              <a:path w="1881505" h="210819">
                <a:moveTo>
                  <a:pt x="1200748" y="126206"/>
                </a:moveTo>
                <a:lnTo>
                  <a:pt x="1158795" y="126206"/>
                </a:lnTo>
                <a:lnTo>
                  <a:pt x="1208211" y="3423"/>
                </a:lnTo>
                <a:lnTo>
                  <a:pt x="1269228" y="3423"/>
                </a:lnTo>
                <a:lnTo>
                  <a:pt x="1269228" y="64442"/>
                </a:lnTo>
                <a:lnTo>
                  <a:pt x="1225623" y="64442"/>
                </a:lnTo>
                <a:lnTo>
                  <a:pt x="1200748" y="126206"/>
                </a:lnTo>
                <a:close/>
              </a:path>
              <a:path w="1881505" h="210819">
                <a:moveTo>
                  <a:pt x="1168320" y="206721"/>
                </a:moveTo>
                <a:lnTo>
                  <a:pt x="1149423" y="206721"/>
                </a:lnTo>
                <a:lnTo>
                  <a:pt x="1092121" y="64442"/>
                </a:lnTo>
                <a:lnTo>
                  <a:pt x="1134019" y="64442"/>
                </a:lnTo>
                <a:lnTo>
                  <a:pt x="1158795" y="126206"/>
                </a:lnTo>
                <a:lnTo>
                  <a:pt x="1200748" y="126206"/>
                </a:lnTo>
                <a:lnTo>
                  <a:pt x="1168320" y="206721"/>
                </a:lnTo>
                <a:close/>
              </a:path>
              <a:path w="1881505" h="210819">
                <a:moveTo>
                  <a:pt x="1269228" y="206721"/>
                </a:moveTo>
                <a:lnTo>
                  <a:pt x="1225623" y="206721"/>
                </a:lnTo>
                <a:lnTo>
                  <a:pt x="1225623" y="64442"/>
                </a:lnTo>
                <a:lnTo>
                  <a:pt x="1269228" y="64442"/>
                </a:lnTo>
                <a:lnTo>
                  <a:pt x="1269228" y="206721"/>
                </a:lnTo>
                <a:close/>
              </a:path>
              <a:path w="1881505" h="210819">
                <a:moveTo>
                  <a:pt x="1337255" y="206721"/>
                </a:moveTo>
                <a:lnTo>
                  <a:pt x="1287840" y="206721"/>
                </a:lnTo>
                <a:lnTo>
                  <a:pt x="1366421" y="3423"/>
                </a:lnTo>
                <a:lnTo>
                  <a:pt x="1420742" y="3423"/>
                </a:lnTo>
                <a:lnTo>
                  <a:pt x="1437419" y="46731"/>
                </a:lnTo>
                <a:lnTo>
                  <a:pt x="1393510" y="46731"/>
                </a:lnTo>
                <a:lnTo>
                  <a:pt x="1361811" y="134242"/>
                </a:lnTo>
                <a:lnTo>
                  <a:pt x="1471117" y="134242"/>
                </a:lnTo>
                <a:lnTo>
                  <a:pt x="1485789" y="172342"/>
                </a:lnTo>
                <a:lnTo>
                  <a:pt x="1350047" y="172342"/>
                </a:lnTo>
                <a:lnTo>
                  <a:pt x="1337255" y="206721"/>
                </a:lnTo>
                <a:close/>
              </a:path>
              <a:path w="1881505" h="210819">
                <a:moveTo>
                  <a:pt x="1471117" y="134242"/>
                </a:moveTo>
                <a:lnTo>
                  <a:pt x="1425209" y="134242"/>
                </a:lnTo>
                <a:lnTo>
                  <a:pt x="1393510" y="46731"/>
                </a:lnTo>
                <a:lnTo>
                  <a:pt x="1437419" y="46731"/>
                </a:lnTo>
                <a:lnTo>
                  <a:pt x="1471117" y="134242"/>
                </a:lnTo>
                <a:close/>
              </a:path>
              <a:path w="1881505" h="210819">
                <a:moveTo>
                  <a:pt x="1499028" y="206721"/>
                </a:moveTo>
                <a:lnTo>
                  <a:pt x="1449612" y="206721"/>
                </a:lnTo>
                <a:lnTo>
                  <a:pt x="1437115" y="172342"/>
                </a:lnTo>
                <a:lnTo>
                  <a:pt x="1485789" y="172342"/>
                </a:lnTo>
                <a:lnTo>
                  <a:pt x="1499028" y="206721"/>
                </a:lnTo>
                <a:close/>
              </a:path>
              <a:path w="1881505" h="210819">
                <a:moveTo>
                  <a:pt x="1616423" y="210740"/>
                </a:moveTo>
                <a:lnTo>
                  <a:pt x="1573860" y="203335"/>
                </a:lnTo>
                <a:lnTo>
                  <a:pt x="1539033" y="181123"/>
                </a:lnTo>
                <a:lnTo>
                  <a:pt x="1515930" y="147339"/>
                </a:lnTo>
                <a:lnTo>
                  <a:pt x="1508229" y="105221"/>
                </a:lnTo>
                <a:lnTo>
                  <a:pt x="1510136" y="83129"/>
                </a:lnTo>
                <a:lnTo>
                  <a:pt x="1525391" y="45252"/>
                </a:lnTo>
                <a:lnTo>
                  <a:pt x="1555091" y="16575"/>
                </a:lnTo>
                <a:lnTo>
                  <a:pt x="1593935" y="1841"/>
                </a:lnTo>
                <a:lnTo>
                  <a:pt x="1616423" y="0"/>
                </a:lnTo>
                <a:lnTo>
                  <a:pt x="1642441" y="2846"/>
                </a:lnTo>
                <a:lnTo>
                  <a:pt x="1665129" y="11385"/>
                </a:lnTo>
                <a:lnTo>
                  <a:pt x="1684489" y="25616"/>
                </a:lnTo>
                <a:lnTo>
                  <a:pt x="1694892" y="38546"/>
                </a:lnTo>
                <a:lnTo>
                  <a:pt x="1616423" y="38546"/>
                </a:lnTo>
                <a:lnTo>
                  <a:pt x="1603125" y="39737"/>
                </a:lnTo>
                <a:lnTo>
                  <a:pt x="1562775" y="67716"/>
                </a:lnTo>
                <a:lnTo>
                  <a:pt x="1552730" y="105221"/>
                </a:lnTo>
                <a:lnTo>
                  <a:pt x="1553864" y="119341"/>
                </a:lnTo>
                <a:lnTo>
                  <a:pt x="1570884" y="153441"/>
                </a:lnTo>
                <a:lnTo>
                  <a:pt x="1616423" y="172044"/>
                </a:lnTo>
                <a:lnTo>
                  <a:pt x="1702900" y="172044"/>
                </a:lnTo>
                <a:lnTo>
                  <a:pt x="1702900" y="172342"/>
                </a:lnTo>
                <a:lnTo>
                  <a:pt x="1684600" y="189141"/>
                </a:lnTo>
                <a:lnTo>
                  <a:pt x="1664087" y="201140"/>
                </a:lnTo>
                <a:lnTo>
                  <a:pt x="1641362" y="208340"/>
                </a:lnTo>
                <a:lnTo>
                  <a:pt x="1616423" y="210740"/>
                </a:lnTo>
                <a:close/>
              </a:path>
              <a:path w="1881505" h="210819">
                <a:moveTo>
                  <a:pt x="1664496" y="65037"/>
                </a:moveTo>
                <a:lnTo>
                  <a:pt x="1631794" y="40518"/>
                </a:lnTo>
                <a:lnTo>
                  <a:pt x="1616423" y="38546"/>
                </a:lnTo>
                <a:lnTo>
                  <a:pt x="1694892" y="38546"/>
                </a:lnTo>
                <a:lnTo>
                  <a:pt x="1700519" y="45540"/>
                </a:lnTo>
                <a:lnTo>
                  <a:pt x="1664496" y="65037"/>
                </a:lnTo>
                <a:close/>
              </a:path>
              <a:path w="1881505" h="210819">
                <a:moveTo>
                  <a:pt x="1702900" y="172044"/>
                </a:moveTo>
                <a:lnTo>
                  <a:pt x="1616423" y="172044"/>
                </a:lnTo>
                <a:lnTo>
                  <a:pt x="1623151" y="171737"/>
                </a:lnTo>
                <a:lnTo>
                  <a:pt x="1629634" y="170817"/>
                </a:lnTo>
                <a:lnTo>
                  <a:pt x="1659590" y="156418"/>
                </a:lnTo>
                <a:lnTo>
                  <a:pt x="1659590" y="132010"/>
                </a:lnTo>
                <a:lnTo>
                  <a:pt x="1606012" y="132010"/>
                </a:lnTo>
                <a:lnTo>
                  <a:pt x="1606012" y="94207"/>
                </a:lnTo>
                <a:lnTo>
                  <a:pt x="1702900" y="94207"/>
                </a:lnTo>
                <a:lnTo>
                  <a:pt x="1702900" y="172044"/>
                </a:lnTo>
                <a:close/>
              </a:path>
              <a:path w="1881505" h="210819">
                <a:moveTo>
                  <a:pt x="1881275" y="206721"/>
                </a:moveTo>
                <a:lnTo>
                  <a:pt x="1737362" y="206721"/>
                </a:lnTo>
                <a:lnTo>
                  <a:pt x="1737362" y="3423"/>
                </a:lnTo>
                <a:lnTo>
                  <a:pt x="1881275" y="3423"/>
                </a:lnTo>
                <a:lnTo>
                  <a:pt x="1881275" y="41523"/>
                </a:lnTo>
                <a:lnTo>
                  <a:pt x="1780672" y="41523"/>
                </a:lnTo>
                <a:lnTo>
                  <a:pt x="1780672" y="84534"/>
                </a:lnTo>
                <a:lnTo>
                  <a:pt x="1879046" y="84534"/>
                </a:lnTo>
                <a:lnTo>
                  <a:pt x="1879046" y="122634"/>
                </a:lnTo>
                <a:lnTo>
                  <a:pt x="1780672" y="122634"/>
                </a:lnTo>
                <a:lnTo>
                  <a:pt x="1780672" y="168621"/>
                </a:lnTo>
                <a:lnTo>
                  <a:pt x="1881275" y="168621"/>
                </a:lnTo>
                <a:lnTo>
                  <a:pt x="1881275" y="206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9366" y="2975012"/>
            <a:ext cx="731391" cy="134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52664" y="2682969"/>
            <a:ext cx="598805" cy="1270"/>
          </a:xfrm>
          <a:custGeom>
            <a:avLst/>
            <a:gdLst/>
            <a:ahLst/>
            <a:cxnLst/>
            <a:rect l="l" t="t" r="r" b="b"/>
            <a:pathLst>
              <a:path w="598804" h="1269">
                <a:moveTo>
                  <a:pt x="598348" y="0"/>
                </a:moveTo>
                <a:lnTo>
                  <a:pt x="0" y="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9439" y="2668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49" y="31474"/>
                </a:moveTo>
                <a:lnTo>
                  <a:pt x="0" y="15799"/>
                </a:lnTo>
                <a:lnTo>
                  <a:pt x="43199" y="0"/>
                </a:lnTo>
                <a:lnTo>
                  <a:pt x="43249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9439" y="2668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199" y="0"/>
                </a:moveTo>
                <a:lnTo>
                  <a:pt x="0" y="15799"/>
                </a:lnTo>
                <a:lnTo>
                  <a:pt x="43249" y="31474"/>
                </a:lnTo>
                <a:lnTo>
                  <a:pt x="4319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09263" y="2401212"/>
            <a:ext cx="536873" cy="5327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4613" y="2478905"/>
            <a:ext cx="386199" cy="3773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3237" y="2683844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5">
                <a:moveTo>
                  <a:pt x="59564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0012" y="26681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60011" y="26681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3048" y="3306943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097"/>
                </a:lnTo>
                <a:lnTo>
                  <a:pt x="0" y="10790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22760" y="3758308"/>
            <a:ext cx="1157605" cy="210820"/>
          </a:xfrm>
          <a:custGeom>
            <a:avLst/>
            <a:gdLst/>
            <a:ahLst/>
            <a:cxnLst/>
            <a:rect l="l" t="t" r="r" b="b"/>
            <a:pathLst>
              <a:path w="1157605" h="210820">
                <a:moveTo>
                  <a:pt x="80218" y="206721"/>
                </a:moveTo>
                <a:lnTo>
                  <a:pt x="0" y="206721"/>
                </a:lnTo>
                <a:lnTo>
                  <a:pt x="0" y="3423"/>
                </a:lnTo>
                <a:lnTo>
                  <a:pt x="80218" y="3423"/>
                </a:lnTo>
                <a:lnTo>
                  <a:pt x="103118" y="5181"/>
                </a:lnTo>
                <a:lnTo>
                  <a:pt x="123749" y="10455"/>
                </a:lnTo>
                <a:lnTo>
                  <a:pt x="142111" y="19245"/>
                </a:lnTo>
                <a:lnTo>
                  <a:pt x="158203" y="31551"/>
                </a:lnTo>
                <a:lnTo>
                  <a:pt x="166848" y="41523"/>
                </a:lnTo>
                <a:lnTo>
                  <a:pt x="43309" y="41523"/>
                </a:lnTo>
                <a:lnTo>
                  <a:pt x="43309" y="168621"/>
                </a:lnTo>
                <a:lnTo>
                  <a:pt x="166949" y="168621"/>
                </a:lnTo>
                <a:lnTo>
                  <a:pt x="158203" y="178741"/>
                </a:lnTo>
                <a:lnTo>
                  <a:pt x="142111" y="190982"/>
                </a:lnTo>
                <a:lnTo>
                  <a:pt x="123749" y="199726"/>
                </a:lnTo>
                <a:lnTo>
                  <a:pt x="103118" y="204972"/>
                </a:lnTo>
                <a:lnTo>
                  <a:pt x="80218" y="206721"/>
                </a:lnTo>
                <a:close/>
              </a:path>
              <a:path w="1157605" h="210820">
                <a:moveTo>
                  <a:pt x="166949" y="168621"/>
                </a:moveTo>
                <a:lnTo>
                  <a:pt x="80218" y="168621"/>
                </a:lnTo>
                <a:lnTo>
                  <a:pt x="93696" y="167505"/>
                </a:lnTo>
                <a:lnTo>
                  <a:pt x="105853" y="164156"/>
                </a:lnTo>
                <a:lnTo>
                  <a:pt x="139488" y="130447"/>
                </a:lnTo>
                <a:lnTo>
                  <a:pt x="143915" y="105221"/>
                </a:lnTo>
                <a:lnTo>
                  <a:pt x="142855" y="91445"/>
                </a:lnTo>
                <a:lnTo>
                  <a:pt x="117666" y="51317"/>
                </a:lnTo>
                <a:lnTo>
                  <a:pt x="80218" y="41523"/>
                </a:lnTo>
                <a:lnTo>
                  <a:pt x="166848" y="41523"/>
                </a:lnTo>
                <a:lnTo>
                  <a:pt x="171291" y="46648"/>
                </a:lnTo>
                <a:lnTo>
                  <a:pt x="180639" y="63958"/>
                </a:lnTo>
                <a:lnTo>
                  <a:pt x="186248" y="83482"/>
                </a:lnTo>
                <a:lnTo>
                  <a:pt x="188118" y="105221"/>
                </a:lnTo>
                <a:lnTo>
                  <a:pt x="186248" y="126838"/>
                </a:lnTo>
                <a:lnTo>
                  <a:pt x="180639" y="146297"/>
                </a:lnTo>
                <a:lnTo>
                  <a:pt x="171291" y="163598"/>
                </a:lnTo>
                <a:lnTo>
                  <a:pt x="166949" y="168621"/>
                </a:lnTo>
                <a:close/>
              </a:path>
              <a:path w="1157605" h="210820">
                <a:moveTo>
                  <a:pt x="362762" y="206721"/>
                </a:moveTo>
                <a:lnTo>
                  <a:pt x="218845" y="206721"/>
                </a:lnTo>
                <a:lnTo>
                  <a:pt x="218845" y="3423"/>
                </a:lnTo>
                <a:lnTo>
                  <a:pt x="362762" y="3423"/>
                </a:lnTo>
                <a:lnTo>
                  <a:pt x="362762" y="41523"/>
                </a:lnTo>
                <a:lnTo>
                  <a:pt x="262155" y="41523"/>
                </a:lnTo>
                <a:lnTo>
                  <a:pt x="262155" y="84534"/>
                </a:lnTo>
                <a:lnTo>
                  <a:pt x="360530" y="84534"/>
                </a:lnTo>
                <a:lnTo>
                  <a:pt x="360530" y="122634"/>
                </a:lnTo>
                <a:lnTo>
                  <a:pt x="262155" y="122634"/>
                </a:lnTo>
                <a:lnTo>
                  <a:pt x="262155" y="168621"/>
                </a:lnTo>
                <a:lnTo>
                  <a:pt x="362762" y="168621"/>
                </a:lnTo>
                <a:lnTo>
                  <a:pt x="362762" y="206721"/>
                </a:lnTo>
                <a:close/>
              </a:path>
              <a:path w="1157605" h="210820">
                <a:moveTo>
                  <a:pt x="439853" y="206721"/>
                </a:moveTo>
                <a:lnTo>
                  <a:pt x="396544" y="206721"/>
                </a:lnTo>
                <a:lnTo>
                  <a:pt x="396544" y="3423"/>
                </a:lnTo>
                <a:lnTo>
                  <a:pt x="491645" y="3423"/>
                </a:lnTo>
                <a:lnTo>
                  <a:pt x="506416" y="4558"/>
                </a:lnTo>
                <a:lnTo>
                  <a:pt x="541354" y="21579"/>
                </a:lnTo>
                <a:lnTo>
                  <a:pt x="554802" y="41523"/>
                </a:lnTo>
                <a:lnTo>
                  <a:pt x="439853" y="41523"/>
                </a:lnTo>
                <a:lnTo>
                  <a:pt x="439853" y="96440"/>
                </a:lnTo>
                <a:lnTo>
                  <a:pt x="554559" y="96440"/>
                </a:lnTo>
                <a:lnTo>
                  <a:pt x="549241" y="106411"/>
                </a:lnTo>
                <a:lnTo>
                  <a:pt x="519067" y="129963"/>
                </a:lnTo>
                <a:lnTo>
                  <a:pt x="491645" y="134540"/>
                </a:lnTo>
                <a:lnTo>
                  <a:pt x="439853" y="134540"/>
                </a:lnTo>
                <a:lnTo>
                  <a:pt x="439853" y="206721"/>
                </a:lnTo>
                <a:close/>
              </a:path>
              <a:path w="1157605" h="210820">
                <a:moveTo>
                  <a:pt x="554559" y="96440"/>
                </a:moveTo>
                <a:lnTo>
                  <a:pt x="494374" y="96440"/>
                </a:lnTo>
                <a:lnTo>
                  <a:pt x="501468" y="94009"/>
                </a:lnTo>
                <a:lnTo>
                  <a:pt x="512878" y="84186"/>
                </a:lnTo>
                <a:lnTo>
                  <a:pt x="515755" y="77440"/>
                </a:lnTo>
                <a:lnTo>
                  <a:pt x="515755" y="60374"/>
                </a:lnTo>
                <a:lnTo>
                  <a:pt x="512878" y="53677"/>
                </a:lnTo>
                <a:lnTo>
                  <a:pt x="507123" y="48815"/>
                </a:lnTo>
                <a:lnTo>
                  <a:pt x="501468" y="43953"/>
                </a:lnTo>
                <a:lnTo>
                  <a:pt x="494374" y="41523"/>
                </a:lnTo>
                <a:lnTo>
                  <a:pt x="554802" y="41523"/>
                </a:lnTo>
                <a:lnTo>
                  <a:pt x="555306" y="42490"/>
                </a:lnTo>
                <a:lnTo>
                  <a:pt x="558794" y="55010"/>
                </a:lnTo>
                <a:lnTo>
                  <a:pt x="559957" y="68907"/>
                </a:lnTo>
                <a:lnTo>
                  <a:pt x="558766" y="82748"/>
                </a:lnTo>
                <a:lnTo>
                  <a:pt x="555194" y="95249"/>
                </a:lnTo>
                <a:lnTo>
                  <a:pt x="554559" y="96440"/>
                </a:lnTo>
                <a:close/>
              </a:path>
              <a:path w="1157605" h="210820">
                <a:moveTo>
                  <a:pt x="716070" y="206721"/>
                </a:moveTo>
                <a:lnTo>
                  <a:pt x="586739" y="206721"/>
                </a:lnTo>
                <a:lnTo>
                  <a:pt x="586739" y="3423"/>
                </a:lnTo>
                <a:lnTo>
                  <a:pt x="630048" y="3423"/>
                </a:lnTo>
                <a:lnTo>
                  <a:pt x="630048" y="168621"/>
                </a:lnTo>
                <a:lnTo>
                  <a:pt x="716070" y="168621"/>
                </a:lnTo>
                <a:lnTo>
                  <a:pt x="716070" y="206721"/>
                </a:lnTo>
                <a:close/>
              </a:path>
              <a:path w="1157605" h="210820">
                <a:moveTo>
                  <a:pt x="842441" y="210442"/>
                </a:moveTo>
                <a:lnTo>
                  <a:pt x="800249" y="203038"/>
                </a:lnTo>
                <a:lnTo>
                  <a:pt x="766241" y="180825"/>
                </a:lnTo>
                <a:lnTo>
                  <a:pt x="743917" y="147115"/>
                </a:lnTo>
                <a:lnTo>
                  <a:pt x="736476" y="105221"/>
                </a:lnTo>
                <a:lnTo>
                  <a:pt x="738336" y="83371"/>
                </a:lnTo>
                <a:lnTo>
                  <a:pt x="753219" y="45643"/>
                </a:lnTo>
                <a:lnTo>
                  <a:pt x="782222" y="16742"/>
                </a:lnTo>
                <a:lnTo>
                  <a:pt x="820322" y="1860"/>
                </a:lnTo>
                <a:lnTo>
                  <a:pt x="842441" y="0"/>
                </a:lnTo>
                <a:lnTo>
                  <a:pt x="864748" y="1860"/>
                </a:lnTo>
                <a:lnTo>
                  <a:pt x="884933" y="7441"/>
                </a:lnTo>
                <a:lnTo>
                  <a:pt x="902996" y="16742"/>
                </a:lnTo>
                <a:lnTo>
                  <a:pt x="918937" y="29765"/>
                </a:lnTo>
                <a:lnTo>
                  <a:pt x="926176" y="38546"/>
                </a:lnTo>
                <a:lnTo>
                  <a:pt x="842441" y="38546"/>
                </a:lnTo>
                <a:lnTo>
                  <a:pt x="829149" y="39727"/>
                </a:lnTo>
                <a:lnTo>
                  <a:pt x="790352" y="67465"/>
                </a:lnTo>
                <a:lnTo>
                  <a:pt x="780976" y="105221"/>
                </a:lnTo>
                <a:lnTo>
                  <a:pt x="782036" y="119220"/>
                </a:lnTo>
                <a:lnTo>
                  <a:pt x="807141" y="161496"/>
                </a:lnTo>
                <a:lnTo>
                  <a:pt x="842441" y="172044"/>
                </a:lnTo>
                <a:lnTo>
                  <a:pt x="926053" y="172044"/>
                </a:lnTo>
                <a:lnTo>
                  <a:pt x="918937" y="180676"/>
                </a:lnTo>
                <a:lnTo>
                  <a:pt x="902996" y="193699"/>
                </a:lnTo>
                <a:lnTo>
                  <a:pt x="884933" y="203000"/>
                </a:lnTo>
                <a:lnTo>
                  <a:pt x="864748" y="208581"/>
                </a:lnTo>
                <a:lnTo>
                  <a:pt x="842441" y="210442"/>
                </a:lnTo>
                <a:close/>
              </a:path>
              <a:path w="1157605" h="210820">
                <a:moveTo>
                  <a:pt x="926053" y="172044"/>
                </a:moveTo>
                <a:lnTo>
                  <a:pt x="842441" y="172044"/>
                </a:lnTo>
                <a:lnTo>
                  <a:pt x="855313" y="170891"/>
                </a:lnTo>
                <a:lnTo>
                  <a:pt x="866995" y="167431"/>
                </a:lnTo>
                <a:lnTo>
                  <a:pt x="899962" y="132270"/>
                </a:lnTo>
                <a:lnTo>
                  <a:pt x="904355" y="105221"/>
                </a:lnTo>
                <a:lnTo>
                  <a:pt x="903294" y="91352"/>
                </a:lnTo>
                <a:lnTo>
                  <a:pt x="878275" y="49177"/>
                </a:lnTo>
                <a:lnTo>
                  <a:pt x="842441" y="38546"/>
                </a:lnTo>
                <a:lnTo>
                  <a:pt x="926176" y="38546"/>
                </a:lnTo>
                <a:lnTo>
                  <a:pt x="932026" y="45643"/>
                </a:lnTo>
                <a:lnTo>
                  <a:pt x="941376" y="63511"/>
                </a:lnTo>
                <a:lnTo>
                  <a:pt x="946985" y="83371"/>
                </a:lnTo>
                <a:lnTo>
                  <a:pt x="948855" y="105221"/>
                </a:lnTo>
                <a:lnTo>
                  <a:pt x="946985" y="127071"/>
                </a:lnTo>
                <a:lnTo>
                  <a:pt x="941376" y="146930"/>
                </a:lnTo>
                <a:lnTo>
                  <a:pt x="932026" y="164798"/>
                </a:lnTo>
                <a:lnTo>
                  <a:pt x="926053" y="172044"/>
                </a:lnTo>
                <a:close/>
              </a:path>
              <a:path w="1157605" h="210820">
                <a:moveTo>
                  <a:pt x="1079338" y="206721"/>
                </a:moveTo>
                <a:lnTo>
                  <a:pt x="1036028" y="206721"/>
                </a:lnTo>
                <a:lnTo>
                  <a:pt x="1036028" y="123526"/>
                </a:lnTo>
                <a:lnTo>
                  <a:pt x="957742" y="3423"/>
                </a:lnTo>
                <a:lnTo>
                  <a:pt x="1007148" y="3423"/>
                </a:lnTo>
                <a:lnTo>
                  <a:pt x="1057754" y="85129"/>
                </a:lnTo>
                <a:lnTo>
                  <a:pt x="1104174" y="85129"/>
                </a:lnTo>
                <a:lnTo>
                  <a:pt x="1079338" y="123526"/>
                </a:lnTo>
                <a:lnTo>
                  <a:pt x="1079338" y="206721"/>
                </a:lnTo>
                <a:close/>
              </a:path>
              <a:path w="1157605" h="210820">
                <a:moveTo>
                  <a:pt x="1104174" y="85129"/>
                </a:moveTo>
                <a:lnTo>
                  <a:pt x="1057754" y="85129"/>
                </a:lnTo>
                <a:lnTo>
                  <a:pt x="1107608" y="3423"/>
                </a:lnTo>
                <a:lnTo>
                  <a:pt x="1157024" y="3423"/>
                </a:lnTo>
                <a:lnTo>
                  <a:pt x="1104174" y="8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9366" y="4076348"/>
            <a:ext cx="731391" cy="1346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3110" y="3618592"/>
            <a:ext cx="373649" cy="577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21165" y="3025193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0"/>
                </a:moveTo>
                <a:lnTo>
                  <a:pt x="0" y="56534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5440" y="35905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5440" y="359054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40064" y="3907342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19630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6839" y="3891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74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96839" y="38916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7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99712" y="3767009"/>
            <a:ext cx="372745" cy="107314"/>
          </a:xfrm>
          <a:custGeom>
            <a:avLst/>
            <a:gdLst/>
            <a:ahLst/>
            <a:cxnLst/>
            <a:rect l="l" t="t" r="r" b="b"/>
            <a:pathLst>
              <a:path w="372745" h="107314">
                <a:moveTo>
                  <a:pt x="56107" y="31848"/>
                </a:moveTo>
                <a:lnTo>
                  <a:pt x="46880" y="31848"/>
                </a:lnTo>
                <a:lnTo>
                  <a:pt x="46880" y="0"/>
                </a:lnTo>
                <a:lnTo>
                  <a:pt x="56107" y="0"/>
                </a:lnTo>
                <a:lnTo>
                  <a:pt x="56107" y="31848"/>
                </a:lnTo>
                <a:close/>
              </a:path>
              <a:path w="372745" h="107314">
                <a:moveTo>
                  <a:pt x="30806" y="84087"/>
                </a:moveTo>
                <a:lnTo>
                  <a:pt x="18603" y="84087"/>
                </a:lnTo>
                <a:lnTo>
                  <a:pt x="12153" y="81259"/>
                </a:lnTo>
                <a:lnTo>
                  <a:pt x="7292" y="75604"/>
                </a:lnTo>
                <a:lnTo>
                  <a:pt x="2430" y="69849"/>
                </a:lnTo>
                <a:lnTo>
                  <a:pt x="0" y="62209"/>
                </a:lnTo>
                <a:lnTo>
                  <a:pt x="0" y="43159"/>
                </a:lnTo>
                <a:lnTo>
                  <a:pt x="2430" y="35570"/>
                </a:lnTo>
                <a:lnTo>
                  <a:pt x="12252" y="24159"/>
                </a:lnTo>
                <a:lnTo>
                  <a:pt x="18702" y="21282"/>
                </a:lnTo>
                <a:lnTo>
                  <a:pt x="30707" y="21282"/>
                </a:lnTo>
                <a:lnTo>
                  <a:pt x="34478" y="22224"/>
                </a:lnTo>
                <a:lnTo>
                  <a:pt x="41423" y="25995"/>
                </a:lnTo>
                <a:lnTo>
                  <a:pt x="44399" y="28575"/>
                </a:lnTo>
                <a:lnTo>
                  <a:pt x="45189" y="29617"/>
                </a:lnTo>
                <a:lnTo>
                  <a:pt x="23117" y="29617"/>
                </a:lnTo>
                <a:lnTo>
                  <a:pt x="18454" y="31749"/>
                </a:lnTo>
                <a:lnTo>
                  <a:pt x="11409" y="40183"/>
                </a:lnTo>
                <a:lnTo>
                  <a:pt x="9673" y="45740"/>
                </a:lnTo>
                <a:lnTo>
                  <a:pt x="9673" y="59630"/>
                </a:lnTo>
                <a:lnTo>
                  <a:pt x="11409" y="65235"/>
                </a:lnTo>
                <a:lnTo>
                  <a:pt x="14882" y="69503"/>
                </a:lnTo>
                <a:lnTo>
                  <a:pt x="18354" y="73670"/>
                </a:lnTo>
                <a:lnTo>
                  <a:pt x="23018" y="75753"/>
                </a:lnTo>
                <a:lnTo>
                  <a:pt x="45334" y="75753"/>
                </a:lnTo>
                <a:lnTo>
                  <a:pt x="44598" y="76745"/>
                </a:lnTo>
                <a:lnTo>
                  <a:pt x="41671" y="79275"/>
                </a:lnTo>
                <a:lnTo>
                  <a:pt x="38099" y="81259"/>
                </a:lnTo>
                <a:lnTo>
                  <a:pt x="34627" y="83145"/>
                </a:lnTo>
                <a:lnTo>
                  <a:pt x="30806" y="84087"/>
                </a:lnTo>
                <a:close/>
              </a:path>
              <a:path w="372745" h="107314">
                <a:moveTo>
                  <a:pt x="45334" y="75753"/>
                </a:moveTo>
                <a:lnTo>
                  <a:pt x="32543" y="75753"/>
                </a:lnTo>
                <a:lnTo>
                  <a:pt x="36015" y="74860"/>
                </a:lnTo>
                <a:lnTo>
                  <a:pt x="39290" y="73074"/>
                </a:lnTo>
                <a:lnTo>
                  <a:pt x="42663" y="71288"/>
                </a:lnTo>
                <a:lnTo>
                  <a:pt x="45194" y="69056"/>
                </a:lnTo>
                <a:lnTo>
                  <a:pt x="46880" y="66376"/>
                </a:lnTo>
                <a:lnTo>
                  <a:pt x="46880" y="39290"/>
                </a:lnTo>
                <a:lnTo>
                  <a:pt x="45194" y="36611"/>
                </a:lnTo>
                <a:lnTo>
                  <a:pt x="42663" y="34330"/>
                </a:lnTo>
                <a:lnTo>
                  <a:pt x="39290" y="32444"/>
                </a:lnTo>
                <a:lnTo>
                  <a:pt x="36015" y="30559"/>
                </a:lnTo>
                <a:lnTo>
                  <a:pt x="32543" y="29617"/>
                </a:lnTo>
                <a:lnTo>
                  <a:pt x="45189" y="29617"/>
                </a:lnTo>
                <a:lnTo>
                  <a:pt x="46880" y="31848"/>
                </a:lnTo>
                <a:lnTo>
                  <a:pt x="56107" y="31848"/>
                </a:lnTo>
                <a:lnTo>
                  <a:pt x="56107" y="73670"/>
                </a:lnTo>
                <a:lnTo>
                  <a:pt x="46880" y="73670"/>
                </a:lnTo>
                <a:lnTo>
                  <a:pt x="45334" y="75753"/>
                </a:lnTo>
                <a:close/>
              </a:path>
              <a:path w="372745" h="107314">
                <a:moveTo>
                  <a:pt x="56107" y="82599"/>
                </a:moveTo>
                <a:lnTo>
                  <a:pt x="46880" y="82599"/>
                </a:lnTo>
                <a:lnTo>
                  <a:pt x="46880" y="73670"/>
                </a:lnTo>
                <a:lnTo>
                  <a:pt x="56107" y="73670"/>
                </a:lnTo>
                <a:lnTo>
                  <a:pt x="56107" y="82599"/>
                </a:lnTo>
                <a:close/>
              </a:path>
              <a:path w="372745" h="107314">
                <a:moveTo>
                  <a:pt x="103505" y="84087"/>
                </a:moveTo>
                <a:lnTo>
                  <a:pt x="94476" y="84087"/>
                </a:lnTo>
                <a:lnTo>
                  <a:pt x="87134" y="81160"/>
                </a:lnTo>
                <a:lnTo>
                  <a:pt x="75823" y="69453"/>
                </a:lnTo>
                <a:lnTo>
                  <a:pt x="72995" y="61912"/>
                </a:lnTo>
                <a:lnTo>
                  <a:pt x="72995" y="43855"/>
                </a:lnTo>
                <a:lnTo>
                  <a:pt x="75774" y="36413"/>
                </a:lnTo>
                <a:lnTo>
                  <a:pt x="81330" y="30361"/>
                </a:lnTo>
                <a:lnTo>
                  <a:pt x="86985" y="24308"/>
                </a:lnTo>
                <a:lnTo>
                  <a:pt x="94029" y="21282"/>
                </a:lnTo>
                <a:lnTo>
                  <a:pt x="111095" y="21282"/>
                </a:lnTo>
                <a:lnTo>
                  <a:pt x="118041" y="24259"/>
                </a:lnTo>
                <a:lnTo>
                  <a:pt x="122247" y="29021"/>
                </a:lnTo>
                <a:lnTo>
                  <a:pt x="96857" y="29021"/>
                </a:lnTo>
                <a:lnTo>
                  <a:pt x="92243" y="30956"/>
                </a:lnTo>
                <a:lnTo>
                  <a:pt x="88473" y="34825"/>
                </a:lnTo>
                <a:lnTo>
                  <a:pt x="84802" y="38695"/>
                </a:lnTo>
                <a:lnTo>
                  <a:pt x="82917" y="43408"/>
                </a:lnTo>
                <a:lnTo>
                  <a:pt x="82818" y="48964"/>
                </a:lnTo>
                <a:lnTo>
                  <a:pt x="131187" y="48964"/>
                </a:lnTo>
                <a:lnTo>
                  <a:pt x="131187" y="55661"/>
                </a:lnTo>
                <a:lnTo>
                  <a:pt x="82818" y="55661"/>
                </a:lnTo>
                <a:lnTo>
                  <a:pt x="83115" y="61813"/>
                </a:lnTo>
                <a:lnTo>
                  <a:pt x="85299" y="66823"/>
                </a:lnTo>
                <a:lnTo>
                  <a:pt x="89367" y="70693"/>
                </a:lnTo>
                <a:lnTo>
                  <a:pt x="93534" y="74463"/>
                </a:lnTo>
                <a:lnTo>
                  <a:pt x="98544" y="76348"/>
                </a:lnTo>
                <a:lnTo>
                  <a:pt x="125493" y="76348"/>
                </a:lnTo>
                <a:lnTo>
                  <a:pt x="122369" y="78897"/>
                </a:lnTo>
                <a:lnTo>
                  <a:pt x="116751" y="81780"/>
                </a:lnTo>
                <a:lnTo>
                  <a:pt x="110463" y="83510"/>
                </a:lnTo>
                <a:lnTo>
                  <a:pt x="103505" y="84087"/>
                </a:lnTo>
                <a:close/>
              </a:path>
              <a:path w="372745" h="107314">
                <a:moveTo>
                  <a:pt x="131187" y="48964"/>
                </a:moveTo>
                <a:lnTo>
                  <a:pt x="122109" y="48964"/>
                </a:lnTo>
                <a:lnTo>
                  <a:pt x="122109" y="43408"/>
                </a:lnTo>
                <a:lnTo>
                  <a:pt x="120273" y="38695"/>
                </a:lnTo>
                <a:lnTo>
                  <a:pt x="112931" y="30956"/>
                </a:lnTo>
                <a:lnTo>
                  <a:pt x="108168" y="29021"/>
                </a:lnTo>
                <a:lnTo>
                  <a:pt x="122247" y="29021"/>
                </a:lnTo>
                <a:lnTo>
                  <a:pt x="128557" y="36165"/>
                </a:lnTo>
                <a:lnTo>
                  <a:pt x="131170" y="43855"/>
                </a:lnTo>
                <a:lnTo>
                  <a:pt x="131187" y="48964"/>
                </a:lnTo>
                <a:close/>
              </a:path>
              <a:path w="372745" h="107314">
                <a:moveTo>
                  <a:pt x="125493" y="76348"/>
                </a:moveTo>
                <a:lnTo>
                  <a:pt x="111641" y="76348"/>
                </a:lnTo>
                <a:lnTo>
                  <a:pt x="117792" y="73868"/>
                </a:lnTo>
                <a:lnTo>
                  <a:pt x="122853" y="68907"/>
                </a:lnTo>
                <a:lnTo>
                  <a:pt x="127317" y="74860"/>
                </a:lnTo>
                <a:lnTo>
                  <a:pt x="125493" y="76348"/>
                </a:lnTo>
                <a:close/>
              </a:path>
              <a:path w="372745" h="107314">
                <a:moveTo>
                  <a:pt x="165852" y="31700"/>
                </a:moveTo>
                <a:lnTo>
                  <a:pt x="157267" y="31700"/>
                </a:lnTo>
                <a:lnTo>
                  <a:pt x="159351" y="28624"/>
                </a:lnTo>
                <a:lnTo>
                  <a:pt x="162178" y="26144"/>
                </a:lnTo>
                <a:lnTo>
                  <a:pt x="165750" y="24259"/>
                </a:lnTo>
                <a:lnTo>
                  <a:pt x="169322" y="22274"/>
                </a:lnTo>
                <a:lnTo>
                  <a:pt x="173191" y="21282"/>
                </a:lnTo>
                <a:lnTo>
                  <a:pt x="185396" y="21282"/>
                </a:lnTo>
                <a:lnTo>
                  <a:pt x="191845" y="24109"/>
                </a:lnTo>
                <a:lnTo>
                  <a:pt x="196579" y="29617"/>
                </a:lnTo>
                <a:lnTo>
                  <a:pt x="171356" y="29617"/>
                </a:lnTo>
                <a:lnTo>
                  <a:pt x="167833" y="30559"/>
                </a:lnTo>
                <a:lnTo>
                  <a:pt x="165852" y="31700"/>
                </a:lnTo>
                <a:close/>
              </a:path>
              <a:path w="372745" h="107314">
                <a:moveTo>
                  <a:pt x="157267" y="105370"/>
                </a:moveTo>
                <a:lnTo>
                  <a:pt x="147891" y="105370"/>
                </a:lnTo>
                <a:lnTo>
                  <a:pt x="147891" y="22770"/>
                </a:lnTo>
                <a:lnTo>
                  <a:pt x="157267" y="22770"/>
                </a:lnTo>
                <a:lnTo>
                  <a:pt x="157267" y="31700"/>
                </a:lnTo>
                <a:lnTo>
                  <a:pt x="165852" y="31700"/>
                </a:lnTo>
                <a:lnTo>
                  <a:pt x="164560" y="32444"/>
                </a:lnTo>
                <a:lnTo>
                  <a:pt x="161285" y="34230"/>
                </a:lnTo>
                <a:lnTo>
                  <a:pt x="158854" y="36462"/>
                </a:lnTo>
                <a:lnTo>
                  <a:pt x="157267" y="39142"/>
                </a:lnTo>
                <a:lnTo>
                  <a:pt x="157267" y="66079"/>
                </a:lnTo>
                <a:lnTo>
                  <a:pt x="158854" y="68758"/>
                </a:lnTo>
                <a:lnTo>
                  <a:pt x="161285" y="71040"/>
                </a:lnTo>
                <a:lnTo>
                  <a:pt x="165592" y="73520"/>
                </a:lnTo>
                <a:lnTo>
                  <a:pt x="157267" y="73520"/>
                </a:lnTo>
                <a:lnTo>
                  <a:pt x="157267" y="105370"/>
                </a:lnTo>
                <a:close/>
              </a:path>
              <a:path w="372745" h="107314">
                <a:moveTo>
                  <a:pt x="196589" y="75753"/>
                </a:moveTo>
                <a:lnTo>
                  <a:pt x="180881" y="75753"/>
                </a:lnTo>
                <a:lnTo>
                  <a:pt x="185495" y="73670"/>
                </a:lnTo>
                <a:lnTo>
                  <a:pt x="192539" y="65235"/>
                </a:lnTo>
                <a:lnTo>
                  <a:pt x="194325" y="59630"/>
                </a:lnTo>
                <a:lnTo>
                  <a:pt x="194325" y="45839"/>
                </a:lnTo>
                <a:lnTo>
                  <a:pt x="192589" y="40283"/>
                </a:lnTo>
                <a:lnTo>
                  <a:pt x="185643" y="31749"/>
                </a:lnTo>
                <a:lnTo>
                  <a:pt x="180981" y="29617"/>
                </a:lnTo>
                <a:lnTo>
                  <a:pt x="196579" y="29617"/>
                </a:lnTo>
                <a:lnTo>
                  <a:pt x="201568" y="35321"/>
                </a:lnTo>
                <a:lnTo>
                  <a:pt x="203999" y="42961"/>
                </a:lnTo>
                <a:lnTo>
                  <a:pt x="203999" y="62209"/>
                </a:lnTo>
                <a:lnTo>
                  <a:pt x="201568" y="69849"/>
                </a:lnTo>
                <a:lnTo>
                  <a:pt x="196589" y="75753"/>
                </a:lnTo>
                <a:close/>
              </a:path>
              <a:path w="372745" h="107314">
                <a:moveTo>
                  <a:pt x="185495" y="84087"/>
                </a:moveTo>
                <a:lnTo>
                  <a:pt x="168925" y="84087"/>
                </a:lnTo>
                <a:lnTo>
                  <a:pt x="162228" y="80565"/>
                </a:lnTo>
                <a:lnTo>
                  <a:pt x="157267" y="73520"/>
                </a:lnTo>
                <a:lnTo>
                  <a:pt x="165592" y="73520"/>
                </a:lnTo>
                <a:lnTo>
                  <a:pt x="167833" y="74811"/>
                </a:lnTo>
                <a:lnTo>
                  <a:pt x="171356" y="75753"/>
                </a:lnTo>
                <a:lnTo>
                  <a:pt x="196589" y="75753"/>
                </a:lnTo>
                <a:lnTo>
                  <a:pt x="191944" y="81259"/>
                </a:lnTo>
                <a:lnTo>
                  <a:pt x="185495" y="84087"/>
                </a:lnTo>
                <a:close/>
              </a:path>
              <a:path w="372745" h="107314">
                <a:moveTo>
                  <a:pt x="229882" y="82599"/>
                </a:moveTo>
                <a:lnTo>
                  <a:pt x="220507" y="82599"/>
                </a:lnTo>
                <a:lnTo>
                  <a:pt x="220507" y="0"/>
                </a:lnTo>
                <a:lnTo>
                  <a:pt x="229882" y="0"/>
                </a:lnTo>
                <a:lnTo>
                  <a:pt x="229882" y="82599"/>
                </a:lnTo>
                <a:close/>
              </a:path>
              <a:path w="372745" h="107314">
                <a:moveTo>
                  <a:pt x="283895" y="84087"/>
                </a:moveTo>
                <a:lnTo>
                  <a:pt x="266631" y="84087"/>
                </a:lnTo>
                <a:lnTo>
                  <a:pt x="259537" y="81160"/>
                </a:lnTo>
                <a:lnTo>
                  <a:pt x="253981" y="75306"/>
                </a:lnTo>
                <a:lnTo>
                  <a:pt x="248425" y="69353"/>
                </a:lnTo>
                <a:lnTo>
                  <a:pt x="245647" y="61813"/>
                </a:lnTo>
                <a:lnTo>
                  <a:pt x="245647" y="43358"/>
                </a:lnTo>
                <a:lnTo>
                  <a:pt x="248425" y="35817"/>
                </a:lnTo>
                <a:lnTo>
                  <a:pt x="253981" y="30062"/>
                </a:lnTo>
                <a:lnTo>
                  <a:pt x="259537" y="24209"/>
                </a:lnTo>
                <a:lnTo>
                  <a:pt x="266631" y="21282"/>
                </a:lnTo>
                <a:lnTo>
                  <a:pt x="283895" y="21282"/>
                </a:lnTo>
                <a:lnTo>
                  <a:pt x="290990" y="24209"/>
                </a:lnTo>
                <a:lnTo>
                  <a:pt x="296122" y="29617"/>
                </a:lnTo>
                <a:lnTo>
                  <a:pt x="269509" y="29617"/>
                </a:lnTo>
                <a:lnTo>
                  <a:pt x="264746" y="31749"/>
                </a:lnTo>
                <a:lnTo>
                  <a:pt x="257205" y="40283"/>
                </a:lnTo>
                <a:lnTo>
                  <a:pt x="255320" y="45839"/>
                </a:lnTo>
                <a:lnTo>
                  <a:pt x="255320" y="59531"/>
                </a:lnTo>
                <a:lnTo>
                  <a:pt x="257156" y="65087"/>
                </a:lnTo>
                <a:lnTo>
                  <a:pt x="260827" y="69353"/>
                </a:lnTo>
                <a:lnTo>
                  <a:pt x="264598" y="73620"/>
                </a:lnTo>
                <a:lnTo>
                  <a:pt x="269410" y="75753"/>
                </a:lnTo>
                <a:lnTo>
                  <a:pt x="296122" y="75753"/>
                </a:lnTo>
                <a:lnTo>
                  <a:pt x="290990" y="81160"/>
                </a:lnTo>
                <a:lnTo>
                  <a:pt x="283895" y="84087"/>
                </a:lnTo>
                <a:close/>
              </a:path>
              <a:path w="372745" h="107314">
                <a:moveTo>
                  <a:pt x="296122" y="75753"/>
                </a:moveTo>
                <a:lnTo>
                  <a:pt x="281018" y="75753"/>
                </a:lnTo>
                <a:lnTo>
                  <a:pt x="285731" y="73620"/>
                </a:lnTo>
                <a:lnTo>
                  <a:pt x="293173" y="64988"/>
                </a:lnTo>
                <a:lnTo>
                  <a:pt x="295024" y="59531"/>
                </a:lnTo>
                <a:lnTo>
                  <a:pt x="295024" y="45839"/>
                </a:lnTo>
                <a:lnTo>
                  <a:pt x="293173" y="40431"/>
                </a:lnTo>
                <a:lnTo>
                  <a:pt x="289402" y="36165"/>
                </a:lnTo>
                <a:lnTo>
                  <a:pt x="285731" y="31799"/>
                </a:lnTo>
                <a:lnTo>
                  <a:pt x="281018" y="29617"/>
                </a:lnTo>
                <a:lnTo>
                  <a:pt x="296122" y="29617"/>
                </a:lnTo>
                <a:lnTo>
                  <a:pt x="302102" y="35817"/>
                </a:lnTo>
                <a:lnTo>
                  <a:pt x="304880" y="43358"/>
                </a:lnTo>
                <a:lnTo>
                  <a:pt x="304880" y="61813"/>
                </a:lnTo>
                <a:lnTo>
                  <a:pt x="302102" y="69353"/>
                </a:lnTo>
                <a:lnTo>
                  <a:pt x="296122" y="75753"/>
                </a:lnTo>
                <a:close/>
              </a:path>
              <a:path w="372745" h="107314">
                <a:moveTo>
                  <a:pt x="341264" y="98523"/>
                </a:moveTo>
                <a:lnTo>
                  <a:pt x="327043" y="98523"/>
                </a:lnTo>
                <a:lnTo>
                  <a:pt x="328779" y="98077"/>
                </a:lnTo>
                <a:lnTo>
                  <a:pt x="330168" y="97184"/>
                </a:lnTo>
                <a:lnTo>
                  <a:pt x="331557" y="96391"/>
                </a:lnTo>
                <a:lnTo>
                  <a:pt x="332798" y="94753"/>
                </a:lnTo>
                <a:lnTo>
                  <a:pt x="337907" y="83195"/>
                </a:lnTo>
                <a:lnTo>
                  <a:pt x="312755" y="22770"/>
                </a:lnTo>
                <a:lnTo>
                  <a:pt x="322875" y="22770"/>
                </a:lnTo>
                <a:lnTo>
                  <a:pt x="342819" y="71884"/>
                </a:lnTo>
                <a:lnTo>
                  <a:pt x="352337" y="71884"/>
                </a:lnTo>
                <a:lnTo>
                  <a:pt x="341264" y="98523"/>
                </a:lnTo>
                <a:close/>
              </a:path>
              <a:path w="372745" h="107314">
                <a:moveTo>
                  <a:pt x="352337" y="71884"/>
                </a:moveTo>
                <a:lnTo>
                  <a:pt x="342819" y="71884"/>
                </a:lnTo>
                <a:lnTo>
                  <a:pt x="362613" y="22770"/>
                </a:lnTo>
                <a:lnTo>
                  <a:pt x="372733" y="22770"/>
                </a:lnTo>
                <a:lnTo>
                  <a:pt x="352337" y="71884"/>
                </a:lnTo>
                <a:close/>
              </a:path>
              <a:path w="372745" h="107314">
                <a:moveTo>
                  <a:pt x="325257" y="106858"/>
                </a:moveTo>
                <a:lnTo>
                  <a:pt x="322875" y="106858"/>
                </a:lnTo>
                <a:lnTo>
                  <a:pt x="320593" y="106560"/>
                </a:lnTo>
                <a:lnTo>
                  <a:pt x="318411" y="105965"/>
                </a:lnTo>
                <a:lnTo>
                  <a:pt x="319899" y="97631"/>
                </a:lnTo>
                <a:lnTo>
                  <a:pt x="321189" y="98226"/>
                </a:lnTo>
                <a:lnTo>
                  <a:pt x="322875" y="98523"/>
                </a:lnTo>
                <a:lnTo>
                  <a:pt x="341264" y="98523"/>
                </a:lnTo>
                <a:lnTo>
                  <a:pt x="339544" y="102641"/>
                </a:lnTo>
                <a:lnTo>
                  <a:pt x="333690" y="106659"/>
                </a:lnTo>
                <a:lnTo>
                  <a:pt x="325257" y="10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29505" y="3765390"/>
            <a:ext cx="612028" cy="236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64740" y="3647572"/>
            <a:ext cx="523673" cy="5195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54191" y="45196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0"/>
                </a:moveTo>
                <a:lnTo>
                  <a:pt x="147299" y="0"/>
                </a:lnTo>
                <a:lnTo>
                  <a:pt x="147299" y="147299"/>
                </a:lnTo>
                <a:lnTo>
                  <a:pt x="0" y="147299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12968" y="45196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0"/>
                </a:moveTo>
                <a:lnTo>
                  <a:pt x="147299" y="0"/>
                </a:lnTo>
                <a:lnTo>
                  <a:pt x="147299" y="147299"/>
                </a:lnTo>
                <a:lnTo>
                  <a:pt x="0" y="1472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498855" y="4511381"/>
            <a:ext cx="828040" cy="170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spc="20" dirty="0">
                <a:latin typeface="Arial"/>
                <a:cs typeface="Arial"/>
              </a:rPr>
              <a:t>User/Tool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Does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49628" y="4511381"/>
            <a:ext cx="825500" cy="170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Arial"/>
                <a:cs typeface="Arial"/>
              </a:rPr>
              <a:t>OpenShift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Does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7049" y="4853886"/>
            <a:ext cx="198120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-10" dirty="0">
                <a:latin typeface="Arial"/>
                <a:cs typeface="Arial"/>
              </a:rPr>
              <a:t>4</a:t>
            </a:fld>
            <a:r>
              <a:rPr sz="800" spc="-1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2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048" y="1103147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100"/>
                </a:lnTo>
                <a:lnTo>
                  <a:pt x="0" y="1079100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3048" y="2205050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092"/>
                </a:lnTo>
                <a:lnTo>
                  <a:pt x="0" y="1079092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3048" y="3306943"/>
            <a:ext cx="7303134" cy="1079500"/>
          </a:xfrm>
          <a:custGeom>
            <a:avLst/>
            <a:gdLst/>
            <a:ahLst/>
            <a:cxnLst/>
            <a:rect l="l" t="t" r="r" b="b"/>
            <a:pathLst>
              <a:path w="7303134" h="1079500">
                <a:moveTo>
                  <a:pt x="0" y="0"/>
                </a:moveTo>
                <a:lnTo>
                  <a:pt x="7302885" y="0"/>
                </a:lnTo>
                <a:lnTo>
                  <a:pt x="7302885" y="1079097"/>
                </a:lnTo>
                <a:lnTo>
                  <a:pt x="0" y="10790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760" y="3733982"/>
            <a:ext cx="1157605" cy="210820"/>
          </a:xfrm>
          <a:custGeom>
            <a:avLst/>
            <a:gdLst/>
            <a:ahLst/>
            <a:cxnLst/>
            <a:rect l="l" t="t" r="r" b="b"/>
            <a:pathLst>
              <a:path w="1157605" h="210820">
                <a:moveTo>
                  <a:pt x="80218" y="206721"/>
                </a:moveTo>
                <a:lnTo>
                  <a:pt x="0" y="206721"/>
                </a:lnTo>
                <a:lnTo>
                  <a:pt x="0" y="3423"/>
                </a:lnTo>
                <a:lnTo>
                  <a:pt x="80218" y="3423"/>
                </a:lnTo>
                <a:lnTo>
                  <a:pt x="103118" y="5181"/>
                </a:lnTo>
                <a:lnTo>
                  <a:pt x="123749" y="10455"/>
                </a:lnTo>
                <a:lnTo>
                  <a:pt x="142111" y="19245"/>
                </a:lnTo>
                <a:lnTo>
                  <a:pt x="158203" y="31551"/>
                </a:lnTo>
                <a:lnTo>
                  <a:pt x="166848" y="41523"/>
                </a:lnTo>
                <a:lnTo>
                  <a:pt x="43309" y="41523"/>
                </a:lnTo>
                <a:lnTo>
                  <a:pt x="43309" y="168621"/>
                </a:lnTo>
                <a:lnTo>
                  <a:pt x="166949" y="168621"/>
                </a:lnTo>
                <a:lnTo>
                  <a:pt x="158203" y="178741"/>
                </a:lnTo>
                <a:lnTo>
                  <a:pt x="142111" y="190982"/>
                </a:lnTo>
                <a:lnTo>
                  <a:pt x="123749" y="199726"/>
                </a:lnTo>
                <a:lnTo>
                  <a:pt x="103118" y="204972"/>
                </a:lnTo>
                <a:lnTo>
                  <a:pt x="80218" y="206721"/>
                </a:lnTo>
                <a:close/>
              </a:path>
              <a:path w="1157605" h="210820">
                <a:moveTo>
                  <a:pt x="166949" y="168621"/>
                </a:moveTo>
                <a:lnTo>
                  <a:pt x="80218" y="168621"/>
                </a:lnTo>
                <a:lnTo>
                  <a:pt x="93696" y="167505"/>
                </a:lnTo>
                <a:lnTo>
                  <a:pt x="105853" y="164156"/>
                </a:lnTo>
                <a:lnTo>
                  <a:pt x="139488" y="130447"/>
                </a:lnTo>
                <a:lnTo>
                  <a:pt x="143915" y="105221"/>
                </a:lnTo>
                <a:lnTo>
                  <a:pt x="142855" y="91445"/>
                </a:lnTo>
                <a:lnTo>
                  <a:pt x="117666" y="51317"/>
                </a:lnTo>
                <a:lnTo>
                  <a:pt x="80218" y="41523"/>
                </a:lnTo>
                <a:lnTo>
                  <a:pt x="166848" y="41523"/>
                </a:lnTo>
                <a:lnTo>
                  <a:pt x="171291" y="46648"/>
                </a:lnTo>
                <a:lnTo>
                  <a:pt x="180639" y="63958"/>
                </a:lnTo>
                <a:lnTo>
                  <a:pt x="186248" y="83482"/>
                </a:lnTo>
                <a:lnTo>
                  <a:pt x="188118" y="105221"/>
                </a:lnTo>
                <a:lnTo>
                  <a:pt x="186248" y="126838"/>
                </a:lnTo>
                <a:lnTo>
                  <a:pt x="180639" y="146297"/>
                </a:lnTo>
                <a:lnTo>
                  <a:pt x="171291" y="163598"/>
                </a:lnTo>
                <a:lnTo>
                  <a:pt x="166949" y="168621"/>
                </a:lnTo>
                <a:close/>
              </a:path>
              <a:path w="1157605" h="210820">
                <a:moveTo>
                  <a:pt x="362762" y="206721"/>
                </a:moveTo>
                <a:lnTo>
                  <a:pt x="218845" y="206721"/>
                </a:lnTo>
                <a:lnTo>
                  <a:pt x="218845" y="3423"/>
                </a:lnTo>
                <a:lnTo>
                  <a:pt x="362762" y="3423"/>
                </a:lnTo>
                <a:lnTo>
                  <a:pt x="362762" y="41523"/>
                </a:lnTo>
                <a:lnTo>
                  <a:pt x="262155" y="41523"/>
                </a:lnTo>
                <a:lnTo>
                  <a:pt x="262155" y="84534"/>
                </a:lnTo>
                <a:lnTo>
                  <a:pt x="360530" y="84534"/>
                </a:lnTo>
                <a:lnTo>
                  <a:pt x="360530" y="122634"/>
                </a:lnTo>
                <a:lnTo>
                  <a:pt x="262155" y="122634"/>
                </a:lnTo>
                <a:lnTo>
                  <a:pt x="262155" y="168621"/>
                </a:lnTo>
                <a:lnTo>
                  <a:pt x="362762" y="168621"/>
                </a:lnTo>
                <a:lnTo>
                  <a:pt x="362762" y="206721"/>
                </a:lnTo>
                <a:close/>
              </a:path>
              <a:path w="1157605" h="210820">
                <a:moveTo>
                  <a:pt x="439853" y="206721"/>
                </a:moveTo>
                <a:lnTo>
                  <a:pt x="396544" y="206721"/>
                </a:lnTo>
                <a:lnTo>
                  <a:pt x="396544" y="3423"/>
                </a:lnTo>
                <a:lnTo>
                  <a:pt x="491645" y="3423"/>
                </a:lnTo>
                <a:lnTo>
                  <a:pt x="506416" y="4558"/>
                </a:lnTo>
                <a:lnTo>
                  <a:pt x="541354" y="21579"/>
                </a:lnTo>
                <a:lnTo>
                  <a:pt x="554802" y="41523"/>
                </a:lnTo>
                <a:lnTo>
                  <a:pt x="439853" y="41523"/>
                </a:lnTo>
                <a:lnTo>
                  <a:pt x="439853" y="96440"/>
                </a:lnTo>
                <a:lnTo>
                  <a:pt x="554559" y="96440"/>
                </a:lnTo>
                <a:lnTo>
                  <a:pt x="549241" y="106411"/>
                </a:lnTo>
                <a:lnTo>
                  <a:pt x="519067" y="129963"/>
                </a:lnTo>
                <a:lnTo>
                  <a:pt x="491645" y="134540"/>
                </a:lnTo>
                <a:lnTo>
                  <a:pt x="439853" y="134540"/>
                </a:lnTo>
                <a:lnTo>
                  <a:pt x="439853" y="206721"/>
                </a:lnTo>
                <a:close/>
              </a:path>
              <a:path w="1157605" h="210820">
                <a:moveTo>
                  <a:pt x="554559" y="96440"/>
                </a:moveTo>
                <a:lnTo>
                  <a:pt x="494374" y="96440"/>
                </a:lnTo>
                <a:lnTo>
                  <a:pt x="501468" y="94009"/>
                </a:lnTo>
                <a:lnTo>
                  <a:pt x="512878" y="84186"/>
                </a:lnTo>
                <a:lnTo>
                  <a:pt x="515755" y="77440"/>
                </a:lnTo>
                <a:lnTo>
                  <a:pt x="515755" y="60374"/>
                </a:lnTo>
                <a:lnTo>
                  <a:pt x="512878" y="53677"/>
                </a:lnTo>
                <a:lnTo>
                  <a:pt x="507123" y="48815"/>
                </a:lnTo>
                <a:lnTo>
                  <a:pt x="501468" y="43953"/>
                </a:lnTo>
                <a:lnTo>
                  <a:pt x="494374" y="41523"/>
                </a:lnTo>
                <a:lnTo>
                  <a:pt x="554802" y="41523"/>
                </a:lnTo>
                <a:lnTo>
                  <a:pt x="555306" y="42490"/>
                </a:lnTo>
                <a:lnTo>
                  <a:pt x="558794" y="55010"/>
                </a:lnTo>
                <a:lnTo>
                  <a:pt x="559957" y="68907"/>
                </a:lnTo>
                <a:lnTo>
                  <a:pt x="558766" y="82748"/>
                </a:lnTo>
                <a:lnTo>
                  <a:pt x="555194" y="95249"/>
                </a:lnTo>
                <a:lnTo>
                  <a:pt x="554559" y="96440"/>
                </a:lnTo>
                <a:close/>
              </a:path>
              <a:path w="1157605" h="210820">
                <a:moveTo>
                  <a:pt x="716070" y="206721"/>
                </a:moveTo>
                <a:lnTo>
                  <a:pt x="586739" y="206721"/>
                </a:lnTo>
                <a:lnTo>
                  <a:pt x="586739" y="3423"/>
                </a:lnTo>
                <a:lnTo>
                  <a:pt x="630048" y="3423"/>
                </a:lnTo>
                <a:lnTo>
                  <a:pt x="630048" y="168621"/>
                </a:lnTo>
                <a:lnTo>
                  <a:pt x="716070" y="168621"/>
                </a:lnTo>
                <a:lnTo>
                  <a:pt x="716070" y="206721"/>
                </a:lnTo>
                <a:close/>
              </a:path>
              <a:path w="1157605" h="210820">
                <a:moveTo>
                  <a:pt x="842441" y="210442"/>
                </a:moveTo>
                <a:lnTo>
                  <a:pt x="800249" y="203038"/>
                </a:lnTo>
                <a:lnTo>
                  <a:pt x="766241" y="180825"/>
                </a:lnTo>
                <a:lnTo>
                  <a:pt x="743917" y="147115"/>
                </a:lnTo>
                <a:lnTo>
                  <a:pt x="736476" y="105221"/>
                </a:lnTo>
                <a:lnTo>
                  <a:pt x="738336" y="83371"/>
                </a:lnTo>
                <a:lnTo>
                  <a:pt x="753219" y="45643"/>
                </a:lnTo>
                <a:lnTo>
                  <a:pt x="782222" y="16742"/>
                </a:lnTo>
                <a:lnTo>
                  <a:pt x="820322" y="1860"/>
                </a:lnTo>
                <a:lnTo>
                  <a:pt x="842441" y="0"/>
                </a:lnTo>
                <a:lnTo>
                  <a:pt x="864748" y="1860"/>
                </a:lnTo>
                <a:lnTo>
                  <a:pt x="884933" y="7441"/>
                </a:lnTo>
                <a:lnTo>
                  <a:pt x="902996" y="16742"/>
                </a:lnTo>
                <a:lnTo>
                  <a:pt x="918937" y="29765"/>
                </a:lnTo>
                <a:lnTo>
                  <a:pt x="926176" y="38546"/>
                </a:lnTo>
                <a:lnTo>
                  <a:pt x="842441" y="38546"/>
                </a:lnTo>
                <a:lnTo>
                  <a:pt x="829149" y="39727"/>
                </a:lnTo>
                <a:lnTo>
                  <a:pt x="790352" y="67465"/>
                </a:lnTo>
                <a:lnTo>
                  <a:pt x="780976" y="105221"/>
                </a:lnTo>
                <a:lnTo>
                  <a:pt x="782036" y="119220"/>
                </a:lnTo>
                <a:lnTo>
                  <a:pt x="807141" y="161496"/>
                </a:lnTo>
                <a:lnTo>
                  <a:pt x="842441" y="172044"/>
                </a:lnTo>
                <a:lnTo>
                  <a:pt x="926053" y="172044"/>
                </a:lnTo>
                <a:lnTo>
                  <a:pt x="918937" y="180676"/>
                </a:lnTo>
                <a:lnTo>
                  <a:pt x="902996" y="193699"/>
                </a:lnTo>
                <a:lnTo>
                  <a:pt x="884933" y="203000"/>
                </a:lnTo>
                <a:lnTo>
                  <a:pt x="864748" y="208581"/>
                </a:lnTo>
                <a:lnTo>
                  <a:pt x="842441" y="210442"/>
                </a:lnTo>
                <a:close/>
              </a:path>
              <a:path w="1157605" h="210820">
                <a:moveTo>
                  <a:pt x="926053" y="172044"/>
                </a:moveTo>
                <a:lnTo>
                  <a:pt x="842441" y="172044"/>
                </a:lnTo>
                <a:lnTo>
                  <a:pt x="855313" y="170891"/>
                </a:lnTo>
                <a:lnTo>
                  <a:pt x="866995" y="167431"/>
                </a:lnTo>
                <a:lnTo>
                  <a:pt x="899962" y="132270"/>
                </a:lnTo>
                <a:lnTo>
                  <a:pt x="904355" y="105221"/>
                </a:lnTo>
                <a:lnTo>
                  <a:pt x="903294" y="91352"/>
                </a:lnTo>
                <a:lnTo>
                  <a:pt x="878275" y="49177"/>
                </a:lnTo>
                <a:lnTo>
                  <a:pt x="842441" y="38546"/>
                </a:lnTo>
                <a:lnTo>
                  <a:pt x="926176" y="38546"/>
                </a:lnTo>
                <a:lnTo>
                  <a:pt x="932026" y="45643"/>
                </a:lnTo>
                <a:lnTo>
                  <a:pt x="941376" y="63511"/>
                </a:lnTo>
                <a:lnTo>
                  <a:pt x="946985" y="83371"/>
                </a:lnTo>
                <a:lnTo>
                  <a:pt x="948855" y="105221"/>
                </a:lnTo>
                <a:lnTo>
                  <a:pt x="946985" y="127071"/>
                </a:lnTo>
                <a:lnTo>
                  <a:pt x="941376" y="146930"/>
                </a:lnTo>
                <a:lnTo>
                  <a:pt x="932026" y="164798"/>
                </a:lnTo>
                <a:lnTo>
                  <a:pt x="926053" y="172044"/>
                </a:lnTo>
                <a:close/>
              </a:path>
              <a:path w="1157605" h="210820">
                <a:moveTo>
                  <a:pt x="1079338" y="206721"/>
                </a:moveTo>
                <a:lnTo>
                  <a:pt x="1036028" y="206721"/>
                </a:lnTo>
                <a:lnTo>
                  <a:pt x="1036028" y="123526"/>
                </a:lnTo>
                <a:lnTo>
                  <a:pt x="957742" y="3423"/>
                </a:lnTo>
                <a:lnTo>
                  <a:pt x="1007148" y="3423"/>
                </a:lnTo>
                <a:lnTo>
                  <a:pt x="1057754" y="85129"/>
                </a:lnTo>
                <a:lnTo>
                  <a:pt x="1104174" y="85129"/>
                </a:lnTo>
                <a:lnTo>
                  <a:pt x="1079338" y="123526"/>
                </a:lnTo>
                <a:lnTo>
                  <a:pt x="1079338" y="206721"/>
                </a:lnTo>
                <a:close/>
              </a:path>
              <a:path w="1157605" h="210820">
                <a:moveTo>
                  <a:pt x="1104174" y="85129"/>
                </a:moveTo>
                <a:lnTo>
                  <a:pt x="1057754" y="85129"/>
                </a:lnTo>
                <a:lnTo>
                  <a:pt x="1107608" y="3423"/>
                </a:lnTo>
                <a:lnTo>
                  <a:pt x="1157024" y="3423"/>
                </a:lnTo>
                <a:lnTo>
                  <a:pt x="1104174" y="85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9366" y="4052021"/>
            <a:ext cx="712951" cy="13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41541" y="521924"/>
            <a:ext cx="4061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DEPLOY </a:t>
            </a:r>
            <a:r>
              <a:rPr spc="-140" dirty="0"/>
              <a:t>DOCKER</a:t>
            </a:r>
            <a:r>
              <a:rPr spc="-185" dirty="0"/>
              <a:t> </a:t>
            </a:r>
            <a:r>
              <a:rPr spc="-95" dirty="0"/>
              <a:t>IMAGE</a:t>
            </a:r>
          </a:p>
        </p:txBody>
      </p:sp>
      <p:sp>
        <p:nvSpPr>
          <p:cNvPr id="8" name="object 8"/>
          <p:cNvSpPr/>
          <p:nvPr/>
        </p:nvSpPr>
        <p:spPr>
          <a:xfrm>
            <a:off x="7203110" y="3589417"/>
            <a:ext cx="373649" cy="577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4940" y="2453050"/>
            <a:ext cx="582073" cy="461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3814" y="1492452"/>
            <a:ext cx="1677670" cy="0"/>
          </a:xfrm>
          <a:custGeom>
            <a:avLst/>
            <a:gdLst/>
            <a:ahLst/>
            <a:cxnLst/>
            <a:rect l="l" t="t" r="r" b="b"/>
            <a:pathLst>
              <a:path w="1677670">
                <a:moveTo>
                  <a:pt x="16771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0589" y="14767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64"/>
                </a:moveTo>
                <a:lnTo>
                  <a:pt x="0" y="15732"/>
                </a:lnTo>
                <a:lnTo>
                  <a:pt x="43224" y="0"/>
                </a:lnTo>
                <a:lnTo>
                  <a:pt x="4322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0589" y="147671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0989" y="1893601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0"/>
                </a:moveTo>
                <a:lnTo>
                  <a:pt x="0" y="436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5265" y="233055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49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5264" y="233055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4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1165" y="2950569"/>
            <a:ext cx="0" cy="610870"/>
          </a:xfrm>
          <a:custGeom>
            <a:avLst/>
            <a:gdLst/>
            <a:ahLst/>
            <a:cxnLst/>
            <a:rect l="l" t="t" r="r" b="b"/>
            <a:pathLst>
              <a:path h="610870">
                <a:moveTo>
                  <a:pt x="0" y="0"/>
                </a:moveTo>
                <a:lnTo>
                  <a:pt x="0" y="61064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05440" y="356121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15724" y="43224"/>
                </a:moveTo>
                <a:lnTo>
                  <a:pt x="0" y="0"/>
                </a:lnTo>
                <a:lnTo>
                  <a:pt x="31474" y="0"/>
                </a:lnTo>
                <a:lnTo>
                  <a:pt x="15724" y="43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5440" y="356121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24" y="43224"/>
                </a:lnTo>
                <a:lnTo>
                  <a:pt x="3147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0064" y="3878167"/>
            <a:ext cx="1963420" cy="0"/>
          </a:xfrm>
          <a:custGeom>
            <a:avLst/>
            <a:gdLst/>
            <a:ahLst/>
            <a:cxnLst/>
            <a:rect l="l" t="t" r="r" b="b"/>
            <a:pathLst>
              <a:path w="1963420">
                <a:moveTo>
                  <a:pt x="196304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96839" y="38624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31449"/>
                </a:moveTo>
                <a:lnTo>
                  <a:pt x="0" y="15724"/>
                </a:lnTo>
                <a:lnTo>
                  <a:pt x="43224" y="0"/>
                </a:lnTo>
                <a:lnTo>
                  <a:pt x="43224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6839" y="386244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24"/>
                </a:lnTo>
                <a:lnTo>
                  <a:pt x="43224" y="31449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4078" y="1349426"/>
            <a:ext cx="252757" cy="84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29505" y="3736206"/>
            <a:ext cx="612028" cy="23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99712" y="3737825"/>
            <a:ext cx="372745" cy="107314"/>
          </a:xfrm>
          <a:custGeom>
            <a:avLst/>
            <a:gdLst/>
            <a:ahLst/>
            <a:cxnLst/>
            <a:rect l="l" t="t" r="r" b="b"/>
            <a:pathLst>
              <a:path w="372745" h="107314">
                <a:moveTo>
                  <a:pt x="56107" y="31848"/>
                </a:moveTo>
                <a:lnTo>
                  <a:pt x="46880" y="31848"/>
                </a:lnTo>
                <a:lnTo>
                  <a:pt x="46880" y="0"/>
                </a:lnTo>
                <a:lnTo>
                  <a:pt x="56107" y="0"/>
                </a:lnTo>
                <a:lnTo>
                  <a:pt x="56107" y="31848"/>
                </a:lnTo>
                <a:close/>
              </a:path>
              <a:path w="372745" h="107314">
                <a:moveTo>
                  <a:pt x="30806" y="84087"/>
                </a:moveTo>
                <a:lnTo>
                  <a:pt x="18603" y="84087"/>
                </a:lnTo>
                <a:lnTo>
                  <a:pt x="12153" y="81259"/>
                </a:lnTo>
                <a:lnTo>
                  <a:pt x="7292" y="75604"/>
                </a:lnTo>
                <a:lnTo>
                  <a:pt x="2430" y="69849"/>
                </a:lnTo>
                <a:lnTo>
                  <a:pt x="0" y="62209"/>
                </a:lnTo>
                <a:lnTo>
                  <a:pt x="0" y="43159"/>
                </a:lnTo>
                <a:lnTo>
                  <a:pt x="2430" y="35570"/>
                </a:lnTo>
                <a:lnTo>
                  <a:pt x="12252" y="24159"/>
                </a:lnTo>
                <a:lnTo>
                  <a:pt x="18702" y="21282"/>
                </a:lnTo>
                <a:lnTo>
                  <a:pt x="30707" y="21282"/>
                </a:lnTo>
                <a:lnTo>
                  <a:pt x="34478" y="22224"/>
                </a:lnTo>
                <a:lnTo>
                  <a:pt x="41423" y="25995"/>
                </a:lnTo>
                <a:lnTo>
                  <a:pt x="44399" y="28575"/>
                </a:lnTo>
                <a:lnTo>
                  <a:pt x="45189" y="29617"/>
                </a:lnTo>
                <a:lnTo>
                  <a:pt x="23117" y="29617"/>
                </a:lnTo>
                <a:lnTo>
                  <a:pt x="18454" y="31749"/>
                </a:lnTo>
                <a:lnTo>
                  <a:pt x="11409" y="40183"/>
                </a:lnTo>
                <a:lnTo>
                  <a:pt x="9673" y="45740"/>
                </a:lnTo>
                <a:lnTo>
                  <a:pt x="9673" y="59630"/>
                </a:lnTo>
                <a:lnTo>
                  <a:pt x="11409" y="65235"/>
                </a:lnTo>
                <a:lnTo>
                  <a:pt x="14882" y="69503"/>
                </a:lnTo>
                <a:lnTo>
                  <a:pt x="18354" y="73670"/>
                </a:lnTo>
                <a:lnTo>
                  <a:pt x="23018" y="75753"/>
                </a:lnTo>
                <a:lnTo>
                  <a:pt x="45334" y="75753"/>
                </a:lnTo>
                <a:lnTo>
                  <a:pt x="44598" y="76745"/>
                </a:lnTo>
                <a:lnTo>
                  <a:pt x="41671" y="79275"/>
                </a:lnTo>
                <a:lnTo>
                  <a:pt x="38099" y="81259"/>
                </a:lnTo>
                <a:lnTo>
                  <a:pt x="34627" y="83145"/>
                </a:lnTo>
                <a:lnTo>
                  <a:pt x="30806" y="84087"/>
                </a:lnTo>
                <a:close/>
              </a:path>
              <a:path w="372745" h="107314">
                <a:moveTo>
                  <a:pt x="45334" y="75753"/>
                </a:moveTo>
                <a:lnTo>
                  <a:pt x="32543" y="75753"/>
                </a:lnTo>
                <a:lnTo>
                  <a:pt x="36015" y="74860"/>
                </a:lnTo>
                <a:lnTo>
                  <a:pt x="39290" y="73074"/>
                </a:lnTo>
                <a:lnTo>
                  <a:pt x="42663" y="71288"/>
                </a:lnTo>
                <a:lnTo>
                  <a:pt x="45194" y="69056"/>
                </a:lnTo>
                <a:lnTo>
                  <a:pt x="46880" y="66376"/>
                </a:lnTo>
                <a:lnTo>
                  <a:pt x="46880" y="39290"/>
                </a:lnTo>
                <a:lnTo>
                  <a:pt x="45194" y="36611"/>
                </a:lnTo>
                <a:lnTo>
                  <a:pt x="42663" y="34330"/>
                </a:lnTo>
                <a:lnTo>
                  <a:pt x="39290" y="32444"/>
                </a:lnTo>
                <a:lnTo>
                  <a:pt x="36015" y="30559"/>
                </a:lnTo>
                <a:lnTo>
                  <a:pt x="32543" y="29617"/>
                </a:lnTo>
                <a:lnTo>
                  <a:pt x="45189" y="29617"/>
                </a:lnTo>
                <a:lnTo>
                  <a:pt x="46880" y="31848"/>
                </a:lnTo>
                <a:lnTo>
                  <a:pt x="56107" y="31848"/>
                </a:lnTo>
                <a:lnTo>
                  <a:pt x="56107" y="73670"/>
                </a:lnTo>
                <a:lnTo>
                  <a:pt x="46880" y="73670"/>
                </a:lnTo>
                <a:lnTo>
                  <a:pt x="45334" y="75753"/>
                </a:lnTo>
                <a:close/>
              </a:path>
              <a:path w="372745" h="107314">
                <a:moveTo>
                  <a:pt x="56107" y="82599"/>
                </a:moveTo>
                <a:lnTo>
                  <a:pt x="46880" y="82599"/>
                </a:lnTo>
                <a:lnTo>
                  <a:pt x="46880" y="73670"/>
                </a:lnTo>
                <a:lnTo>
                  <a:pt x="56107" y="73670"/>
                </a:lnTo>
                <a:lnTo>
                  <a:pt x="56107" y="82599"/>
                </a:lnTo>
                <a:close/>
              </a:path>
              <a:path w="372745" h="107314">
                <a:moveTo>
                  <a:pt x="103505" y="84087"/>
                </a:moveTo>
                <a:lnTo>
                  <a:pt x="94476" y="84087"/>
                </a:lnTo>
                <a:lnTo>
                  <a:pt x="87134" y="81160"/>
                </a:lnTo>
                <a:lnTo>
                  <a:pt x="75823" y="69453"/>
                </a:lnTo>
                <a:lnTo>
                  <a:pt x="72995" y="61912"/>
                </a:lnTo>
                <a:lnTo>
                  <a:pt x="72995" y="43855"/>
                </a:lnTo>
                <a:lnTo>
                  <a:pt x="75774" y="36413"/>
                </a:lnTo>
                <a:lnTo>
                  <a:pt x="81330" y="30361"/>
                </a:lnTo>
                <a:lnTo>
                  <a:pt x="86985" y="24308"/>
                </a:lnTo>
                <a:lnTo>
                  <a:pt x="94029" y="21282"/>
                </a:lnTo>
                <a:lnTo>
                  <a:pt x="111095" y="21282"/>
                </a:lnTo>
                <a:lnTo>
                  <a:pt x="118041" y="24259"/>
                </a:lnTo>
                <a:lnTo>
                  <a:pt x="122247" y="29021"/>
                </a:lnTo>
                <a:lnTo>
                  <a:pt x="96857" y="29021"/>
                </a:lnTo>
                <a:lnTo>
                  <a:pt x="92243" y="30956"/>
                </a:lnTo>
                <a:lnTo>
                  <a:pt x="88473" y="34825"/>
                </a:lnTo>
                <a:lnTo>
                  <a:pt x="84802" y="38695"/>
                </a:lnTo>
                <a:lnTo>
                  <a:pt x="82917" y="43408"/>
                </a:lnTo>
                <a:lnTo>
                  <a:pt x="82818" y="48964"/>
                </a:lnTo>
                <a:lnTo>
                  <a:pt x="131187" y="48964"/>
                </a:lnTo>
                <a:lnTo>
                  <a:pt x="131187" y="55661"/>
                </a:lnTo>
                <a:lnTo>
                  <a:pt x="82818" y="55661"/>
                </a:lnTo>
                <a:lnTo>
                  <a:pt x="83115" y="61813"/>
                </a:lnTo>
                <a:lnTo>
                  <a:pt x="85299" y="66823"/>
                </a:lnTo>
                <a:lnTo>
                  <a:pt x="89367" y="70693"/>
                </a:lnTo>
                <a:lnTo>
                  <a:pt x="93534" y="74463"/>
                </a:lnTo>
                <a:lnTo>
                  <a:pt x="98544" y="76348"/>
                </a:lnTo>
                <a:lnTo>
                  <a:pt x="125493" y="76348"/>
                </a:lnTo>
                <a:lnTo>
                  <a:pt x="122369" y="78897"/>
                </a:lnTo>
                <a:lnTo>
                  <a:pt x="116751" y="81780"/>
                </a:lnTo>
                <a:lnTo>
                  <a:pt x="110463" y="83510"/>
                </a:lnTo>
                <a:lnTo>
                  <a:pt x="103505" y="84087"/>
                </a:lnTo>
                <a:close/>
              </a:path>
              <a:path w="372745" h="107314">
                <a:moveTo>
                  <a:pt x="131187" y="48964"/>
                </a:moveTo>
                <a:lnTo>
                  <a:pt x="122109" y="48964"/>
                </a:lnTo>
                <a:lnTo>
                  <a:pt x="122109" y="43408"/>
                </a:lnTo>
                <a:lnTo>
                  <a:pt x="120273" y="38695"/>
                </a:lnTo>
                <a:lnTo>
                  <a:pt x="112931" y="30956"/>
                </a:lnTo>
                <a:lnTo>
                  <a:pt x="108168" y="29021"/>
                </a:lnTo>
                <a:lnTo>
                  <a:pt x="122247" y="29021"/>
                </a:lnTo>
                <a:lnTo>
                  <a:pt x="128557" y="36165"/>
                </a:lnTo>
                <a:lnTo>
                  <a:pt x="131170" y="43855"/>
                </a:lnTo>
                <a:lnTo>
                  <a:pt x="131187" y="48964"/>
                </a:lnTo>
                <a:close/>
              </a:path>
              <a:path w="372745" h="107314">
                <a:moveTo>
                  <a:pt x="125493" y="76348"/>
                </a:moveTo>
                <a:lnTo>
                  <a:pt x="111641" y="76348"/>
                </a:lnTo>
                <a:lnTo>
                  <a:pt x="117792" y="73868"/>
                </a:lnTo>
                <a:lnTo>
                  <a:pt x="122853" y="68907"/>
                </a:lnTo>
                <a:lnTo>
                  <a:pt x="127317" y="74860"/>
                </a:lnTo>
                <a:lnTo>
                  <a:pt x="125493" y="76348"/>
                </a:lnTo>
                <a:close/>
              </a:path>
              <a:path w="372745" h="107314">
                <a:moveTo>
                  <a:pt x="165852" y="31700"/>
                </a:moveTo>
                <a:lnTo>
                  <a:pt x="157267" y="31700"/>
                </a:lnTo>
                <a:lnTo>
                  <a:pt x="159351" y="28624"/>
                </a:lnTo>
                <a:lnTo>
                  <a:pt x="162178" y="26144"/>
                </a:lnTo>
                <a:lnTo>
                  <a:pt x="165750" y="24259"/>
                </a:lnTo>
                <a:lnTo>
                  <a:pt x="169322" y="22274"/>
                </a:lnTo>
                <a:lnTo>
                  <a:pt x="173191" y="21282"/>
                </a:lnTo>
                <a:lnTo>
                  <a:pt x="185396" y="21282"/>
                </a:lnTo>
                <a:lnTo>
                  <a:pt x="191845" y="24109"/>
                </a:lnTo>
                <a:lnTo>
                  <a:pt x="196579" y="29617"/>
                </a:lnTo>
                <a:lnTo>
                  <a:pt x="171356" y="29617"/>
                </a:lnTo>
                <a:lnTo>
                  <a:pt x="167833" y="30559"/>
                </a:lnTo>
                <a:lnTo>
                  <a:pt x="165852" y="31700"/>
                </a:lnTo>
                <a:close/>
              </a:path>
              <a:path w="372745" h="107314">
                <a:moveTo>
                  <a:pt x="157267" y="105370"/>
                </a:moveTo>
                <a:lnTo>
                  <a:pt x="147891" y="105370"/>
                </a:lnTo>
                <a:lnTo>
                  <a:pt x="147891" y="22770"/>
                </a:lnTo>
                <a:lnTo>
                  <a:pt x="157267" y="22770"/>
                </a:lnTo>
                <a:lnTo>
                  <a:pt x="157267" y="31700"/>
                </a:lnTo>
                <a:lnTo>
                  <a:pt x="165852" y="31700"/>
                </a:lnTo>
                <a:lnTo>
                  <a:pt x="164560" y="32444"/>
                </a:lnTo>
                <a:lnTo>
                  <a:pt x="161285" y="34230"/>
                </a:lnTo>
                <a:lnTo>
                  <a:pt x="158854" y="36462"/>
                </a:lnTo>
                <a:lnTo>
                  <a:pt x="157267" y="39142"/>
                </a:lnTo>
                <a:lnTo>
                  <a:pt x="157267" y="66079"/>
                </a:lnTo>
                <a:lnTo>
                  <a:pt x="158854" y="68758"/>
                </a:lnTo>
                <a:lnTo>
                  <a:pt x="161285" y="71040"/>
                </a:lnTo>
                <a:lnTo>
                  <a:pt x="165592" y="73520"/>
                </a:lnTo>
                <a:lnTo>
                  <a:pt x="157267" y="73520"/>
                </a:lnTo>
                <a:lnTo>
                  <a:pt x="157267" y="105370"/>
                </a:lnTo>
                <a:close/>
              </a:path>
              <a:path w="372745" h="107314">
                <a:moveTo>
                  <a:pt x="196589" y="75753"/>
                </a:moveTo>
                <a:lnTo>
                  <a:pt x="180881" y="75753"/>
                </a:lnTo>
                <a:lnTo>
                  <a:pt x="185495" y="73670"/>
                </a:lnTo>
                <a:lnTo>
                  <a:pt x="192539" y="65235"/>
                </a:lnTo>
                <a:lnTo>
                  <a:pt x="194325" y="59630"/>
                </a:lnTo>
                <a:lnTo>
                  <a:pt x="194325" y="45839"/>
                </a:lnTo>
                <a:lnTo>
                  <a:pt x="192589" y="40283"/>
                </a:lnTo>
                <a:lnTo>
                  <a:pt x="185643" y="31749"/>
                </a:lnTo>
                <a:lnTo>
                  <a:pt x="180981" y="29617"/>
                </a:lnTo>
                <a:lnTo>
                  <a:pt x="196579" y="29617"/>
                </a:lnTo>
                <a:lnTo>
                  <a:pt x="201568" y="35321"/>
                </a:lnTo>
                <a:lnTo>
                  <a:pt x="203999" y="42961"/>
                </a:lnTo>
                <a:lnTo>
                  <a:pt x="203999" y="62209"/>
                </a:lnTo>
                <a:lnTo>
                  <a:pt x="201568" y="69849"/>
                </a:lnTo>
                <a:lnTo>
                  <a:pt x="196589" y="75753"/>
                </a:lnTo>
                <a:close/>
              </a:path>
              <a:path w="372745" h="107314">
                <a:moveTo>
                  <a:pt x="185495" y="84087"/>
                </a:moveTo>
                <a:lnTo>
                  <a:pt x="168925" y="84087"/>
                </a:lnTo>
                <a:lnTo>
                  <a:pt x="162228" y="80565"/>
                </a:lnTo>
                <a:lnTo>
                  <a:pt x="157267" y="73520"/>
                </a:lnTo>
                <a:lnTo>
                  <a:pt x="165592" y="73520"/>
                </a:lnTo>
                <a:lnTo>
                  <a:pt x="167833" y="74811"/>
                </a:lnTo>
                <a:lnTo>
                  <a:pt x="171356" y="75753"/>
                </a:lnTo>
                <a:lnTo>
                  <a:pt x="196589" y="75753"/>
                </a:lnTo>
                <a:lnTo>
                  <a:pt x="191944" y="81259"/>
                </a:lnTo>
                <a:lnTo>
                  <a:pt x="185495" y="84087"/>
                </a:lnTo>
                <a:close/>
              </a:path>
              <a:path w="372745" h="107314">
                <a:moveTo>
                  <a:pt x="229882" y="82599"/>
                </a:moveTo>
                <a:lnTo>
                  <a:pt x="220507" y="82599"/>
                </a:lnTo>
                <a:lnTo>
                  <a:pt x="220507" y="0"/>
                </a:lnTo>
                <a:lnTo>
                  <a:pt x="229882" y="0"/>
                </a:lnTo>
                <a:lnTo>
                  <a:pt x="229882" y="82599"/>
                </a:lnTo>
                <a:close/>
              </a:path>
              <a:path w="372745" h="107314">
                <a:moveTo>
                  <a:pt x="283895" y="84087"/>
                </a:moveTo>
                <a:lnTo>
                  <a:pt x="266631" y="84087"/>
                </a:lnTo>
                <a:lnTo>
                  <a:pt x="259537" y="81160"/>
                </a:lnTo>
                <a:lnTo>
                  <a:pt x="253981" y="75306"/>
                </a:lnTo>
                <a:lnTo>
                  <a:pt x="248425" y="69353"/>
                </a:lnTo>
                <a:lnTo>
                  <a:pt x="245647" y="61813"/>
                </a:lnTo>
                <a:lnTo>
                  <a:pt x="245647" y="43358"/>
                </a:lnTo>
                <a:lnTo>
                  <a:pt x="248425" y="35817"/>
                </a:lnTo>
                <a:lnTo>
                  <a:pt x="253981" y="30062"/>
                </a:lnTo>
                <a:lnTo>
                  <a:pt x="259537" y="24209"/>
                </a:lnTo>
                <a:lnTo>
                  <a:pt x="266631" y="21282"/>
                </a:lnTo>
                <a:lnTo>
                  <a:pt x="283895" y="21282"/>
                </a:lnTo>
                <a:lnTo>
                  <a:pt x="290990" y="24209"/>
                </a:lnTo>
                <a:lnTo>
                  <a:pt x="296122" y="29617"/>
                </a:lnTo>
                <a:lnTo>
                  <a:pt x="269509" y="29617"/>
                </a:lnTo>
                <a:lnTo>
                  <a:pt x="264746" y="31749"/>
                </a:lnTo>
                <a:lnTo>
                  <a:pt x="257205" y="40283"/>
                </a:lnTo>
                <a:lnTo>
                  <a:pt x="255320" y="45839"/>
                </a:lnTo>
                <a:lnTo>
                  <a:pt x="255320" y="59531"/>
                </a:lnTo>
                <a:lnTo>
                  <a:pt x="257156" y="65087"/>
                </a:lnTo>
                <a:lnTo>
                  <a:pt x="260827" y="69353"/>
                </a:lnTo>
                <a:lnTo>
                  <a:pt x="264598" y="73620"/>
                </a:lnTo>
                <a:lnTo>
                  <a:pt x="269410" y="75753"/>
                </a:lnTo>
                <a:lnTo>
                  <a:pt x="296122" y="75753"/>
                </a:lnTo>
                <a:lnTo>
                  <a:pt x="290990" y="81160"/>
                </a:lnTo>
                <a:lnTo>
                  <a:pt x="283895" y="84087"/>
                </a:lnTo>
                <a:close/>
              </a:path>
              <a:path w="372745" h="107314">
                <a:moveTo>
                  <a:pt x="296122" y="75753"/>
                </a:moveTo>
                <a:lnTo>
                  <a:pt x="281018" y="75753"/>
                </a:lnTo>
                <a:lnTo>
                  <a:pt x="285731" y="73620"/>
                </a:lnTo>
                <a:lnTo>
                  <a:pt x="293173" y="64988"/>
                </a:lnTo>
                <a:lnTo>
                  <a:pt x="295024" y="59531"/>
                </a:lnTo>
                <a:lnTo>
                  <a:pt x="295024" y="45839"/>
                </a:lnTo>
                <a:lnTo>
                  <a:pt x="293173" y="40431"/>
                </a:lnTo>
                <a:lnTo>
                  <a:pt x="289402" y="36165"/>
                </a:lnTo>
                <a:lnTo>
                  <a:pt x="285731" y="31799"/>
                </a:lnTo>
                <a:lnTo>
                  <a:pt x="281018" y="29617"/>
                </a:lnTo>
                <a:lnTo>
                  <a:pt x="296122" y="29617"/>
                </a:lnTo>
                <a:lnTo>
                  <a:pt x="302102" y="35817"/>
                </a:lnTo>
                <a:lnTo>
                  <a:pt x="304880" y="43358"/>
                </a:lnTo>
                <a:lnTo>
                  <a:pt x="304880" y="61813"/>
                </a:lnTo>
                <a:lnTo>
                  <a:pt x="302102" y="69353"/>
                </a:lnTo>
                <a:lnTo>
                  <a:pt x="296122" y="75753"/>
                </a:lnTo>
                <a:close/>
              </a:path>
              <a:path w="372745" h="107314">
                <a:moveTo>
                  <a:pt x="341264" y="98523"/>
                </a:moveTo>
                <a:lnTo>
                  <a:pt x="327043" y="98523"/>
                </a:lnTo>
                <a:lnTo>
                  <a:pt x="328779" y="98077"/>
                </a:lnTo>
                <a:lnTo>
                  <a:pt x="330168" y="97184"/>
                </a:lnTo>
                <a:lnTo>
                  <a:pt x="331557" y="96391"/>
                </a:lnTo>
                <a:lnTo>
                  <a:pt x="332798" y="94753"/>
                </a:lnTo>
                <a:lnTo>
                  <a:pt x="337907" y="83195"/>
                </a:lnTo>
                <a:lnTo>
                  <a:pt x="312755" y="22770"/>
                </a:lnTo>
                <a:lnTo>
                  <a:pt x="322875" y="22770"/>
                </a:lnTo>
                <a:lnTo>
                  <a:pt x="342819" y="71884"/>
                </a:lnTo>
                <a:lnTo>
                  <a:pt x="352337" y="71884"/>
                </a:lnTo>
                <a:lnTo>
                  <a:pt x="341264" y="98523"/>
                </a:lnTo>
                <a:close/>
              </a:path>
              <a:path w="372745" h="107314">
                <a:moveTo>
                  <a:pt x="352337" y="71884"/>
                </a:moveTo>
                <a:lnTo>
                  <a:pt x="342819" y="71884"/>
                </a:lnTo>
                <a:lnTo>
                  <a:pt x="362613" y="22770"/>
                </a:lnTo>
                <a:lnTo>
                  <a:pt x="372733" y="22770"/>
                </a:lnTo>
                <a:lnTo>
                  <a:pt x="352337" y="71884"/>
                </a:lnTo>
                <a:close/>
              </a:path>
              <a:path w="372745" h="107314">
                <a:moveTo>
                  <a:pt x="325257" y="106858"/>
                </a:moveTo>
                <a:lnTo>
                  <a:pt x="322875" y="106858"/>
                </a:lnTo>
                <a:lnTo>
                  <a:pt x="320593" y="106560"/>
                </a:lnTo>
                <a:lnTo>
                  <a:pt x="318411" y="105965"/>
                </a:lnTo>
                <a:lnTo>
                  <a:pt x="319899" y="97631"/>
                </a:lnTo>
                <a:lnTo>
                  <a:pt x="321189" y="98226"/>
                </a:lnTo>
                <a:lnTo>
                  <a:pt x="322875" y="98523"/>
                </a:lnTo>
                <a:lnTo>
                  <a:pt x="341264" y="98523"/>
                </a:lnTo>
                <a:lnTo>
                  <a:pt x="339544" y="102641"/>
                </a:lnTo>
                <a:lnTo>
                  <a:pt x="333690" y="106659"/>
                </a:lnTo>
                <a:lnTo>
                  <a:pt x="325257" y="10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9120" y="1419463"/>
            <a:ext cx="612028" cy="259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3248" y="2568062"/>
            <a:ext cx="438940" cy="2592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2760" y="1532311"/>
            <a:ext cx="1881505" cy="210820"/>
          </a:xfrm>
          <a:custGeom>
            <a:avLst/>
            <a:gdLst/>
            <a:ahLst/>
            <a:cxnLst/>
            <a:rect l="l" t="t" r="r" b="b"/>
            <a:pathLst>
              <a:path w="1881505" h="210819">
                <a:moveTo>
                  <a:pt x="110429" y="206721"/>
                </a:moveTo>
                <a:lnTo>
                  <a:pt x="0" y="206721"/>
                </a:lnTo>
                <a:lnTo>
                  <a:pt x="0" y="3423"/>
                </a:lnTo>
                <a:lnTo>
                  <a:pt x="107006" y="3423"/>
                </a:lnTo>
                <a:lnTo>
                  <a:pt x="119591" y="4316"/>
                </a:lnTo>
                <a:lnTo>
                  <a:pt x="156455" y="25412"/>
                </a:lnTo>
                <a:lnTo>
                  <a:pt x="163419" y="40629"/>
                </a:lnTo>
                <a:lnTo>
                  <a:pt x="43309" y="40629"/>
                </a:lnTo>
                <a:lnTo>
                  <a:pt x="43309" y="84831"/>
                </a:lnTo>
                <a:lnTo>
                  <a:pt x="156400" y="84831"/>
                </a:lnTo>
                <a:lnTo>
                  <a:pt x="155524" y="86171"/>
                </a:lnTo>
                <a:lnTo>
                  <a:pt x="150278" y="91891"/>
                </a:lnTo>
                <a:lnTo>
                  <a:pt x="144362" y="96403"/>
                </a:lnTo>
                <a:lnTo>
                  <a:pt x="137777" y="99705"/>
                </a:lnTo>
                <a:lnTo>
                  <a:pt x="130521" y="101798"/>
                </a:lnTo>
                <a:lnTo>
                  <a:pt x="138149" y="103779"/>
                </a:lnTo>
                <a:lnTo>
                  <a:pt x="145255" y="107193"/>
                </a:lnTo>
                <a:lnTo>
                  <a:pt x="151841" y="112039"/>
                </a:lnTo>
                <a:lnTo>
                  <a:pt x="157906" y="118318"/>
                </a:lnTo>
                <a:lnTo>
                  <a:pt x="160480" y="122038"/>
                </a:lnTo>
                <a:lnTo>
                  <a:pt x="43309" y="122038"/>
                </a:lnTo>
                <a:lnTo>
                  <a:pt x="43309" y="169217"/>
                </a:lnTo>
                <a:lnTo>
                  <a:pt x="166876" y="169217"/>
                </a:lnTo>
                <a:lnTo>
                  <a:pt x="165533" y="173942"/>
                </a:lnTo>
                <a:lnTo>
                  <a:pt x="134912" y="202926"/>
                </a:lnTo>
                <a:lnTo>
                  <a:pt x="123396" y="205772"/>
                </a:lnTo>
                <a:lnTo>
                  <a:pt x="110429" y="206721"/>
                </a:lnTo>
                <a:close/>
              </a:path>
              <a:path w="1881505" h="210819">
                <a:moveTo>
                  <a:pt x="156400" y="84831"/>
                </a:moveTo>
                <a:lnTo>
                  <a:pt x="104873" y="84831"/>
                </a:lnTo>
                <a:lnTo>
                  <a:pt x="110628" y="82797"/>
                </a:lnTo>
                <a:lnTo>
                  <a:pt x="119161" y="74661"/>
                </a:lnTo>
                <a:lnTo>
                  <a:pt x="121293" y="69353"/>
                </a:lnTo>
                <a:lnTo>
                  <a:pt x="121293" y="56355"/>
                </a:lnTo>
                <a:lnTo>
                  <a:pt x="119161" y="51048"/>
                </a:lnTo>
                <a:lnTo>
                  <a:pt x="110628" y="42713"/>
                </a:lnTo>
                <a:lnTo>
                  <a:pt x="104873" y="40629"/>
                </a:lnTo>
                <a:lnTo>
                  <a:pt x="163419" y="40629"/>
                </a:lnTo>
                <a:lnTo>
                  <a:pt x="164491" y="44164"/>
                </a:lnTo>
                <a:lnTo>
                  <a:pt x="165496" y="55215"/>
                </a:lnTo>
                <a:lnTo>
                  <a:pt x="164873" y="64014"/>
                </a:lnTo>
                <a:lnTo>
                  <a:pt x="163003" y="72106"/>
                </a:lnTo>
                <a:lnTo>
                  <a:pt x="159887" y="79492"/>
                </a:lnTo>
                <a:lnTo>
                  <a:pt x="156400" y="84831"/>
                </a:lnTo>
                <a:close/>
              </a:path>
              <a:path w="1881505" h="210819">
                <a:moveTo>
                  <a:pt x="166876" y="169217"/>
                </a:moveTo>
                <a:lnTo>
                  <a:pt x="107453" y="169217"/>
                </a:lnTo>
                <a:lnTo>
                  <a:pt x="113902" y="167133"/>
                </a:lnTo>
                <a:lnTo>
                  <a:pt x="123030" y="158799"/>
                </a:lnTo>
                <a:lnTo>
                  <a:pt x="125312" y="153044"/>
                </a:lnTo>
                <a:lnTo>
                  <a:pt x="125312" y="139253"/>
                </a:lnTo>
                <a:lnTo>
                  <a:pt x="123068" y="133684"/>
                </a:lnTo>
                <a:lnTo>
                  <a:pt x="114150" y="124370"/>
                </a:lnTo>
                <a:lnTo>
                  <a:pt x="107652" y="122038"/>
                </a:lnTo>
                <a:lnTo>
                  <a:pt x="160480" y="122038"/>
                </a:lnTo>
                <a:lnTo>
                  <a:pt x="162984" y="125657"/>
                </a:lnTo>
                <a:lnTo>
                  <a:pt x="166615" y="133696"/>
                </a:lnTo>
                <a:lnTo>
                  <a:pt x="168788" y="142400"/>
                </a:lnTo>
                <a:lnTo>
                  <a:pt x="169514" y="151804"/>
                </a:lnTo>
                <a:lnTo>
                  <a:pt x="168519" y="163440"/>
                </a:lnTo>
                <a:lnTo>
                  <a:pt x="166876" y="169217"/>
                </a:lnTo>
                <a:close/>
              </a:path>
              <a:path w="1881505" h="210819">
                <a:moveTo>
                  <a:pt x="293908" y="210442"/>
                </a:moveTo>
                <a:lnTo>
                  <a:pt x="255362" y="204898"/>
                </a:lnTo>
                <a:lnTo>
                  <a:pt x="215727" y="175979"/>
                </a:lnTo>
                <a:lnTo>
                  <a:pt x="202082" y="125610"/>
                </a:lnTo>
                <a:lnTo>
                  <a:pt x="202082" y="3423"/>
                </a:lnTo>
                <a:lnTo>
                  <a:pt x="245986" y="3423"/>
                </a:lnTo>
                <a:lnTo>
                  <a:pt x="246096" y="125610"/>
                </a:lnTo>
                <a:lnTo>
                  <a:pt x="246739" y="134270"/>
                </a:lnTo>
                <a:lnTo>
                  <a:pt x="273035" y="168733"/>
                </a:lnTo>
                <a:lnTo>
                  <a:pt x="293908" y="172044"/>
                </a:lnTo>
                <a:lnTo>
                  <a:pt x="374090" y="172044"/>
                </a:lnTo>
                <a:lnTo>
                  <a:pt x="372192" y="175765"/>
                </a:lnTo>
                <a:lnTo>
                  <a:pt x="361774" y="188118"/>
                </a:lnTo>
                <a:lnTo>
                  <a:pt x="348659" y="197885"/>
                </a:lnTo>
                <a:lnTo>
                  <a:pt x="332976" y="204861"/>
                </a:lnTo>
                <a:lnTo>
                  <a:pt x="314726" y="209046"/>
                </a:lnTo>
                <a:lnTo>
                  <a:pt x="293908" y="210442"/>
                </a:lnTo>
                <a:close/>
              </a:path>
              <a:path w="1881505" h="210819">
                <a:moveTo>
                  <a:pt x="374090" y="172044"/>
                </a:moveTo>
                <a:lnTo>
                  <a:pt x="293908" y="172044"/>
                </a:lnTo>
                <a:lnTo>
                  <a:pt x="305005" y="171217"/>
                </a:lnTo>
                <a:lnTo>
                  <a:pt x="314633" y="168733"/>
                </a:lnTo>
                <a:lnTo>
                  <a:pt x="340640" y="134270"/>
                </a:lnTo>
                <a:lnTo>
                  <a:pt x="341384" y="3423"/>
                </a:lnTo>
                <a:lnTo>
                  <a:pt x="385587" y="3423"/>
                </a:lnTo>
                <a:lnTo>
                  <a:pt x="385564" y="125610"/>
                </a:lnTo>
                <a:lnTo>
                  <a:pt x="384099" y="144362"/>
                </a:lnTo>
                <a:lnTo>
                  <a:pt x="379634" y="161180"/>
                </a:lnTo>
                <a:lnTo>
                  <a:pt x="374090" y="172044"/>
                </a:lnTo>
                <a:close/>
              </a:path>
              <a:path w="1881505" h="210819">
                <a:moveTo>
                  <a:pt x="468810" y="206721"/>
                </a:moveTo>
                <a:lnTo>
                  <a:pt x="425500" y="206721"/>
                </a:lnTo>
                <a:lnTo>
                  <a:pt x="425500" y="3423"/>
                </a:lnTo>
                <a:lnTo>
                  <a:pt x="468810" y="3423"/>
                </a:lnTo>
                <a:lnTo>
                  <a:pt x="468810" y="206721"/>
                </a:lnTo>
                <a:close/>
              </a:path>
              <a:path w="1881505" h="210819">
                <a:moveTo>
                  <a:pt x="638347" y="206721"/>
                </a:moveTo>
                <a:lnTo>
                  <a:pt x="509015" y="206721"/>
                </a:lnTo>
                <a:lnTo>
                  <a:pt x="509015" y="3423"/>
                </a:lnTo>
                <a:lnTo>
                  <a:pt x="552325" y="3423"/>
                </a:lnTo>
                <a:lnTo>
                  <a:pt x="552325" y="168621"/>
                </a:lnTo>
                <a:lnTo>
                  <a:pt x="638347" y="168621"/>
                </a:lnTo>
                <a:lnTo>
                  <a:pt x="638347" y="206721"/>
                </a:lnTo>
                <a:close/>
              </a:path>
              <a:path w="1881505" h="210819">
                <a:moveTo>
                  <a:pt x="748644" y="206721"/>
                </a:moveTo>
                <a:lnTo>
                  <a:pt x="668426" y="206721"/>
                </a:lnTo>
                <a:lnTo>
                  <a:pt x="668426" y="3423"/>
                </a:lnTo>
                <a:lnTo>
                  <a:pt x="748644" y="3423"/>
                </a:lnTo>
                <a:lnTo>
                  <a:pt x="771545" y="5181"/>
                </a:lnTo>
                <a:lnTo>
                  <a:pt x="792176" y="10455"/>
                </a:lnTo>
                <a:lnTo>
                  <a:pt x="810538" y="19245"/>
                </a:lnTo>
                <a:lnTo>
                  <a:pt x="826630" y="31551"/>
                </a:lnTo>
                <a:lnTo>
                  <a:pt x="835275" y="41523"/>
                </a:lnTo>
                <a:lnTo>
                  <a:pt x="711735" y="41523"/>
                </a:lnTo>
                <a:lnTo>
                  <a:pt x="711735" y="168621"/>
                </a:lnTo>
                <a:lnTo>
                  <a:pt x="835377" y="168621"/>
                </a:lnTo>
                <a:lnTo>
                  <a:pt x="826630" y="178741"/>
                </a:lnTo>
                <a:lnTo>
                  <a:pt x="810538" y="190982"/>
                </a:lnTo>
                <a:lnTo>
                  <a:pt x="792176" y="199726"/>
                </a:lnTo>
                <a:lnTo>
                  <a:pt x="771545" y="204972"/>
                </a:lnTo>
                <a:lnTo>
                  <a:pt x="748644" y="206721"/>
                </a:lnTo>
                <a:close/>
              </a:path>
              <a:path w="1881505" h="210819">
                <a:moveTo>
                  <a:pt x="835377" y="168621"/>
                </a:moveTo>
                <a:lnTo>
                  <a:pt x="748644" y="168621"/>
                </a:lnTo>
                <a:lnTo>
                  <a:pt x="762122" y="167505"/>
                </a:lnTo>
                <a:lnTo>
                  <a:pt x="774280" y="164156"/>
                </a:lnTo>
                <a:lnTo>
                  <a:pt x="807915" y="130447"/>
                </a:lnTo>
                <a:lnTo>
                  <a:pt x="812342" y="105221"/>
                </a:lnTo>
                <a:lnTo>
                  <a:pt x="811282" y="91445"/>
                </a:lnTo>
                <a:lnTo>
                  <a:pt x="786093" y="51317"/>
                </a:lnTo>
                <a:lnTo>
                  <a:pt x="748644" y="41523"/>
                </a:lnTo>
                <a:lnTo>
                  <a:pt x="835275" y="41523"/>
                </a:lnTo>
                <a:lnTo>
                  <a:pt x="839718" y="46648"/>
                </a:lnTo>
                <a:lnTo>
                  <a:pt x="849068" y="63958"/>
                </a:lnTo>
                <a:lnTo>
                  <a:pt x="854678" y="83482"/>
                </a:lnTo>
                <a:lnTo>
                  <a:pt x="856549" y="105221"/>
                </a:lnTo>
                <a:lnTo>
                  <a:pt x="854678" y="126838"/>
                </a:lnTo>
                <a:lnTo>
                  <a:pt x="849068" y="146297"/>
                </a:lnTo>
                <a:lnTo>
                  <a:pt x="839718" y="163598"/>
                </a:lnTo>
                <a:lnTo>
                  <a:pt x="835377" y="168621"/>
                </a:lnTo>
                <a:close/>
              </a:path>
              <a:path w="1881505" h="210819">
                <a:moveTo>
                  <a:pt x="1008605" y="206721"/>
                </a:moveTo>
                <a:lnTo>
                  <a:pt x="965305" y="206721"/>
                </a:lnTo>
                <a:lnTo>
                  <a:pt x="965305" y="3423"/>
                </a:lnTo>
                <a:lnTo>
                  <a:pt x="1008605" y="3423"/>
                </a:lnTo>
                <a:lnTo>
                  <a:pt x="1008605" y="206721"/>
                </a:lnTo>
                <a:close/>
              </a:path>
              <a:path w="1881505" h="210819">
                <a:moveTo>
                  <a:pt x="1092121" y="206721"/>
                </a:moveTo>
                <a:lnTo>
                  <a:pt x="1048820" y="206721"/>
                </a:lnTo>
                <a:lnTo>
                  <a:pt x="1048820" y="3423"/>
                </a:lnTo>
                <a:lnTo>
                  <a:pt x="1109542" y="3423"/>
                </a:lnTo>
                <a:lnTo>
                  <a:pt x="1134019" y="64442"/>
                </a:lnTo>
                <a:lnTo>
                  <a:pt x="1092121" y="64442"/>
                </a:lnTo>
                <a:lnTo>
                  <a:pt x="1092121" y="206721"/>
                </a:lnTo>
                <a:close/>
              </a:path>
              <a:path w="1881505" h="210819">
                <a:moveTo>
                  <a:pt x="1200748" y="126206"/>
                </a:moveTo>
                <a:lnTo>
                  <a:pt x="1158795" y="126206"/>
                </a:lnTo>
                <a:lnTo>
                  <a:pt x="1208211" y="3423"/>
                </a:lnTo>
                <a:lnTo>
                  <a:pt x="1269228" y="3423"/>
                </a:lnTo>
                <a:lnTo>
                  <a:pt x="1269228" y="64442"/>
                </a:lnTo>
                <a:lnTo>
                  <a:pt x="1225623" y="64442"/>
                </a:lnTo>
                <a:lnTo>
                  <a:pt x="1200748" y="126206"/>
                </a:lnTo>
                <a:close/>
              </a:path>
              <a:path w="1881505" h="210819">
                <a:moveTo>
                  <a:pt x="1168320" y="206721"/>
                </a:moveTo>
                <a:lnTo>
                  <a:pt x="1149423" y="206721"/>
                </a:lnTo>
                <a:lnTo>
                  <a:pt x="1092121" y="64442"/>
                </a:lnTo>
                <a:lnTo>
                  <a:pt x="1134019" y="64442"/>
                </a:lnTo>
                <a:lnTo>
                  <a:pt x="1158795" y="126206"/>
                </a:lnTo>
                <a:lnTo>
                  <a:pt x="1200748" y="126206"/>
                </a:lnTo>
                <a:lnTo>
                  <a:pt x="1168320" y="206721"/>
                </a:lnTo>
                <a:close/>
              </a:path>
              <a:path w="1881505" h="210819">
                <a:moveTo>
                  <a:pt x="1269228" y="206721"/>
                </a:moveTo>
                <a:lnTo>
                  <a:pt x="1225623" y="206721"/>
                </a:lnTo>
                <a:lnTo>
                  <a:pt x="1225623" y="64442"/>
                </a:lnTo>
                <a:lnTo>
                  <a:pt x="1269228" y="64442"/>
                </a:lnTo>
                <a:lnTo>
                  <a:pt x="1269228" y="206721"/>
                </a:lnTo>
                <a:close/>
              </a:path>
              <a:path w="1881505" h="210819">
                <a:moveTo>
                  <a:pt x="1337255" y="206721"/>
                </a:moveTo>
                <a:lnTo>
                  <a:pt x="1287840" y="206721"/>
                </a:lnTo>
                <a:lnTo>
                  <a:pt x="1366421" y="3423"/>
                </a:lnTo>
                <a:lnTo>
                  <a:pt x="1420742" y="3423"/>
                </a:lnTo>
                <a:lnTo>
                  <a:pt x="1437419" y="46731"/>
                </a:lnTo>
                <a:lnTo>
                  <a:pt x="1393510" y="46731"/>
                </a:lnTo>
                <a:lnTo>
                  <a:pt x="1361811" y="134242"/>
                </a:lnTo>
                <a:lnTo>
                  <a:pt x="1471117" y="134242"/>
                </a:lnTo>
                <a:lnTo>
                  <a:pt x="1485789" y="172342"/>
                </a:lnTo>
                <a:lnTo>
                  <a:pt x="1350047" y="172342"/>
                </a:lnTo>
                <a:lnTo>
                  <a:pt x="1337255" y="206721"/>
                </a:lnTo>
                <a:close/>
              </a:path>
              <a:path w="1881505" h="210819">
                <a:moveTo>
                  <a:pt x="1471117" y="134242"/>
                </a:moveTo>
                <a:lnTo>
                  <a:pt x="1425209" y="134242"/>
                </a:lnTo>
                <a:lnTo>
                  <a:pt x="1393510" y="46731"/>
                </a:lnTo>
                <a:lnTo>
                  <a:pt x="1437419" y="46731"/>
                </a:lnTo>
                <a:lnTo>
                  <a:pt x="1471117" y="134242"/>
                </a:lnTo>
                <a:close/>
              </a:path>
              <a:path w="1881505" h="210819">
                <a:moveTo>
                  <a:pt x="1499028" y="206721"/>
                </a:moveTo>
                <a:lnTo>
                  <a:pt x="1449612" y="206721"/>
                </a:lnTo>
                <a:lnTo>
                  <a:pt x="1437115" y="172342"/>
                </a:lnTo>
                <a:lnTo>
                  <a:pt x="1485789" y="172342"/>
                </a:lnTo>
                <a:lnTo>
                  <a:pt x="1499028" y="206721"/>
                </a:lnTo>
                <a:close/>
              </a:path>
              <a:path w="1881505" h="210819">
                <a:moveTo>
                  <a:pt x="1616423" y="210740"/>
                </a:moveTo>
                <a:lnTo>
                  <a:pt x="1573860" y="203335"/>
                </a:lnTo>
                <a:lnTo>
                  <a:pt x="1539033" y="181123"/>
                </a:lnTo>
                <a:lnTo>
                  <a:pt x="1515930" y="147339"/>
                </a:lnTo>
                <a:lnTo>
                  <a:pt x="1508229" y="105221"/>
                </a:lnTo>
                <a:lnTo>
                  <a:pt x="1510136" y="83129"/>
                </a:lnTo>
                <a:lnTo>
                  <a:pt x="1525391" y="45252"/>
                </a:lnTo>
                <a:lnTo>
                  <a:pt x="1555091" y="16575"/>
                </a:lnTo>
                <a:lnTo>
                  <a:pt x="1593935" y="1841"/>
                </a:lnTo>
                <a:lnTo>
                  <a:pt x="1616423" y="0"/>
                </a:lnTo>
                <a:lnTo>
                  <a:pt x="1642441" y="2846"/>
                </a:lnTo>
                <a:lnTo>
                  <a:pt x="1665129" y="11385"/>
                </a:lnTo>
                <a:lnTo>
                  <a:pt x="1684489" y="25616"/>
                </a:lnTo>
                <a:lnTo>
                  <a:pt x="1694892" y="38546"/>
                </a:lnTo>
                <a:lnTo>
                  <a:pt x="1616423" y="38546"/>
                </a:lnTo>
                <a:lnTo>
                  <a:pt x="1603125" y="39737"/>
                </a:lnTo>
                <a:lnTo>
                  <a:pt x="1562775" y="67716"/>
                </a:lnTo>
                <a:lnTo>
                  <a:pt x="1552730" y="105221"/>
                </a:lnTo>
                <a:lnTo>
                  <a:pt x="1553864" y="119341"/>
                </a:lnTo>
                <a:lnTo>
                  <a:pt x="1570884" y="153441"/>
                </a:lnTo>
                <a:lnTo>
                  <a:pt x="1616423" y="172044"/>
                </a:lnTo>
                <a:lnTo>
                  <a:pt x="1702900" y="172044"/>
                </a:lnTo>
                <a:lnTo>
                  <a:pt x="1702900" y="172342"/>
                </a:lnTo>
                <a:lnTo>
                  <a:pt x="1684600" y="189141"/>
                </a:lnTo>
                <a:lnTo>
                  <a:pt x="1664087" y="201140"/>
                </a:lnTo>
                <a:lnTo>
                  <a:pt x="1641362" y="208340"/>
                </a:lnTo>
                <a:lnTo>
                  <a:pt x="1616423" y="210740"/>
                </a:lnTo>
                <a:close/>
              </a:path>
              <a:path w="1881505" h="210819">
                <a:moveTo>
                  <a:pt x="1664496" y="65037"/>
                </a:moveTo>
                <a:lnTo>
                  <a:pt x="1631794" y="40518"/>
                </a:lnTo>
                <a:lnTo>
                  <a:pt x="1616423" y="38546"/>
                </a:lnTo>
                <a:lnTo>
                  <a:pt x="1694892" y="38546"/>
                </a:lnTo>
                <a:lnTo>
                  <a:pt x="1700519" y="45540"/>
                </a:lnTo>
                <a:lnTo>
                  <a:pt x="1664496" y="65037"/>
                </a:lnTo>
                <a:close/>
              </a:path>
              <a:path w="1881505" h="210819">
                <a:moveTo>
                  <a:pt x="1702900" y="172044"/>
                </a:moveTo>
                <a:lnTo>
                  <a:pt x="1616423" y="172044"/>
                </a:lnTo>
                <a:lnTo>
                  <a:pt x="1623151" y="171737"/>
                </a:lnTo>
                <a:lnTo>
                  <a:pt x="1629634" y="170817"/>
                </a:lnTo>
                <a:lnTo>
                  <a:pt x="1659590" y="156418"/>
                </a:lnTo>
                <a:lnTo>
                  <a:pt x="1659590" y="132010"/>
                </a:lnTo>
                <a:lnTo>
                  <a:pt x="1606012" y="132010"/>
                </a:lnTo>
                <a:lnTo>
                  <a:pt x="1606012" y="94207"/>
                </a:lnTo>
                <a:lnTo>
                  <a:pt x="1702900" y="94207"/>
                </a:lnTo>
                <a:lnTo>
                  <a:pt x="1702900" y="172044"/>
                </a:lnTo>
                <a:close/>
              </a:path>
              <a:path w="1881505" h="210819">
                <a:moveTo>
                  <a:pt x="1881275" y="206721"/>
                </a:moveTo>
                <a:lnTo>
                  <a:pt x="1737362" y="206721"/>
                </a:lnTo>
                <a:lnTo>
                  <a:pt x="1737362" y="3423"/>
                </a:lnTo>
                <a:lnTo>
                  <a:pt x="1881275" y="3423"/>
                </a:lnTo>
                <a:lnTo>
                  <a:pt x="1881275" y="41523"/>
                </a:lnTo>
                <a:lnTo>
                  <a:pt x="1780672" y="41523"/>
                </a:lnTo>
                <a:lnTo>
                  <a:pt x="1780672" y="84534"/>
                </a:lnTo>
                <a:lnTo>
                  <a:pt x="1879046" y="84534"/>
                </a:lnTo>
                <a:lnTo>
                  <a:pt x="1879046" y="122634"/>
                </a:lnTo>
                <a:lnTo>
                  <a:pt x="1780672" y="122634"/>
                </a:lnTo>
                <a:lnTo>
                  <a:pt x="1780672" y="168621"/>
                </a:lnTo>
                <a:lnTo>
                  <a:pt x="1881275" y="168621"/>
                </a:lnTo>
                <a:lnTo>
                  <a:pt x="1881275" y="206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9366" y="1850350"/>
            <a:ext cx="732155" cy="135255"/>
          </a:xfrm>
          <a:custGeom>
            <a:avLst/>
            <a:gdLst/>
            <a:ahLst/>
            <a:cxnLst/>
            <a:rect l="l" t="t" r="r" b="b"/>
            <a:pathLst>
              <a:path w="732155" h="135255">
                <a:moveTo>
                  <a:pt x="21431" y="134688"/>
                </a:moveTo>
                <a:lnTo>
                  <a:pt x="3097" y="94366"/>
                </a:lnTo>
                <a:lnTo>
                  <a:pt x="0" y="67270"/>
                </a:lnTo>
                <a:lnTo>
                  <a:pt x="344" y="58117"/>
                </a:lnTo>
                <a:lnTo>
                  <a:pt x="12315" y="15031"/>
                </a:lnTo>
                <a:lnTo>
                  <a:pt x="21431" y="0"/>
                </a:lnTo>
                <a:lnTo>
                  <a:pt x="28426" y="5059"/>
                </a:lnTo>
                <a:lnTo>
                  <a:pt x="24175" y="13924"/>
                </a:lnTo>
                <a:lnTo>
                  <a:pt x="20650" y="22212"/>
                </a:lnTo>
                <a:lnTo>
                  <a:pt x="12501" y="67270"/>
                </a:lnTo>
                <a:lnTo>
                  <a:pt x="12715" y="75362"/>
                </a:lnTo>
                <a:lnTo>
                  <a:pt x="24240" y="120652"/>
                </a:lnTo>
                <a:lnTo>
                  <a:pt x="28426" y="129331"/>
                </a:lnTo>
                <a:lnTo>
                  <a:pt x="21431" y="134688"/>
                </a:lnTo>
                <a:close/>
              </a:path>
              <a:path w="732155" h="135255">
                <a:moveTo>
                  <a:pt x="98417" y="104328"/>
                </a:moveTo>
                <a:lnTo>
                  <a:pt x="43004" y="104328"/>
                </a:lnTo>
                <a:lnTo>
                  <a:pt x="43004" y="2678"/>
                </a:lnTo>
                <a:lnTo>
                  <a:pt x="96880" y="2678"/>
                </a:lnTo>
                <a:lnTo>
                  <a:pt x="103775" y="5059"/>
                </a:lnTo>
                <a:lnTo>
                  <a:pt x="108935" y="9822"/>
                </a:lnTo>
                <a:lnTo>
                  <a:pt x="113544" y="13989"/>
                </a:lnTo>
                <a:lnTo>
                  <a:pt x="55654" y="13989"/>
                </a:lnTo>
                <a:lnTo>
                  <a:pt x="55654" y="46731"/>
                </a:lnTo>
                <a:lnTo>
                  <a:pt x="109423" y="46731"/>
                </a:lnTo>
                <a:lnTo>
                  <a:pt x="108488" y="47922"/>
                </a:lnTo>
                <a:lnTo>
                  <a:pt x="104222" y="50650"/>
                </a:lnTo>
                <a:lnTo>
                  <a:pt x="98963" y="51940"/>
                </a:lnTo>
                <a:lnTo>
                  <a:pt x="104321" y="52734"/>
                </a:lnTo>
                <a:lnTo>
                  <a:pt x="108935" y="55562"/>
                </a:lnTo>
                <a:lnTo>
                  <a:pt x="110909" y="58042"/>
                </a:lnTo>
                <a:lnTo>
                  <a:pt x="55654" y="58042"/>
                </a:lnTo>
                <a:lnTo>
                  <a:pt x="55654" y="93017"/>
                </a:lnTo>
                <a:lnTo>
                  <a:pt x="114971" y="93017"/>
                </a:lnTo>
                <a:lnTo>
                  <a:pt x="105610" y="101847"/>
                </a:lnTo>
                <a:lnTo>
                  <a:pt x="98417" y="104328"/>
                </a:lnTo>
                <a:close/>
              </a:path>
              <a:path w="732155" h="135255">
                <a:moveTo>
                  <a:pt x="109423" y="46731"/>
                </a:moveTo>
                <a:lnTo>
                  <a:pt x="91918" y="46731"/>
                </a:lnTo>
                <a:lnTo>
                  <a:pt x="96234" y="45194"/>
                </a:lnTo>
                <a:lnTo>
                  <a:pt x="102088" y="38942"/>
                </a:lnTo>
                <a:lnTo>
                  <a:pt x="103577" y="35024"/>
                </a:lnTo>
                <a:lnTo>
                  <a:pt x="103577" y="25796"/>
                </a:lnTo>
                <a:lnTo>
                  <a:pt x="102088" y="21927"/>
                </a:lnTo>
                <a:lnTo>
                  <a:pt x="99112" y="18751"/>
                </a:lnTo>
                <a:lnTo>
                  <a:pt x="96234" y="15577"/>
                </a:lnTo>
                <a:lnTo>
                  <a:pt x="91918" y="13989"/>
                </a:lnTo>
                <a:lnTo>
                  <a:pt x="113544" y="13989"/>
                </a:lnTo>
                <a:lnTo>
                  <a:pt x="114093" y="14485"/>
                </a:lnTo>
                <a:lnTo>
                  <a:pt x="116674" y="20736"/>
                </a:lnTo>
                <a:lnTo>
                  <a:pt x="116674" y="34528"/>
                </a:lnTo>
                <a:lnTo>
                  <a:pt x="115036" y="39587"/>
                </a:lnTo>
                <a:lnTo>
                  <a:pt x="109423" y="46731"/>
                </a:lnTo>
                <a:close/>
              </a:path>
              <a:path w="732155" h="135255">
                <a:moveTo>
                  <a:pt x="114971" y="93017"/>
                </a:moveTo>
                <a:lnTo>
                  <a:pt x="92713" y="93017"/>
                </a:lnTo>
                <a:lnTo>
                  <a:pt x="97326" y="91478"/>
                </a:lnTo>
                <a:lnTo>
                  <a:pt x="100600" y="88403"/>
                </a:lnTo>
                <a:lnTo>
                  <a:pt x="103973" y="85327"/>
                </a:lnTo>
                <a:lnTo>
                  <a:pt x="105660" y="81011"/>
                </a:lnTo>
                <a:lnTo>
                  <a:pt x="105660" y="70296"/>
                </a:lnTo>
                <a:lnTo>
                  <a:pt x="103924" y="66129"/>
                </a:lnTo>
                <a:lnTo>
                  <a:pt x="100452" y="62953"/>
                </a:lnTo>
                <a:lnTo>
                  <a:pt x="96979" y="59679"/>
                </a:lnTo>
                <a:lnTo>
                  <a:pt x="92414" y="58042"/>
                </a:lnTo>
                <a:lnTo>
                  <a:pt x="110909" y="58042"/>
                </a:lnTo>
                <a:lnTo>
                  <a:pt x="112804" y="60423"/>
                </a:lnTo>
                <a:lnTo>
                  <a:pt x="116773" y="65285"/>
                </a:lnTo>
                <a:lnTo>
                  <a:pt x="118757" y="70792"/>
                </a:lnTo>
                <a:lnTo>
                  <a:pt x="118737" y="85327"/>
                </a:lnTo>
                <a:lnTo>
                  <a:pt x="116128" y="91925"/>
                </a:lnTo>
                <a:lnTo>
                  <a:pt x="114971" y="93017"/>
                </a:lnTo>
                <a:close/>
              </a:path>
              <a:path w="732155" h="135255">
                <a:moveTo>
                  <a:pt x="167339" y="106114"/>
                </a:moveTo>
                <a:lnTo>
                  <a:pt x="161783" y="106114"/>
                </a:lnTo>
                <a:lnTo>
                  <a:pt x="151561" y="104653"/>
                </a:lnTo>
                <a:lnTo>
                  <a:pt x="144259" y="100272"/>
                </a:lnTo>
                <a:lnTo>
                  <a:pt x="139878" y="92970"/>
                </a:lnTo>
                <a:lnTo>
                  <a:pt x="138417" y="82748"/>
                </a:lnTo>
                <a:lnTo>
                  <a:pt x="138417" y="30658"/>
                </a:lnTo>
                <a:lnTo>
                  <a:pt x="149877" y="30658"/>
                </a:lnTo>
                <a:lnTo>
                  <a:pt x="149877" y="84930"/>
                </a:lnTo>
                <a:lnTo>
                  <a:pt x="151166" y="89197"/>
                </a:lnTo>
                <a:lnTo>
                  <a:pt x="153746" y="91975"/>
                </a:lnTo>
                <a:lnTo>
                  <a:pt x="156425" y="94654"/>
                </a:lnTo>
                <a:lnTo>
                  <a:pt x="160592" y="95993"/>
                </a:lnTo>
                <a:lnTo>
                  <a:pt x="186294" y="95993"/>
                </a:lnTo>
                <a:lnTo>
                  <a:pt x="185248" y="97184"/>
                </a:lnTo>
                <a:lnTo>
                  <a:pt x="181527" y="100061"/>
                </a:lnTo>
                <a:lnTo>
                  <a:pt x="176963" y="102542"/>
                </a:lnTo>
                <a:lnTo>
                  <a:pt x="172400" y="104923"/>
                </a:lnTo>
                <a:lnTo>
                  <a:pt x="167339" y="106114"/>
                </a:lnTo>
                <a:close/>
              </a:path>
              <a:path w="732155" h="135255">
                <a:moveTo>
                  <a:pt x="186294" y="95993"/>
                </a:moveTo>
                <a:lnTo>
                  <a:pt x="170713" y="95993"/>
                </a:lnTo>
                <a:lnTo>
                  <a:pt x="174929" y="94902"/>
                </a:lnTo>
                <a:lnTo>
                  <a:pt x="178898" y="92719"/>
                </a:lnTo>
                <a:lnTo>
                  <a:pt x="182867" y="90437"/>
                </a:lnTo>
                <a:lnTo>
                  <a:pt x="185942" y="87807"/>
                </a:lnTo>
                <a:lnTo>
                  <a:pt x="188053" y="84930"/>
                </a:lnTo>
                <a:lnTo>
                  <a:pt x="188125" y="30658"/>
                </a:lnTo>
                <a:lnTo>
                  <a:pt x="199436" y="30658"/>
                </a:lnTo>
                <a:lnTo>
                  <a:pt x="199436" y="93910"/>
                </a:lnTo>
                <a:lnTo>
                  <a:pt x="188125" y="93910"/>
                </a:lnTo>
                <a:lnTo>
                  <a:pt x="186294" y="95993"/>
                </a:lnTo>
                <a:close/>
              </a:path>
              <a:path w="732155" h="135255">
                <a:moveTo>
                  <a:pt x="199436" y="104328"/>
                </a:moveTo>
                <a:lnTo>
                  <a:pt x="188125" y="104328"/>
                </a:lnTo>
                <a:lnTo>
                  <a:pt x="188125" y="93910"/>
                </a:lnTo>
                <a:lnTo>
                  <a:pt x="199436" y="93910"/>
                </a:lnTo>
                <a:lnTo>
                  <a:pt x="199436" y="104328"/>
                </a:lnTo>
                <a:close/>
              </a:path>
              <a:path w="732155" h="135255">
                <a:moveTo>
                  <a:pt x="230129" y="20240"/>
                </a:moveTo>
                <a:lnTo>
                  <a:pt x="225961" y="20240"/>
                </a:lnTo>
                <a:lnTo>
                  <a:pt x="224126" y="19495"/>
                </a:lnTo>
                <a:lnTo>
                  <a:pt x="222538" y="18007"/>
                </a:lnTo>
                <a:lnTo>
                  <a:pt x="221050" y="16519"/>
                </a:lnTo>
                <a:lnTo>
                  <a:pt x="220305" y="14733"/>
                </a:lnTo>
                <a:lnTo>
                  <a:pt x="220305" y="10467"/>
                </a:lnTo>
                <a:lnTo>
                  <a:pt x="221050" y="8631"/>
                </a:lnTo>
                <a:lnTo>
                  <a:pt x="224126" y="5555"/>
                </a:lnTo>
                <a:lnTo>
                  <a:pt x="225961" y="4762"/>
                </a:lnTo>
                <a:lnTo>
                  <a:pt x="230129" y="4762"/>
                </a:lnTo>
                <a:lnTo>
                  <a:pt x="231915" y="5555"/>
                </a:lnTo>
                <a:lnTo>
                  <a:pt x="233402" y="7143"/>
                </a:lnTo>
                <a:lnTo>
                  <a:pt x="234990" y="8631"/>
                </a:lnTo>
                <a:lnTo>
                  <a:pt x="235784" y="10467"/>
                </a:lnTo>
                <a:lnTo>
                  <a:pt x="235784" y="14733"/>
                </a:lnTo>
                <a:lnTo>
                  <a:pt x="234990" y="16519"/>
                </a:lnTo>
                <a:lnTo>
                  <a:pt x="233402" y="18007"/>
                </a:lnTo>
                <a:lnTo>
                  <a:pt x="231915" y="19495"/>
                </a:lnTo>
                <a:lnTo>
                  <a:pt x="230129" y="20240"/>
                </a:lnTo>
                <a:close/>
              </a:path>
              <a:path w="732155" h="135255">
                <a:moveTo>
                  <a:pt x="233849" y="104328"/>
                </a:moveTo>
                <a:lnTo>
                  <a:pt x="222390" y="104328"/>
                </a:lnTo>
                <a:lnTo>
                  <a:pt x="222390" y="30658"/>
                </a:lnTo>
                <a:lnTo>
                  <a:pt x="233849" y="30658"/>
                </a:lnTo>
                <a:lnTo>
                  <a:pt x="233849" y="104328"/>
                </a:lnTo>
                <a:close/>
              </a:path>
              <a:path w="732155" h="135255">
                <a:moveTo>
                  <a:pt x="268139" y="104328"/>
                </a:moveTo>
                <a:lnTo>
                  <a:pt x="256679" y="104328"/>
                </a:lnTo>
                <a:lnTo>
                  <a:pt x="256679" y="2678"/>
                </a:lnTo>
                <a:lnTo>
                  <a:pt x="268139" y="2678"/>
                </a:lnTo>
                <a:lnTo>
                  <a:pt x="268139" y="104328"/>
                </a:lnTo>
                <a:close/>
              </a:path>
              <a:path w="732155" h="135255">
                <a:moveTo>
                  <a:pt x="355710" y="41820"/>
                </a:moveTo>
                <a:lnTo>
                  <a:pt x="344249" y="41820"/>
                </a:lnTo>
                <a:lnTo>
                  <a:pt x="344249" y="2678"/>
                </a:lnTo>
                <a:lnTo>
                  <a:pt x="355710" y="2678"/>
                </a:lnTo>
                <a:lnTo>
                  <a:pt x="355710" y="41820"/>
                </a:lnTo>
                <a:close/>
              </a:path>
              <a:path w="732155" h="135255">
                <a:moveTo>
                  <a:pt x="324654" y="106114"/>
                </a:moveTo>
                <a:lnTo>
                  <a:pt x="319396" y="106114"/>
                </a:lnTo>
                <a:lnTo>
                  <a:pt x="312382" y="105462"/>
                </a:lnTo>
                <a:lnTo>
                  <a:pt x="287212" y="75911"/>
                </a:lnTo>
                <a:lnTo>
                  <a:pt x="286654" y="67567"/>
                </a:lnTo>
                <a:lnTo>
                  <a:pt x="287221" y="59167"/>
                </a:lnTo>
                <a:lnTo>
                  <a:pt x="312447" y="29532"/>
                </a:lnTo>
                <a:lnTo>
                  <a:pt x="319396" y="28872"/>
                </a:lnTo>
                <a:lnTo>
                  <a:pt x="324356" y="28872"/>
                </a:lnTo>
                <a:lnTo>
                  <a:pt x="329020" y="30013"/>
                </a:lnTo>
                <a:lnTo>
                  <a:pt x="337750" y="34577"/>
                </a:lnTo>
                <a:lnTo>
                  <a:pt x="341373" y="37752"/>
                </a:lnTo>
                <a:lnTo>
                  <a:pt x="342355" y="39141"/>
                </a:lnTo>
                <a:lnTo>
                  <a:pt x="315079" y="39141"/>
                </a:lnTo>
                <a:lnTo>
                  <a:pt x="309325" y="41721"/>
                </a:lnTo>
                <a:lnTo>
                  <a:pt x="304959" y="46881"/>
                </a:lnTo>
                <a:lnTo>
                  <a:pt x="300692" y="52039"/>
                </a:lnTo>
                <a:lnTo>
                  <a:pt x="298560" y="58935"/>
                </a:lnTo>
                <a:lnTo>
                  <a:pt x="298560" y="76000"/>
                </a:lnTo>
                <a:lnTo>
                  <a:pt x="300692" y="82847"/>
                </a:lnTo>
                <a:lnTo>
                  <a:pt x="309226" y="93364"/>
                </a:lnTo>
                <a:lnTo>
                  <a:pt x="314980" y="95993"/>
                </a:lnTo>
                <a:lnTo>
                  <a:pt x="342346" y="95993"/>
                </a:lnTo>
                <a:lnTo>
                  <a:pt x="341571" y="97085"/>
                </a:lnTo>
                <a:lnTo>
                  <a:pt x="338049" y="100160"/>
                </a:lnTo>
                <a:lnTo>
                  <a:pt x="333683" y="102542"/>
                </a:lnTo>
                <a:lnTo>
                  <a:pt x="329416" y="104923"/>
                </a:lnTo>
                <a:lnTo>
                  <a:pt x="324654" y="106114"/>
                </a:lnTo>
                <a:close/>
              </a:path>
              <a:path w="732155" h="135255">
                <a:moveTo>
                  <a:pt x="342346" y="95993"/>
                </a:moveTo>
                <a:lnTo>
                  <a:pt x="326787" y="95993"/>
                </a:lnTo>
                <a:lnTo>
                  <a:pt x="331103" y="94902"/>
                </a:lnTo>
                <a:lnTo>
                  <a:pt x="335171" y="92719"/>
                </a:lnTo>
                <a:lnTo>
                  <a:pt x="339239" y="90437"/>
                </a:lnTo>
                <a:lnTo>
                  <a:pt x="342265" y="87659"/>
                </a:lnTo>
                <a:lnTo>
                  <a:pt x="344249" y="84385"/>
                </a:lnTo>
                <a:lnTo>
                  <a:pt x="344249" y="51048"/>
                </a:lnTo>
                <a:lnTo>
                  <a:pt x="342265" y="47773"/>
                </a:lnTo>
                <a:lnTo>
                  <a:pt x="339239" y="44995"/>
                </a:lnTo>
                <a:lnTo>
                  <a:pt x="335171" y="42712"/>
                </a:lnTo>
                <a:lnTo>
                  <a:pt x="331103" y="40331"/>
                </a:lnTo>
                <a:lnTo>
                  <a:pt x="326787" y="39141"/>
                </a:lnTo>
                <a:lnTo>
                  <a:pt x="342355" y="39141"/>
                </a:lnTo>
                <a:lnTo>
                  <a:pt x="344249" y="41820"/>
                </a:lnTo>
                <a:lnTo>
                  <a:pt x="355710" y="41820"/>
                </a:lnTo>
                <a:lnTo>
                  <a:pt x="355710" y="93315"/>
                </a:lnTo>
                <a:lnTo>
                  <a:pt x="344249" y="93315"/>
                </a:lnTo>
                <a:lnTo>
                  <a:pt x="342346" y="95993"/>
                </a:lnTo>
                <a:close/>
              </a:path>
              <a:path w="732155" h="135255">
                <a:moveTo>
                  <a:pt x="355710" y="104328"/>
                </a:moveTo>
                <a:lnTo>
                  <a:pt x="344249" y="104328"/>
                </a:lnTo>
                <a:lnTo>
                  <a:pt x="344249" y="93315"/>
                </a:lnTo>
                <a:lnTo>
                  <a:pt x="355710" y="93315"/>
                </a:lnTo>
                <a:lnTo>
                  <a:pt x="355710" y="104328"/>
                </a:lnTo>
                <a:close/>
              </a:path>
              <a:path w="732155" h="135255">
                <a:moveTo>
                  <a:pt x="431015" y="104328"/>
                </a:moveTo>
                <a:lnTo>
                  <a:pt x="418365" y="104328"/>
                </a:lnTo>
                <a:lnTo>
                  <a:pt x="418365" y="2678"/>
                </a:lnTo>
                <a:lnTo>
                  <a:pt x="431015" y="2678"/>
                </a:lnTo>
                <a:lnTo>
                  <a:pt x="431015" y="104328"/>
                </a:lnTo>
                <a:close/>
              </a:path>
              <a:path w="732155" h="135255">
                <a:moveTo>
                  <a:pt x="477055" y="41373"/>
                </a:moveTo>
                <a:lnTo>
                  <a:pt x="465801" y="41373"/>
                </a:lnTo>
                <a:lnTo>
                  <a:pt x="468878" y="37702"/>
                </a:lnTo>
                <a:lnTo>
                  <a:pt x="472747" y="34726"/>
                </a:lnTo>
                <a:lnTo>
                  <a:pt x="477410" y="32443"/>
                </a:lnTo>
                <a:lnTo>
                  <a:pt x="482074" y="30062"/>
                </a:lnTo>
                <a:lnTo>
                  <a:pt x="486935" y="28872"/>
                </a:lnTo>
                <a:lnTo>
                  <a:pt x="491995" y="28872"/>
                </a:lnTo>
                <a:lnTo>
                  <a:pt x="502218" y="30360"/>
                </a:lnTo>
                <a:lnTo>
                  <a:pt x="509520" y="34825"/>
                </a:lnTo>
                <a:lnTo>
                  <a:pt x="512061" y="39141"/>
                </a:lnTo>
                <a:lnTo>
                  <a:pt x="483264" y="39141"/>
                </a:lnTo>
                <a:lnTo>
                  <a:pt x="479048" y="40282"/>
                </a:lnTo>
                <a:lnTo>
                  <a:pt x="477055" y="41373"/>
                </a:lnTo>
                <a:close/>
              </a:path>
              <a:path w="732155" h="135255">
                <a:moveTo>
                  <a:pt x="465801" y="104328"/>
                </a:moveTo>
                <a:lnTo>
                  <a:pt x="454342" y="104328"/>
                </a:lnTo>
                <a:lnTo>
                  <a:pt x="454342" y="30658"/>
                </a:lnTo>
                <a:lnTo>
                  <a:pt x="465801" y="30658"/>
                </a:lnTo>
                <a:lnTo>
                  <a:pt x="465801" y="41373"/>
                </a:lnTo>
                <a:lnTo>
                  <a:pt x="477055" y="41373"/>
                </a:lnTo>
                <a:lnTo>
                  <a:pt x="474881" y="42564"/>
                </a:lnTo>
                <a:lnTo>
                  <a:pt x="470812" y="44846"/>
                </a:lnTo>
                <a:lnTo>
                  <a:pt x="467786" y="47525"/>
                </a:lnTo>
                <a:lnTo>
                  <a:pt x="465801" y="50601"/>
                </a:lnTo>
                <a:lnTo>
                  <a:pt x="465801" y="104328"/>
                </a:lnTo>
                <a:close/>
              </a:path>
              <a:path w="732155" h="135255">
                <a:moveTo>
                  <a:pt x="515362" y="104328"/>
                </a:moveTo>
                <a:lnTo>
                  <a:pt x="504051" y="104328"/>
                </a:lnTo>
                <a:lnTo>
                  <a:pt x="504051" y="49658"/>
                </a:lnTo>
                <a:lnTo>
                  <a:pt x="502513" y="45243"/>
                </a:lnTo>
                <a:lnTo>
                  <a:pt x="499437" y="42862"/>
                </a:lnTo>
                <a:lnTo>
                  <a:pt x="496460" y="40382"/>
                </a:lnTo>
                <a:lnTo>
                  <a:pt x="492491" y="39141"/>
                </a:lnTo>
                <a:lnTo>
                  <a:pt x="512061" y="39141"/>
                </a:lnTo>
                <a:lnTo>
                  <a:pt x="513901" y="42266"/>
                </a:lnTo>
                <a:lnTo>
                  <a:pt x="515362" y="52684"/>
                </a:lnTo>
                <a:lnTo>
                  <a:pt x="515362" y="104328"/>
                </a:lnTo>
                <a:close/>
              </a:path>
              <a:path w="732155" h="135255">
                <a:moveTo>
                  <a:pt x="552900" y="30658"/>
                </a:moveTo>
                <a:lnTo>
                  <a:pt x="541440" y="30658"/>
                </a:lnTo>
                <a:lnTo>
                  <a:pt x="541440" y="17511"/>
                </a:lnTo>
                <a:lnTo>
                  <a:pt x="543325" y="11608"/>
                </a:lnTo>
                <a:lnTo>
                  <a:pt x="547095" y="7440"/>
                </a:lnTo>
                <a:lnTo>
                  <a:pt x="550965" y="3273"/>
                </a:lnTo>
                <a:lnTo>
                  <a:pt x="556224" y="1190"/>
                </a:lnTo>
                <a:lnTo>
                  <a:pt x="569023" y="1190"/>
                </a:lnTo>
                <a:lnTo>
                  <a:pt x="574182" y="3075"/>
                </a:lnTo>
                <a:lnTo>
                  <a:pt x="578349" y="6845"/>
                </a:lnTo>
                <a:lnTo>
                  <a:pt x="575969" y="10566"/>
                </a:lnTo>
                <a:lnTo>
                  <a:pt x="556769" y="10566"/>
                </a:lnTo>
                <a:lnTo>
                  <a:pt x="552900" y="15428"/>
                </a:lnTo>
                <a:lnTo>
                  <a:pt x="552900" y="30658"/>
                </a:lnTo>
                <a:close/>
              </a:path>
              <a:path w="732155" h="135255">
                <a:moveTo>
                  <a:pt x="573587" y="14287"/>
                </a:moveTo>
                <a:lnTo>
                  <a:pt x="571007" y="11807"/>
                </a:lnTo>
                <a:lnTo>
                  <a:pt x="567981" y="10566"/>
                </a:lnTo>
                <a:lnTo>
                  <a:pt x="575969" y="10566"/>
                </a:lnTo>
                <a:lnTo>
                  <a:pt x="573587" y="14287"/>
                </a:lnTo>
                <a:close/>
              </a:path>
              <a:path w="732155" h="135255">
                <a:moveTo>
                  <a:pt x="567782" y="40778"/>
                </a:moveTo>
                <a:lnTo>
                  <a:pt x="529236" y="40778"/>
                </a:lnTo>
                <a:lnTo>
                  <a:pt x="529236" y="30658"/>
                </a:lnTo>
                <a:lnTo>
                  <a:pt x="567782" y="30658"/>
                </a:lnTo>
                <a:lnTo>
                  <a:pt x="567782" y="40778"/>
                </a:lnTo>
                <a:close/>
              </a:path>
              <a:path w="732155" h="135255">
                <a:moveTo>
                  <a:pt x="552900" y="104328"/>
                </a:moveTo>
                <a:lnTo>
                  <a:pt x="541440" y="104328"/>
                </a:lnTo>
                <a:lnTo>
                  <a:pt x="541440" y="40778"/>
                </a:lnTo>
                <a:lnTo>
                  <a:pt x="552900" y="40778"/>
                </a:lnTo>
                <a:lnTo>
                  <a:pt x="552900" y="104328"/>
                </a:lnTo>
                <a:close/>
              </a:path>
              <a:path w="732155" h="135255">
                <a:moveTo>
                  <a:pt x="604138" y="42564"/>
                </a:moveTo>
                <a:lnTo>
                  <a:pt x="592904" y="42564"/>
                </a:lnTo>
                <a:lnTo>
                  <a:pt x="598224" y="36704"/>
                </a:lnTo>
                <a:lnTo>
                  <a:pt x="604066" y="32518"/>
                </a:lnTo>
                <a:lnTo>
                  <a:pt x="610428" y="30007"/>
                </a:lnTo>
                <a:lnTo>
                  <a:pt x="617311" y="29170"/>
                </a:lnTo>
                <a:lnTo>
                  <a:pt x="617311" y="40481"/>
                </a:lnTo>
                <a:lnTo>
                  <a:pt x="609373" y="40481"/>
                </a:lnTo>
                <a:lnTo>
                  <a:pt x="605554" y="41721"/>
                </a:lnTo>
                <a:lnTo>
                  <a:pt x="604138" y="42564"/>
                </a:lnTo>
                <a:close/>
              </a:path>
              <a:path w="732155" h="135255">
                <a:moveTo>
                  <a:pt x="592904" y="104328"/>
                </a:moveTo>
                <a:lnTo>
                  <a:pt x="581444" y="104328"/>
                </a:lnTo>
                <a:lnTo>
                  <a:pt x="581444" y="30658"/>
                </a:lnTo>
                <a:lnTo>
                  <a:pt x="592904" y="30658"/>
                </a:lnTo>
                <a:lnTo>
                  <a:pt x="592904" y="42564"/>
                </a:lnTo>
                <a:lnTo>
                  <a:pt x="604138" y="42564"/>
                </a:lnTo>
                <a:lnTo>
                  <a:pt x="597219" y="46681"/>
                </a:lnTo>
                <a:lnTo>
                  <a:pt x="594391" y="49361"/>
                </a:lnTo>
                <a:lnTo>
                  <a:pt x="592904" y="52237"/>
                </a:lnTo>
                <a:lnTo>
                  <a:pt x="592904" y="104328"/>
                </a:lnTo>
                <a:close/>
              </a:path>
              <a:path w="732155" h="135255">
                <a:moveTo>
                  <a:pt x="617311" y="40927"/>
                </a:moveTo>
                <a:lnTo>
                  <a:pt x="612846" y="40481"/>
                </a:lnTo>
                <a:lnTo>
                  <a:pt x="617311" y="40481"/>
                </a:lnTo>
                <a:lnTo>
                  <a:pt x="617311" y="40927"/>
                </a:lnTo>
                <a:close/>
              </a:path>
              <a:path w="732155" h="135255">
                <a:moveTo>
                  <a:pt x="636647" y="48964"/>
                </a:moveTo>
                <a:lnTo>
                  <a:pt x="660608" y="28872"/>
                </a:lnTo>
                <a:lnTo>
                  <a:pt x="669637" y="28872"/>
                </a:lnTo>
                <a:lnTo>
                  <a:pt x="676632" y="31055"/>
                </a:lnTo>
                <a:lnTo>
                  <a:pt x="681593" y="35420"/>
                </a:lnTo>
                <a:lnTo>
                  <a:pt x="685560" y="38843"/>
                </a:lnTo>
                <a:lnTo>
                  <a:pt x="650488" y="38843"/>
                </a:lnTo>
                <a:lnTo>
                  <a:pt x="642997" y="42217"/>
                </a:lnTo>
                <a:lnTo>
                  <a:pt x="636647" y="48964"/>
                </a:lnTo>
                <a:close/>
              </a:path>
              <a:path w="732155" h="135255">
                <a:moveTo>
                  <a:pt x="689183" y="67567"/>
                </a:moveTo>
                <a:lnTo>
                  <a:pt x="677724" y="67567"/>
                </a:lnTo>
                <a:lnTo>
                  <a:pt x="677724" y="49361"/>
                </a:lnTo>
                <a:lnTo>
                  <a:pt x="675938" y="45540"/>
                </a:lnTo>
                <a:lnTo>
                  <a:pt x="672366" y="42862"/>
                </a:lnTo>
                <a:lnTo>
                  <a:pt x="668893" y="40183"/>
                </a:lnTo>
                <a:lnTo>
                  <a:pt x="664478" y="38843"/>
                </a:lnTo>
                <a:lnTo>
                  <a:pt x="685560" y="38843"/>
                </a:lnTo>
                <a:lnTo>
                  <a:pt x="686653" y="39786"/>
                </a:lnTo>
                <a:lnTo>
                  <a:pt x="689183" y="45888"/>
                </a:lnTo>
                <a:lnTo>
                  <a:pt x="689183" y="67567"/>
                </a:lnTo>
                <a:close/>
              </a:path>
              <a:path w="732155" h="135255">
                <a:moveTo>
                  <a:pt x="653316" y="106114"/>
                </a:moveTo>
                <a:lnTo>
                  <a:pt x="645874" y="106114"/>
                </a:lnTo>
                <a:lnTo>
                  <a:pt x="639723" y="103782"/>
                </a:lnTo>
                <a:lnTo>
                  <a:pt x="630000" y="94455"/>
                </a:lnTo>
                <a:lnTo>
                  <a:pt x="627652" y="88849"/>
                </a:lnTo>
                <a:lnTo>
                  <a:pt x="627569" y="74661"/>
                </a:lnTo>
                <a:lnTo>
                  <a:pt x="629950" y="68906"/>
                </a:lnTo>
                <a:lnTo>
                  <a:pt x="639574" y="59877"/>
                </a:lnTo>
                <a:lnTo>
                  <a:pt x="645775" y="57595"/>
                </a:lnTo>
                <a:lnTo>
                  <a:pt x="653316" y="57595"/>
                </a:lnTo>
                <a:lnTo>
                  <a:pt x="660813" y="58218"/>
                </a:lnTo>
                <a:lnTo>
                  <a:pt x="667380" y="60088"/>
                </a:lnTo>
                <a:lnTo>
                  <a:pt x="673017" y="63204"/>
                </a:lnTo>
                <a:lnTo>
                  <a:pt x="675797" y="65781"/>
                </a:lnTo>
                <a:lnTo>
                  <a:pt x="652125" y="65781"/>
                </a:lnTo>
                <a:lnTo>
                  <a:pt x="647760" y="67270"/>
                </a:lnTo>
                <a:lnTo>
                  <a:pt x="641012" y="73223"/>
                </a:lnTo>
                <a:lnTo>
                  <a:pt x="639326" y="77092"/>
                </a:lnTo>
                <a:lnTo>
                  <a:pt x="639326" y="86617"/>
                </a:lnTo>
                <a:lnTo>
                  <a:pt x="641012" y="90487"/>
                </a:lnTo>
                <a:lnTo>
                  <a:pt x="647760" y="96440"/>
                </a:lnTo>
                <a:lnTo>
                  <a:pt x="652125" y="97928"/>
                </a:lnTo>
                <a:lnTo>
                  <a:pt x="675545" y="97928"/>
                </a:lnTo>
                <a:lnTo>
                  <a:pt x="672738" y="100421"/>
                </a:lnTo>
                <a:lnTo>
                  <a:pt x="667008" y="103583"/>
                </a:lnTo>
                <a:lnTo>
                  <a:pt x="660534" y="105481"/>
                </a:lnTo>
                <a:lnTo>
                  <a:pt x="653316" y="106114"/>
                </a:lnTo>
                <a:close/>
              </a:path>
              <a:path w="732155" h="135255">
                <a:moveTo>
                  <a:pt x="675545" y="97928"/>
                </a:moveTo>
                <a:lnTo>
                  <a:pt x="666512" y="97928"/>
                </a:lnTo>
                <a:lnTo>
                  <a:pt x="673258" y="94902"/>
                </a:lnTo>
                <a:lnTo>
                  <a:pt x="677724" y="88849"/>
                </a:lnTo>
                <a:lnTo>
                  <a:pt x="677724" y="74860"/>
                </a:lnTo>
                <a:lnTo>
                  <a:pt x="673258" y="68807"/>
                </a:lnTo>
                <a:lnTo>
                  <a:pt x="666512" y="65781"/>
                </a:lnTo>
                <a:lnTo>
                  <a:pt x="675797" y="65781"/>
                </a:lnTo>
                <a:lnTo>
                  <a:pt x="677724" y="67567"/>
                </a:lnTo>
                <a:lnTo>
                  <a:pt x="689183" y="67567"/>
                </a:lnTo>
                <a:lnTo>
                  <a:pt x="689183" y="95993"/>
                </a:lnTo>
                <a:lnTo>
                  <a:pt x="677724" y="95993"/>
                </a:lnTo>
                <a:lnTo>
                  <a:pt x="675545" y="97928"/>
                </a:lnTo>
                <a:close/>
              </a:path>
              <a:path w="732155" h="135255">
                <a:moveTo>
                  <a:pt x="689183" y="104328"/>
                </a:moveTo>
                <a:lnTo>
                  <a:pt x="677724" y="104328"/>
                </a:lnTo>
                <a:lnTo>
                  <a:pt x="677724" y="95993"/>
                </a:lnTo>
                <a:lnTo>
                  <a:pt x="689183" y="95993"/>
                </a:lnTo>
                <a:lnTo>
                  <a:pt x="689183" y="104328"/>
                </a:lnTo>
                <a:close/>
              </a:path>
              <a:path w="732155" h="135255">
                <a:moveTo>
                  <a:pt x="709967" y="134688"/>
                </a:moveTo>
                <a:lnTo>
                  <a:pt x="703121" y="129331"/>
                </a:lnTo>
                <a:lnTo>
                  <a:pt x="707307" y="120689"/>
                </a:lnTo>
                <a:lnTo>
                  <a:pt x="710786" y="112476"/>
                </a:lnTo>
                <a:lnTo>
                  <a:pt x="718971" y="75008"/>
                </a:lnTo>
                <a:lnTo>
                  <a:pt x="719194" y="67270"/>
                </a:lnTo>
                <a:lnTo>
                  <a:pt x="718980" y="59614"/>
                </a:lnTo>
                <a:lnTo>
                  <a:pt x="707372" y="14017"/>
                </a:lnTo>
                <a:lnTo>
                  <a:pt x="703121" y="5059"/>
                </a:lnTo>
                <a:lnTo>
                  <a:pt x="709967" y="0"/>
                </a:lnTo>
                <a:lnTo>
                  <a:pt x="728515" y="40257"/>
                </a:lnTo>
                <a:lnTo>
                  <a:pt x="731696" y="67270"/>
                </a:lnTo>
                <a:lnTo>
                  <a:pt x="731343" y="76432"/>
                </a:lnTo>
                <a:lnTo>
                  <a:pt x="719268" y="119731"/>
                </a:lnTo>
                <a:lnTo>
                  <a:pt x="714934" y="127414"/>
                </a:lnTo>
                <a:lnTo>
                  <a:pt x="709967" y="134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7910" y="1215140"/>
            <a:ext cx="548698" cy="5920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79882" y="1891493"/>
            <a:ext cx="789995" cy="236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4740" y="3618397"/>
            <a:ext cx="523673" cy="5195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7090" y="1266609"/>
            <a:ext cx="523673" cy="5196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22760" y="2599555"/>
            <a:ext cx="779780" cy="210185"/>
          </a:xfrm>
          <a:custGeom>
            <a:avLst/>
            <a:gdLst/>
            <a:ahLst/>
            <a:cxnLst/>
            <a:rect l="l" t="t" r="r" b="b"/>
            <a:pathLst>
              <a:path w="779780" h="210185">
                <a:moveTo>
                  <a:pt x="43309" y="206274"/>
                </a:moveTo>
                <a:lnTo>
                  <a:pt x="0" y="206274"/>
                </a:lnTo>
                <a:lnTo>
                  <a:pt x="0" y="2976"/>
                </a:lnTo>
                <a:lnTo>
                  <a:pt x="95100" y="2976"/>
                </a:lnTo>
                <a:lnTo>
                  <a:pt x="109871" y="4111"/>
                </a:lnTo>
                <a:lnTo>
                  <a:pt x="144809" y="21133"/>
                </a:lnTo>
                <a:lnTo>
                  <a:pt x="158257" y="41076"/>
                </a:lnTo>
                <a:lnTo>
                  <a:pt x="43309" y="41076"/>
                </a:lnTo>
                <a:lnTo>
                  <a:pt x="43309" y="95993"/>
                </a:lnTo>
                <a:lnTo>
                  <a:pt x="158015" y="95993"/>
                </a:lnTo>
                <a:lnTo>
                  <a:pt x="152697" y="105965"/>
                </a:lnTo>
                <a:lnTo>
                  <a:pt x="122522" y="129517"/>
                </a:lnTo>
                <a:lnTo>
                  <a:pt x="95100" y="134093"/>
                </a:lnTo>
                <a:lnTo>
                  <a:pt x="43309" y="134093"/>
                </a:lnTo>
                <a:lnTo>
                  <a:pt x="43309" y="206274"/>
                </a:lnTo>
                <a:close/>
              </a:path>
              <a:path w="779780" h="210185">
                <a:moveTo>
                  <a:pt x="158015" y="95993"/>
                </a:moveTo>
                <a:lnTo>
                  <a:pt x="97829" y="95993"/>
                </a:lnTo>
                <a:lnTo>
                  <a:pt x="104923" y="93562"/>
                </a:lnTo>
                <a:lnTo>
                  <a:pt x="116333" y="83739"/>
                </a:lnTo>
                <a:lnTo>
                  <a:pt x="119210" y="76993"/>
                </a:lnTo>
                <a:lnTo>
                  <a:pt x="119210" y="59927"/>
                </a:lnTo>
                <a:lnTo>
                  <a:pt x="116333" y="53230"/>
                </a:lnTo>
                <a:lnTo>
                  <a:pt x="110578" y="48368"/>
                </a:lnTo>
                <a:lnTo>
                  <a:pt x="104923" y="43507"/>
                </a:lnTo>
                <a:lnTo>
                  <a:pt x="97829" y="41076"/>
                </a:lnTo>
                <a:lnTo>
                  <a:pt x="158257" y="41076"/>
                </a:lnTo>
                <a:lnTo>
                  <a:pt x="158761" y="42043"/>
                </a:lnTo>
                <a:lnTo>
                  <a:pt x="162249" y="54563"/>
                </a:lnTo>
                <a:lnTo>
                  <a:pt x="163412" y="68460"/>
                </a:lnTo>
                <a:lnTo>
                  <a:pt x="162221" y="82301"/>
                </a:lnTo>
                <a:lnTo>
                  <a:pt x="158650" y="94803"/>
                </a:lnTo>
                <a:lnTo>
                  <a:pt x="158015" y="95993"/>
                </a:lnTo>
                <a:close/>
              </a:path>
              <a:path w="779780" h="210185">
                <a:moveTo>
                  <a:pt x="282022" y="209995"/>
                </a:moveTo>
                <a:lnTo>
                  <a:pt x="243475" y="204451"/>
                </a:lnTo>
                <a:lnTo>
                  <a:pt x="203840" y="175532"/>
                </a:lnTo>
                <a:lnTo>
                  <a:pt x="190194" y="125163"/>
                </a:lnTo>
                <a:lnTo>
                  <a:pt x="190194" y="2976"/>
                </a:lnTo>
                <a:lnTo>
                  <a:pt x="234099" y="2976"/>
                </a:lnTo>
                <a:lnTo>
                  <a:pt x="234209" y="125163"/>
                </a:lnTo>
                <a:lnTo>
                  <a:pt x="234852" y="133823"/>
                </a:lnTo>
                <a:lnTo>
                  <a:pt x="261148" y="168286"/>
                </a:lnTo>
                <a:lnTo>
                  <a:pt x="282022" y="171598"/>
                </a:lnTo>
                <a:lnTo>
                  <a:pt x="362203" y="171598"/>
                </a:lnTo>
                <a:lnTo>
                  <a:pt x="360304" y="175318"/>
                </a:lnTo>
                <a:lnTo>
                  <a:pt x="349886" y="187671"/>
                </a:lnTo>
                <a:lnTo>
                  <a:pt x="336771" y="197438"/>
                </a:lnTo>
                <a:lnTo>
                  <a:pt x="321089" y="204414"/>
                </a:lnTo>
                <a:lnTo>
                  <a:pt x="302839" y="208600"/>
                </a:lnTo>
                <a:lnTo>
                  <a:pt x="282022" y="209995"/>
                </a:lnTo>
                <a:close/>
              </a:path>
              <a:path w="779780" h="210185">
                <a:moveTo>
                  <a:pt x="362203" y="171598"/>
                </a:moveTo>
                <a:lnTo>
                  <a:pt x="282022" y="171598"/>
                </a:lnTo>
                <a:lnTo>
                  <a:pt x="293119" y="170770"/>
                </a:lnTo>
                <a:lnTo>
                  <a:pt x="302746" y="168286"/>
                </a:lnTo>
                <a:lnTo>
                  <a:pt x="328753" y="133823"/>
                </a:lnTo>
                <a:lnTo>
                  <a:pt x="329497" y="2976"/>
                </a:lnTo>
                <a:lnTo>
                  <a:pt x="373699" y="2976"/>
                </a:lnTo>
                <a:lnTo>
                  <a:pt x="373676" y="125163"/>
                </a:lnTo>
                <a:lnTo>
                  <a:pt x="372211" y="143915"/>
                </a:lnTo>
                <a:lnTo>
                  <a:pt x="367746" y="160733"/>
                </a:lnTo>
                <a:lnTo>
                  <a:pt x="362203" y="171598"/>
                </a:lnTo>
                <a:close/>
              </a:path>
              <a:path w="779780" h="210185">
                <a:moveTo>
                  <a:pt x="561516" y="172193"/>
                </a:moveTo>
                <a:lnTo>
                  <a:pt x="488027" y="172193"/>
                </a:lnTo>
                <a:lnTo>
                  <a:pt x="496445" y="171765"/>
                </a:lnTo>
                <a:lnTo>
                  <a:pt x="503691" y="170481"/>
                </a:lnTo>
                <a:lnTo>
                  <a:pt x="509765" y="168342"/>
                </a:lnTo>
                <a:lnTo>
                  <a:pt x="514667" y="165347"/>
                </a:lnTo>
                <a:lnTo>
                  <a:pt x="520422" y="160683"/>
                </a:lnTo>
                <a:lnTo>
                  <a:pt x="523299" y="155425"/>
                </a:lnTo>
                <a:lnTo>
                  <a:pt x="523299" y="143519"/>
                </a:lnTo>
                <a:lnTo>
                  <a:pt x="482232" y="125294"/>
                </a:lnTo>
                <a:lnTo>
                  <a:pt x="464810" y="120996"/>
                </a:lnTo>
                <a:lnTo>
                  <a:pt x="439221" y="111992"/>
                </a:lnTo>
                <a:lnTo>
                  <a:pt x="420943" y="99118"/>
                </a:lnTo>
                <a:lnTo>
                  <a:pt x="409976" y="82375"/>
                </a:lnTo>
                <a:lnTo>
                  <a:pt x="406321" y="61762"/>
                </a:lnTo>
                <a:lnTo>
                  <a:pt x="407642" y="49196"/>
                </a:lnTo>
                <a:lnTo>
                  <a:pt x="438932" y="10045"/>
                </a:lnTo>
                <a:lnTo>
                  <a:pt x="483413" y="0"/>
                </a:lnTo>
                <a:lnTo>
                  <a:pt x="506565" y="1767"/>
                </a:lnTo>
                <a:lnTo>
                  <a:pt x="527503" y="7068"/>
                </a:lnTo>
                <a:lnTo>
                  <a:pt x="546228" y="15905"/>
                </a:lnTo>
                <a:lnTo>
                  <a:pt x="562738" y="28276"/>
                </a:lnTo>
                <a:lnTo>
                  <a:pt x="555607" y="37653"/>
                </a:lnTo>
                <a:lnTo>
                  <a:pt x="470118" y="37653"/>
                </a:lnTo>
                <a:lnTo>
                  <a:pt x="462925" y="39538"/>
                </a:lnTo>
                <a:lnTo>
                  <a:pt x="453003" y="47079"/>
                </a:lnTo>
                <a:lnTo>
                  <a:pt x="450523" y="52039"/>
                </a:lnTo>
                <a:lnTo>
                  <a:pt x="450523" y="63449"/>
                </a:lnTo>
                <a:lnTo>
                  <a:pt x="481032" y="77985"/>
                </a:lnTo>
                <a:lnTo>
                  <a:pt x="509012" y="84979"/>
                </a:lnTo>
                <a:lnTo>
                  <a:pt x="534470" y="94291"/>
                </a:lnTo>
                <a:lnTo>
                  <a:pt x="552655" y="107341"/>
                </a:lnTo>
                <a:lnTo>
                  <a:pt x="563567" y="124130"/>
                </a:lnTo>
                <a:lnTo>
                  <a:pt x="567204" y="144659"/>
                </a:lnTo>
                <a:lnTo>
                  <a:pt x="565855" y="158975"/>
                </a:lnTo>
                <a:lnTo>
                  <a:pt x="561814" y="171691"/>
                </a:lnTo>
                <a:lnTo>
                  <a:pt x="561516" y="172193"/>
                </a:lnTo>
                <a:close/>
              </a:path>
              <a:path w="779780" h="210185">
                <a:moveTo>
                  <a:pt x="538629" y="59976"/>
                </a:moveTo>
                <a:lnTo>
                  <a:pt x="525895" y="50210"/>
                </a:lnTo>
                <a:lnTo>
                  <a:pt x="511802" y="43234"/>
                </a:lnTo>
                <a:lnTo>
                  <a:pt x="496352" y="39048"/>
                </a:lnTo>
                <a:lnTo>
                  <a:pt x="479544" y="37653"/>
                </a:lnTo>
                <a:lnTo>
                  <a:pt x="555607" y="37653"/>
                </a:lnTo>
                <a:lnTo>
                  <a:pt x="538629" y="59976"/>
                </a:lnTo>
                <a:close/>
              </a:path>
              <a:path w="779780" h="210185">
                <a:moveTo>
                  <a:pt x="485943" y="209995"/>
                </a:moveTo>
                <a:lnTo>
                  <a:pt x="460196" y="207967"/>
                </a:lnTo>
                <a:lnTo>
                  <a:pt x="437276" y="201884"/>
                </a:lnTo>
                <a:lnTo>
                  <a:pt x="417185" y="191745"/>
                </a:lnTo>
                <a:lnTo>
                  <a:pt x="399921" y="177551"/>
                </a:lnTo>
                <a:lnTo>
                  <a:pt x="423435" y="144659"/>
                </a:lnTo>
                <a:lnTo>
                  <a:pt x="429091" y="150120"/>
                </a:lnTo>
                <a:lnTo>
                  <a:pt x="435491" y="155189"/>
                </a:lnTo>
                <a:lnTo>
                  <a:pt x="477814" y="171691"/>
                </a:lnTo>
                <a:lnTo>
                  <a:pt x="488027" y="172193"/>
                </a:lnTo>
                <a:lnTo>
                  <a:pt x="561516" y="172193"/>
                </a:lnTo>
                <a:lnTo>
                  <a:pt x="555065" y="182862"/>
                </a:lnTo>
                <a:lnTo>
                  <a:pt x="545623" y="192434"/>
                </a:lnTo>
                <a:lnTo>
                  <a:pt x="533800" y="200117"/>
                </a:lnTo>
                <a:lnTo>
                  <a:pt x="519913" y="205604"/>
                </a:lnTo>
                <a:lnTo>
                  <a:pt x="503961" y="208897"/>
                </a:lnTo>
                <a:lnTo>
                  <a:pt x="485943" y="209995"/>
                </a:lnTo>
                <a:close/>
              </a:path>
              <a:path w="779780" h="210185">
                <a:moveTo>
                  <a:pt x="639802" y="206274"/>
                </a:moveTo>
                <a:lnTo>
                  <a:pt x="596493" y="206274"/>
                </a:lnTo>
                <a:lnTo>
                  <a:pt x="596493" y="2976"/>
                </a:lnTo>
                <a:lnTo>
                  <a:pt x="639802" y="2976"/>
                </a:lnTo>
                <a:lnTo>
                  <a:pt x="639802" y="82896"/>
                </a:lnTo>
                <a:lnTo>
                  <a:pt x="779402" y="82896"/>
                </a:lnTo>
                <a:lnTo>
                  <a:pt x="779402" y="120996"/>
                </a:lnTo>
                <a:lnTo>
                  <a:pt x="639802" y="120996"/>
                </a:lnTo>
                <a:lnTo>
                  <a:pt x="639802" y="206274"/>
                </a:lnTo>
                <a:close/>
              </a:path>
              <a:path w="779780" h="210185">
                <a:moveTo>
                  <a:pt x="779402" y="82896"/>
                </a:moveTo>
                <a:lnTo>
                  <a:pt x="735796" y="82896"/>
                </a:lnTo>
                <a:lnTo>
                  <a:pt x="735796" y="2976"/>
                </a:lnTo>
                <a:lnTo>
                  <a:pt x="779402" y="2976"/>
                </a:lnTo>
                <a:lnTo>
                  <a:pt x="779402" y="82896"/>
                </a:lnTo>
                <a:close/>
              </a:path>
              <a:path w="779780" h="210185">
                <a:moveTo>
                  <a:pt x="779402" y="206274"/>
                </a:moveTo>
                <a:lnTo>
                  <a:pt x="735796" y="206274"/>
                </a:lnTo>
                <a:lnTo>
                  <a:pt x="735796" y="120996"/>
                </a:lnTo>
                <a:lnTo>
                  <a:pt x="779402" y="120996"/>
                </a:lnTo>
                <a:lnTo>
                  <a:pt x="779402" y="206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9366" y="2917148"/>
            <a:ext cx="732155" cy="135255"/>
          </a:xfrm>
          <a:custGeom>
            <a:avLst/>
            <a:gdLst/>
            <a:ahLst/>
            <a:cxnLst/>
            <a:rect l="l" t="t" r="r" b="b"/>
            <a:pathLst>
              <a:path w="732155" h="135255">
                <a:moveTo>
                  <a:pt x="21431" y="134688"/>
                </a:moveTo>
                <a:lnTo>
                  <a:pt x="3097" y="94366"/>
                </a:lnTo>
                <a:lnTo>
                  <a:pt x="0" y="67270"/>
                </a:lnTo>
                <a:lnTo>
                  <a:pt x="344" y="58117"/>
                </a:lnTo>
                <a:lnTo>
                  <a:pt x="12315" y="15031"/>
                </a:lnTo>
                <a:lnTo>
                  <a:pt x="21431" y="0"/>
                </a:lnTo>
                <a:lnTo>
                  <a:pt x="28426" y="5059"/>
                </a:lnTo>
                <a:lnTo>
                  <a:pt x="24175" y="13924"/>
                </a:lnTo>
                <a:lnTo>
                  <a:pt x="20650" y="22212"/>
                </a:lnTo>
                <a:lnTo>
                  <a:pt x="12501" y="67270"/>
                </a:lnTo>
                <a:lnTo>
                  <a:pt x="12715" y="75362"/>
                </a:lnTo>
                <a:lnTo>
                  <a:pt x="24240" y="120652"/>
                </a:lnTo>
                <a:lnTo>
                  <a:pt x="28426" y="129331"/>
                </a:lnTo>
                <a:lnTo>
                  <a:pt x="21431" y="134688"/>
                </a:lnTo>
                <a:close/>
              </a:path>
              <a:path w="732155" h="135255">
                <a:moveTo>
                  <a:pt x="98417" y="104328"/>
                </a:moveTo>
                <a:lnTo>
                  <a:pt x="43004" y="104328"/>
                </a:lnTo>
                <a:lnTo>
                  <a:pt x="43004" y="2678"/>
                </a:lnTo>
                <a:lnTo>
                  <a:pt x="96880" y="2678"/>
                </a:lnTo>
                <a:lnTo>
                  <a:pt x="103775" y="5059"/>
                </a:lnTo>
                <a:lnTo>
                  <a:pt x="108935" y="9822"/>
                </a:lnTo>
                <a:lnTo>
                  <a:pt x="113544" y="13989"/>
                </a:lnTo>
                <a:lnTo>
                  <a:pt x="55654" y="13989"/>
                </a:lnTo>
                <a:lnTo>
                  <a:pt x="55654" y="46731"/>
                </a:lnTo>
                <a:lnTo>
                  <a:pt x="109423" y="46731"/>
                </a:lnTo>
                <a:lnTo>
                  <a:pt x="108488" y="47922"/>
                </a:lnTo>
                <a:lnTo>
                  <a:pt x="104222" y="50650"/>
                </a:lnTo>
                <a:lnTo>
                  <a:pt x="98963" y="51940"/>
                </a:lnTo>
                <a:lnTo>
                  <a:pt x="104321" y="52734"/>
                </a:lnTo>
                <a:lnTo>
                  <a:pt x="108935" y="55562"/>
                </a:lnTo>
                <a:lnTo>
                  <a:pt x="110909" y="58042"/>
                </a:lnTo>
                <a:lnTo>
                  <a:pt x="55654" y="58042"/>
                </a:lnTo>
                <a:lnTo>
                  <a:pt x="55654" y="93017"/>
                </a:lnTo>
                <a:lnTo>
                  <a:pt x="114971" y="93017"/>
                </a:lnTo>
                <a:lnTo>
                  <a:pt x="105610" y="101847"/>
                </a:lnTo>
                <a:lnTo>
                  <a:pt x="98417" y="104328"/>
                </a:lnTo>
                <a:close/>
              </a:path>
              <a:path w="732155" h="135255">
                <a:moveTo>
                  <a:pt x="109423" y="46731"/>
                </a:moveTo>
                <a:lnTo>
                  <a:pt x="91918" y="46731"/>
                </a:lnTo>
                <a:lnTo>
                  <a:pt x="96234" y="45194"/>
                </a:lnTo>
                <a:lnTo>
                  <a:pt x="102088" y="38942"/>
                </a:lnTo>
                <a:lnTo>
                  <a:pt x="103577" y="35024"/>
                </a:lnTo>
                <a:lnTo>
                  <a:pt x="103577" y="25796"/>
                </a:lnTo>
                <a:lnTo>
                  <a:pt x="102088" y="21927"/>
                </a:lnTo>
                <a:lnTo>
                  <a:pt x="99112" y="18751"/>
                </a:lnTo>
                <a:lnTo>
                  <a:pt x="96234" y="15577"/>
                </a:lnTo>
                <a:lnTo>
                  <a:pt x="91918" y="13989"/>
                </a:lnTo>
                <a:lnTo>
                  <a:pt x="113544" y="13989"/>
                </a:lnTo>
                <a:lnTo>
                  <a:pt x="114093" y="14485"/>
                </a:lnTo>
                <a:lnTo>
                  <a:pt x="116674" y="20736"/>
                </a:lnTo>
                <a:lnTo>
                  <a:pt x="116674" y="34528"/>
                </a:lnTo>
                <a:lnTo>
                  <a:pt x="115036" y="39587"/>
                </a:lnTo>
                <a:lnTo>
                  <a:pt x="109423" y="46731"/>
                </a:lnTo>
                <a:close/>
              </a:path>
              <a:path w="732155" h="135255">
                <a:moveTo>
                  <a:pt x="114971" y="93017"/>
                </a:moveTo>
                <a:lnTo>
                  <a:pt x="92713" y="93017"/>
                </a:lnTo>
                <a:lnTo>
                  <a:pt x="97326" y="91478"/>
                </a:lnTo>
                <a:lnTo>
                  <a:pt x="100600" y="88403"/>
                </a:lnTo>
                <a:lnTo>
                  <a:pt x="103973" y="85327"/>
                </a:lnTo>
                <a:lnTo>
                  <a:pt x="105660" y="81011"/>
                </a:lnTo>
                <a:lnTo>
                  <a:pt x="105660" y="70296"/>
                </a:lnTo>
                <a:lnTo>
                  <a:pt x="103924" y="66129"/>
                </a:lnTo>
                <a:lnTo>
                  <a:pt x="100452" y="62953"/>
                </a:lnTo>
                <a:lnTo>
                  <a:pt x="96979" y="59679"/>
                </a:lnTo>
                <a:lnTo>
                  <a:pt x="92414" y="58042"/>
                </a:lnTo>
                <a:lnTo>
                  <a:pt x="110909" y="58042"/>
                </a:lnTo>
                <a:lnTo>
                  <a:pt x="112804" y="60423"/>
                </a:lnTo>
                <a:lnTo>
                  <a:pt x="116773" y="65285"/>
                </a:lnTo>
                <a:lnTo>
                  <a:pt x="118757" y="70792"/>
                </a:lnTo>
                <a:lnTo>
                  <a:pt x="118737" y="85327"/>
                </a:lnTo>
                <a:lnTo>
                  <a:pt x="116128" y="91925"/>
                </a:lnTo>
                <a:lnTo>
                  <a:pt x="114971" y="93017"/>
                </a:lnTo>
                <a:close/>
              </a:path>
              <a:path w="732155" h="135255">
                <a:moveTo>
                  <a:pt x="167339" y="106114"/>
                </a:moveTo>
                <a:lnTo>
                  <a:pt x="161783" y="106114"/>
                </a:lnTo>
                <a:lnTo>
                  <a:pt x="151561" y="104653"/>
                </a:lnTo>
                <a:lnTo>
                  <a:pt x="144259" y="100272"/>
                </a:lnTo>
                <a:lnTo>
                  <a:pt x="139878" y="92970"/>
                </a:lnTo>
                <a:lnTo>
                  <a:pt x="138417" y="82748"/>
                </a:lnTo>
                <a:lnTo>
                  <a:pt x="138417" y="30658"/>
                </a:lnTo>
                <a:lnTo>
                  <a:pt x="149877" y="30658"/>
                </a:lnTo>
                <a:lnTo>
                  <a:pt x="149877" y="84930"/>
                </a:lnTo>
                <a:lnTo>
                  <a:pt x="151166" y="89197"/>
                </a:lnTo>
                <a:lnTo>
                  <a:pt x="153746" y="91975"/>
                </a:lnTo>
                <a:lnTo>
                  <a:pt x="156425" y="94654"/>
                </a:lnTo>
                <a:lnTo>
                  <a:pt x="160592" y="95993"/>
                </a:lnTo>
                <a:lnTo>
                  <a:pt x="186294" y="95993"/>
                </a:lnTo>
                <a:lnTo>
                  <a:pt x="185248" y="97184"/>
                </a:lnTo>
                <a:lnTo>
                  <a:pt x="181527" y="100061"/>
                </a:lnTo>
                <a:lnTo>
                  <a:pt x="176963" y="102542"/>
                </a:lnTo>
                <a:lnTo>
                  <a:pt x="172400" y="104923"/>
                </a:lnTo>
                <a:lnTo>
                  <a:pt x="167339" y="106114"/>
                </a:lnTo>
                <a:close/>
              </a:path>
              <a:path w="732155" h="135255">
                <a:moveTo>
                  <a:pt x="186294" y="95993"/>
                </a:moveTo>
                <a:lnTo>
                  <a:pt x="170713" y="95993"/>
                </a:lnTo>
                <a:lnTo>
                  <a:pt x="174929" y="94902"/>
                </a:lnTo>
                <a:lnTo>
                  <a:pt x="178898" y="92719"/>
                </a:lnTo>
                <a:lnTo>
                  <a:pt x="182867" y="90437"/>
                </a:lnTo>
                <a:lnTo>
                  <a:pt x="185942" y="87807"/>
                </a:lnTo>
                <a:lnTo>
                  <a:pt x="188053" y="84930"/>
                </a:lnTo>
                <a:lnTo>
                  <a:pt x="188125" y="30658"/>
                </a:lnTo>
                <a:lnTo>
                  <a:pt x="199436" y="30658"/>
                </a:lnTo>
                <a:lnTo>
                  <a:pt x="199436" y="93910"/>
                </a:lnTo>
                <a:lnTo>
                  <a:pt x="188125" y="93910"/>
                </a:lnTo>
                <a:lnTo>
                  <a:pt x="186294" y="95993"/>
                </a:lnTo>
                <a:close/>
              </a:path>
              <a:path w="732155" h="135255">
                <a:moveTo>
                  <a:pt x="199436" y="104328"/>
                </a:moveTo>
                <a:lnTo>
                  <a:pt x="188125" y="104328"/>
                </a:lnTo>
                <a:lnTo>
                  <a:pt x="188125" y="93910"/>
                </a:lnTo>
                <a:lnTo>
                  <a:pt x="199436" y="93910"/>
                </a:lnTo>
                <a:lnTo>
                  <a:pt x="199436" y="104328"/>
                </a:lnTo>
                <a:close/>
              </a:path>
              <a:path w="732155" h="135255">
                <a:moveTo>
                  <a:pt x="230129" y="20240"/>
                </a:moveTo>
                <a:lnTo>
                  <a:pt x="225961" y="20240"/>
                </a:lnTo>
                <a:lnTo>
                  <a:pt x="224126" y="19495"/>
                </a:lnTo>
                <a:lnTo>
                  <a:pt x="222538" y="18007"/>
                </a:lnTo>
                <a:lnTo>
                  <a:pt x="221050" y="16519"/>
                </a:lnTo>
                <a:lnTo>
                  <a:pt x="220305" y="14733"/>
                </a:lnTo>
                <a:lnTo>
                  <a:pt x="220305" y="10467"/>
                </a:lnTo>
                <a:lnTo>
                  <a:pt x="221050" y="8631"/>
                </a:lnTo>
                <a:lnTo>
                  <a:pt x="224126" y="5555"/>
                </a:lnTo>
                <a:lnTo>
                  <a:pt x="225961" y="4762"/>
                </a:lnTo>
                <a:lnTo>
                  <a:pt x="230129" y="4762"/>
                </a:lnTo>
                <a:lnTo>
                  <a:pt x="231915" y="5555"/>
                </a:lnTo>
                <a:lnTo>
                  <a:pt x="233402" y="7143"/>
                </a:lnTo>
                <a:lnTo>
                  <a:pt x="234990" y="8631"/>
                </a:lnTo>
                <a:lnTo>
                  <a:pt x="235784" y="10467"/>
                </a:lnTo>
                <a:lnTo>
                  <a:pt x="235784" y="14733"/>
                </a:lnTo>
                <a:lnTo>
                  <a:pt x="234990" y="16519"/>
                </a:lnTo>
                <a:lnTo>
                  <a:pt x="233402" y="18007"/>
                </a:lnTo>
                <a:lnTo>
                  <a:pt x="231915" y="19495"/>
                </a:lnTo>
                <a:lnTo>
                  <a:pt x="230129" y="20240"/>
                </a:lnTo>
                <a:close/>
              </a:path>
              <a:path w="732155" h="135255">
                <a:moveTo>
                  <a:pt x="233849" y="104328"/>
                </a:moveTo>
                <a:lnTo>
                  <a:pt x="222390" y="104328"/>
                </a:lnTo>
                <a:lnTo>
                  <a:pt x="222390" y="30658"/>
                </a:lnTo>
                <a:lnTo>
                  <a:pt x="233849" y="30658"/>
                </a:lnTo>
                <a:lnTo>
                  <a:pt x="233849" y="104328"/>
                </a:lnTo>
                <a:close/>
              </a:path>
              <a:path w="732155" h="135255">
                <a:moveTo>
                  <a:pt x="268139" y="104328"/>
                </a:moveTo>
                <a:lnTo>
                  <a:pt x="256679" y="104328"/>
                </a:lnTo>
                <a:lnTo>
                  <a:pt x="256679" y="2678"/>
                </a:lnTo>
                <a:lnTo>
                  <a:pt x="268139" y="2678"/>
                </a:lnTo>
                <a:lnTo>
                  <a:pt x="268139" y="104328"/>
                </a:lnTo>
                <a:close/>
              </a:path>
              <a:path w="732155" h="135255">
                <a:moveTo>
                  <a:pt x="355710" y="41820"/>
                </a:moveTo>
                <a:lnTo>
                  <a:pt x="344249" y="41820"/>
                </a:lnTo>
                <a:lnTo>
                  <a:pt x="344249" y="2678"/>
                </a:lnTo>
                <a:lnTo>
                  <a:pt x="355710" y="2678"/>
                </a:lnTo>
                <a:lnTo>
                  <a:pt x="355710" y="41820"/>
                </a:lnTo>
                <a:close/>
              </a:path>
              <a:path w="732155" h="135255">
                <a:moveTo>
                  <a:pt x="324654" y="106114"/>
                </a:moveTo>
                <a:lnTo>
                  <a:pt x="319396" y="106114"/>
                </a:lnTo>
                <a:lnTo>
                  <a:pt x="312382" y="105462"/>
                </a:lnTo>
                <a:lnTo>
                  <a:pt x="287212" y="75911"/>
                </a:lnTo>
                <a:lnTo>
                  <a:pt x="286654" y="67567"/>
                </a:lnTo>
                <a:lnTo>
                  <a:pt x="287221" y="59167"/>
                </a:lnTo>
                <a:lnTo>
                  <a:pt x="312447" y="29532"/>
                </a:lnTo>
                <a:lnTo>
                  <a:pt x="319396" y="28872"/>
                </a:lnTo>
                <a:lnTo>
                  <a:pt x="324356" y="28872"/>
                </a:lnTo>
                <a:lnTo>
                  <a:pt x="329020" y="30013"/>
                </a:lnTo>
                <a:lnTo>
                  <a:pt x="337750" y="34577"/>
                </a:lnTo>
                <a:lnTo>
                  <a:pt x="341373" y="37752"/>
                </a:lnTo>
                <a:lnTo>
                  <a:pt x="342355" y="39141"/>
                </a:lnTo>
                <a:lnTo>
                  <a:pt x="315079" y="39141"/>
                </a:lnTo>
                <a:lnTo>
                  <a:pt x="309325" y="41721"/>
                </a:lnTo>
                <a:lnTo>
                  <a:pt x="304959" y="46881"/>
                </a:lnTo>
                <a:lnTo>
                  <a:pt x="300692" y="52039"/>
                </a:lnTo>
                <a:lnTo>
                  <a:pt x="298560" y="58935"/>
                </a:lnTo>
                <a:lnTo>
                  <a:pt x="298560" y="76000"/>
                </a:lnTo>
                <a:lnTo>
                  <a:pt x="300692" y="82847"/>
                </a:lnTo>
                <a:lnTo>
                  <a:pt x="309226" y="93364"/>
                </a:lnTo>
                <a:lnTo>
                  <a:pt x="314980" y="95993"/>
                </a:lnTo>
                <a:lnTo>
                  <a:pt x="342346" y="95993"/>
                </a:lnTo>
                <a:lnTo>
                  <a:pt x="341571" y="97085"/>
                </a:lnTo>
                <a:lnTo>
                  <a:pt x="338049" y="100160"/>
                </a:lnTo>
                <a:lnTo>
                  <a:pt x="333683" y="102542"/>
                </a:lnTo>
                <a:lnTo>
                  <a:pt x="329416" y="104923"/>
                </a:lnTo>
                <a:lnTo>
                  <a:pt x="324654" y="106114"/>
                </a:lnTo>
                <a:close/>
              </a:path>
              <a:path w="732155" h="135255">
                <a:moveTo>
                  <a:pt x="342346" y="95993"/>
                </a:moveTo>
                <a:lnTo>
                  <a:pt x="326787" y="95993"/>
                </a:lnTo>
                <a:lnTo>
                  <a:pt x="331103" y="94902"/>
                </a:lnTo>
                <a:lnTo>
                  <a:pt x="335171" y="92719"/>
                </a:lnTo>
                <a:lnTo>
                  <a:pt x="339239" y="90437"/>
                </a:lnTo>
                <a:lnTo>
                  <a:pt x="342265" y="87659"/>
                </a:lnTo>
                <a:lnTo>
                  <a:pt x="344249" y="84385"/>
                </a:lnTo>
                <a:lnTo>
                  <a:pt x="344249" y="51048"/>
                </a:lnTo>
                <a:lnTo>
                  <a:pt x="342265" y="47773"/>
                </a:lnTo>
                <a:lnTo>
                  <a:pt x="339239" y="44995"/>
                </a:lnTo>
                <a:lnTo>
                  <a:pt x="335171" y="42712"/>
                </a:lnTo>
                <a:lnTo>
                  <a:pt x="331103" y="40331"/>
                </a:lnTo>
                <a:lnTo>
                  <a:pt x="326787" y="39141"/>
                </a:lnTo>
                <a:lnTo>
                  <a:pt x="342355" y="39141"/>
                </a:lnTo>
                <a:lnTo>
                  <a:pt x="344249" y="41820"/>
                </a:lnTo>
                <a:lnTo>
                  <a:pt x="355710" y="41820"/>
                </a:lnTo>
                <a:lnTo>
                  <a:pt x="355710" y="93315"/>
                </a:lnTo>
                <a:lnTo>
                  <a:pt x="344249" y="93315"/>
                </a:lnTo>
                <a:lnTo>
                  <a:pt x="342346" y="95993"/>
                </a:lnTo>
                <a:close/>
              </a:path>
              <a:path w="732155" h="135255">
                <a:moveTo>
                  <a:pt x="355710" y="104328"/>
                </a:moveTo>
                <a:lnTo>
                  <a:pt x="344249" y="104328"/>
                </a:lnTo>
                <a:lnTo>
                  <a:pt x="344249" y="93315"/>
                </a:lnTo>
                <a:lnTo>
                  <a:pt x="355710" y="93315"/>
                </a:lnTo>
                <a:lnTo>
                  <a:pt x="355710" y="104328"/>
                </a:lnTo>
                <a:close/>
              </a:path>
              <a:path w="732155" h="135255">
                <a:moveTo>
                  <a:pt x="431015" y="104328"/>
                </a:moveTo>
                <a:lnTo>
                  <a:pt x="418365" y="104328"/>
                </a:lnTo>
                <a:lnTo>
                  <a:pt x="418365" y="2678"/>
                </a:lnTo>
                <a:lnTo>
                  <a:pt x="431015" y="2678"/>
                </a:lnTo>
                <a:lnTo>
                  <a:pt x="431015" y="104328"/>
                </a:lnTo>
                <a:close/>
              </a:path>
              <a:path w="732155" h="135255">
                <a:moveTo>
                  <a:pt x="477055" y="41373"/>
                </a:moveTo>
                <a:lnTo>
                  <a:pt x="465801" y="41373"/>
                </a:lnTo>
                <a:lnTo>
                  <a:pt x="468878" y="37702"/>
                </a:lnTo>
                <a:lnTo>
                  <a:pt x="472747" y="34726"/>
                </a:lnTo>
                <a:lnTo>
                  <a:pt x="477410" y="32443"/>
                </a:lnTo>
                <a:lnTo>
                  <a:pt x="482074" y="30062"/>
                </a:lnTo>
                <a:lnTo>
                  <a:pt x="486935" y="28872"/>
                </a:lnTo>
                <a:lnTo>
                  <a:pt x="491995" y="28872"/>
                </a:lnTo>
                <a:lnTo>
                  <a:pt x="502218" y="30360"/>
                </a:lnTo>
                <a:lnTo>
                  <a:pt x="509520" y="34825"/>
                </a:lnTo>
                <a:lnTo>
                  <a:pt x="512061" y="39141"/>
                </a:lnTo>
                <a:lnTo>
                  <a:pt x="483264" y="39141"/>
                </a:lnTo>
                <a:lnTo>
                  <a:pt x="479048" y="40282"/>
                </a:lnTo>
                <a:lnTo>
                  <a:pt x="477055" y="41373"/>
                </a:lnTo>
                <a:close/>
              </a:path>
              <a:path w="732155" h="135255">
                <a:moveTo>
                  <a:pt x="465801" y="104328"/>
                </a:moveTo>
                <a:lnTo>
                  <a:pt x="454342" y="104328"/>
                </a:lnTo>
                <a:lnTo>
                  <a:pt x="454342" y="30658"/>
                </a:lnTo>
                <a:lnTo>
                  <a:pt x="465801" y="30658"/>
                </a:lnTo>
                <a:lnTo>
                  <a:pt x="465801" y="41373"/>
                </a:lnTo>
                <a:lnTo>
                  <a:pt x="477055" y="41373"/>
                </a:lnTo>
                <a:lnTo>
                  <a:pt x="474881" y="42564"/>
                </a:lnTo>
                <a:lnTo>
                  <a:pt x="470812" y="44846"/>
                </a:lnTo>
                <a:lnTo>
                  <a:pt x="467786" y="47525"/>
                </a:lnTo>
                <a:lnTo>
                  <a:pt x="465801" y="50601"/>
                </a:lnTo>
                <a:lnTo>
                  <a:pt x="465801" y="104328"/>
                </a:lnTo>
                <a:close/>
              </a:path>
              <a:path w="732155" h="135255">
                <a:moveTo>
                  <a:pt x="515362" y="104328"/>
                </a:moveTo>
                <a:lnTo>
                  <a:pt x="504051" y="104328"/>
                </a:lnTo>
                <a:lnTo>
                  <a:pt x="504051" y="49658"/>
                </a:lnTo>
                <a:lnTo>
                  <a:pt x="502513" y="45243"/>
                </a:lnTo>
                <a:lnTo>
                  <a:pt x="499437" y="42862"/>
                </a:lnTo>
                <a:lnTo>
                  <a:pt x="496460" y="40382"/>
                </a:lnTo>
                <a:lnTo>
                  <a:pt x="492491" y="39141"/>
                </a:lnTo>
                <a:lnTo>
                  <a:pt x="512061" y="39141"/>
                </a:lnTo>
                <a:lnTo>
                  <a:pt x="513901" y="42266"/>
                </a:lnTo>
                <a:lnTo>
                  <a:pt x="515362" y="52684"/>
                </a:lnTo>
                <a:lnTo>
                  <a:pt x="515362" y="104328"/>
                </a:lnTo>
                <a:close/>
              </a:path>
              <a:path w="732155" h="135255">
                <a:moveTo>
                  <a:pt x="552900" y="30658"/>
                </a:moveTo>
                <a:lnTo>
                  <a:pt x="541440" y="30658"/>
                </a:lnTo>
                <a:lnTo>
                  <a:pt x="541440" y="17511"/>
                </a:lnTo>
                <a:lnTo>
                  <a:pt x="543325" y="11608"/>
                </a:lnTo>
                <a:lnTo>
                  <a:pt x="547095" y="7440"/>
                </a:lnTo>
                <a:lnTo>
                  <a:pt x="550965" y="3273"/>
                </a:lnTo>
                <a:lnTo>
                  <a:pt x="556224" y="1190"/>
                </a:lnTo>
                <a:lnTo>
                  <a:pt x="569023" y="1190"/>
                </a:lnTo>
                <a:lnTo>
                  <a:pt x="574182" y="3075"/>
                </a:lnTo>
                <a:lnTo>
                  <a:pt x="578349" y="6845"/>
                </a:lnTo>
                <a:lnTo>
                  <a:pt x="575969" y="10566"/>
                </a:lnTo>
                <a:lnTo>
                  <a:pt x="556769" y="10566"/>
                </a:lnTo>
                <a:lnTo>
                  <a:pt x="552900" y="15428"/>
                </a:lnTo>
                <a:lnTo>
                  <a:pt x="552900" y="30658"/>
                </a:lnTo>
                <a:close/>
              </a:path>
              <a:path w="732155" h="135255">
                <a:moveTo>
                  <a:pt x="573587" y="14287"/>
                </a:moveTo>
                <a:lnTo>
                  <a:pt x="571007" y="11807"/>
                </a:lnTo>
                <a:lnTo>
                  <a:pt x="567981" y="10566"/>
                </a:lnTo>
                <a:lnTo>
                  <a:pt x="575969" y="10566"/>
                </a:lnTo>
                <a:lnTo>
                  <a:pt x="573587" y="14287"/>
                </a:lnTo>
                <a:close/>
              </a:path>
              <a:path w="732155" h="135255">
                <a:moveTo>
                  <a:pt x="567782" y="40778"/>
                </a:moveTo>
                <a:lnTo>
                  <a:pt x="529236" y="40778"/>
                </a:lnTo>
                <a:lnTo>
                  <a:pt x="529236" y="30658"/>
                </a:lnTo>
                <a:lnTo>
                  <a:pt x="567782" y="30658"/>
                </a:lnTo>
                <a:lnTo>
                  <a:pt x="567782" y="40778"/>
                </a:lnTo>
                <a:close/>
              </a:path>
              <a:path w="732155" h="135255">
                <a:moveTo>
                  <a:pt x="552900" y="104328"/>
                </a:moveTo>
                <a:lnTo>
                  <a:pt x="541440" y="104328"/>
                </a:lnTo>
                <a:lnTo>
                  <a:pt x="541440" y="40778"/>
                </a:lnTo>
                <a:lnTo>
                  <a:pt x="552900" y="40778"/>
                </a:lnTo>
                <a:lnTo>
                  <a:pt x="552900" y="104328"/>
                </a:lnTo>
                <a:close/>
              </a:path>
              <a:path w="732155" h="135255">
                <a:moveTo>
                  <a:pt x="604138" y="42564"/>
                </a:moveTo>
                <a:lnTo>
                  <a:pt x="592904" y="42564"/>
                </a:lnTo>
                <a:lnTo>
                  <a:pt x="598224" y="36704"/>
                </a:lnTo>
                <a:lnTo>
                  <a:pt x="604066" y="32518"/>
                </a:lnTo>
                <a:lnTo>
                  <a:pt x="610428" y="30007"/>
                </a:lnTo>
                <a:lnTo>
                  <a:pt x="617311" y="29170"/>
                </a:lnTo>
                <a:lnTo>
                  <a:pt x="617311" y="40481"/>
                </a:lnTo>
                <a:lnTo>
                  <a:pt x="609373" y="40481"/>
                </a:lnTo>
                <a:lnTo>
                  <a:pt x="605554" y="41721"/>
                </a:lnTo>
                <a:lnTo>
                  <a:pt x="604138" y="42564"/>
                </a:lnTo>
                <a:close/>
              </a:path>
              <a:path w="732155" h="135255">
                <a:moveTo>
                  <a:pt x="592904" y="104328"/>
                </a:moveTo>
                <a:lnTo>
                  <a:pt x="581444" y="104328"/>
                </a:lnTo>
                <a:lnTo>
                  <a:pt x="581444" y="30658"/>
                </a:lnTo>
                <a:lnTo>
                  <a:pt x="592904" y="30658"/>
                </a:lnTo>
                <a:lnTo>
                  <a:pt x="592904" y="42564"/>
                </a:lnTo>
                <a:lnTo>
                  <a:pt x="604138" y="42564"/>
                </a:lnTo>
                <a:lnTo>
                  <a:pt x="597219" y="46681"/>
                </a:lnTo>
                <a:lnTo>
                  <a:pt x="594391" y="49361"/>
                </a:lnTo>
                <a:lnTo>
                  <a:pt x="592904" y="52237"/>
                </a:lnTo>
                <a:lnTo>
                  <a:pt x="592904" y="104328"/>
                </a:lnTo>
                <a:close/>
              </a:path>
              <a:path w="732155" h="135255">
                <a:moveTo>
                  <a:pt x="617311" y="40927"/>
                </a:moveTo>
                <a:lnTo>
                  <a:pt x="612846" y="40481"/>
                </a:lnTo>
                <a:lnTo>
                  <a:pt x="617311" y="40481"/>
                </a:lnTo>
                <a:lnTo>
                  <a:pt x="617311" y="40927"/>
                </a:lnTo>
                <a:close/>
              </a:path>
              <a:path w="732155" h="135255">
                <a:moveTo>
                  <a:pt x="636647" y="48964"/>
                </a:moveTo>
                <a:lnTo>
                  <a:pt x="660608" y="28872"/>
                </a:lnTo>
                <a:lnTo>
                  <a:pt x="669637" y="28872"/>
                </a:lnTo>
                <a:lnTo>
                  <a:pt x="676632" y="31055"/>
                </a:lnTo>
                <a:lnTo>
                  <a:pt x="681593" y="35420"/>
                </a:lnTo>
                <a:lnTo>
                  <a:pt x="685560" y="38843"/>
                </a:lnTo>
                <a:lnTo>
                  <a:pt x="650488" y="38843"/>
                </a:lnTo>
                <a:lnTo>
                  <a:pt x="642997" y="42217"/>
                </a:lnTo>
                <a:lnTo>
                  <a:pt x="636647" y="48964"/>
                </a:lnTo>
                <a:close/>
              </a:path>
              <a:path w="732155" h="135255">
                <a:moveTo>
                  <a:pt x="689183" y="67567"/>
                </a:moveTo>
                <a:lnTo>
                  <a:pt x="677724" y="67567"/>
                </a:lnTo>
                <a:lnTo>
                  <a:pt x="677724" y="49361"/>
                </a:lnTo>
                <a:lnTo>
                  <a:pt x="675938" y="45540"/>
                </a:lnTo>
                <a:lnTo>
                  <a:pt x="672366" y="42862"/>
                </a:lnTo>
                <a:lnTo>
                  <a:pt x="668893" y="40183"/>
                </a:lnTo>
                <a:lnTo>
                  <a:pt x="664478" y="38843"/>
                </a:lnTo>
                <a:lnTo>
                  <a:pt x="685560" y="38843"/>
                </a:lnTo>
                <a:lnTo>
                  <a:pt x="686653" y="39786"/>
                </a:lnTo>
                <a:lnTo>
                  <a:pt x="689183" y="45888"/>
                </a:lnTo>
                <a:lnTo>
                  <a:pt x="689183" y="67567"/>
                </a:lnTo>
                <a:close/>
              </a:path>
              <a:path w="732155" h="135255">
                <a:moveTo>
                  <a:pt x="653316" y="106114"/>
                </a:moveTo>
                <a:lnTo>
                  <a:pt x="645874" y="106114"/>
                </a:lnTo>
                <a:lnTo>
                  <a:pt x="639723" y="103782"/>
                </a:lnTo>
                <a:lnTo>
                  <a:pt x="630000" y="94455"/>
                </a:lnTo>
                <a:lnTo>
                  <a:pt x="627652" y="88849"/>
                </a:lnTo>
                <a:lnTo>
                  <a:pt x="627569" y="74661"/>
                </a:lnTo>
                <a:lnTo>
                  <a:pt x="629950" y="68906"/>
                </a:lnTo>
                <a:lnTo>
                  <a:pt x="639574" y="59877"/>
                </a:lnTo>
                <a:lnTo>
                  <a:pt x="645775" y="57595"/>
                </a:lnTo>
                <a:lnTo>
                  <a:pt x="653316" y="57595"/>
                </a:lnTo>
                <a:lnTo>
                  <a:pt x="660813" y="58218"/>
                </a:lnTo>
                <a:lnTo>
                  <a:pt x="667380" y="60088"/>
                </a:lnTo>
                <a:lnTo>
                  <a:pt x="673017" y="63204"/>
                </a:lnTo>
                <a:lnTo>
                  <a:pt x="675797" y="65781"/>
                </a:lnTo>
                <a:lnTo>
                  <a:pt x="652125" y="65781"/>
                </a:lnTo>
                <a:lnTo>
                  <a:pt x="647760" y="67270"/>
                </a:lnTo>
                <a:lnTo>
                  <a:pt x="641012" y="73223"/>
                </a:lnTo>
                <a:lnTo>
                  <a:pt x="639326" y="77092"/>
                </a:lnTo>
                <a:lnTo>
                  <a:pt x="639326" y="86617"/>
                </a:lnTo>
                <a:lnTo>
                  <a:pt x="641012" y="90487"/>
                </a:lnTo>
                <a:lnTo>
                  <a:pt x="647760" y="96440"/>
                </a:lnTo>
                <a:lnTo>
                  <a:pt x="652125" y="97928"/>
                </a:lnTo>
                <a:lnTo>
                  <a:pt x="675545" y="97928"/>
                </a:lnTo>
                <a:lnTo>
                  <a:pt x="672738" y="100421"/>
                </a:lnTo>
                <a:lnTo>
                  <a:pt x="667008" y="103583"/>
                </a:lnTo>
                <a:lnTo>
                  <a:pt x="660534" y="105481"/>
                </a:lnTo>
                <a:lnTo>
                  <a:pt x="653316" y="106114"/>
                </a:lnTo>
                <a:close/>
              </a:path>
              <a:path w="732155" h="135255">
                <a:moveTo>
                  <a:pt x="675545" y="97928"/>
                </a:moveTo>
                <a:lnTo>
                  <a:pt x="666512" y="97928"/>
                </a:lnTo>
                <a:lnTo>
                  <a:pt x="673258" y="94902"/>
                </a:lnTo>
                <a:lnTo>
                  <a:pt x="677724" y="88849"/>
                </a:lnTo>
                <a:lnTo>
                  <a:pt x="677724" y="74860"/>
                </a:lnTo>
                <a:lnTo>
                  <a:pt x="673258" y="68807"/>
                </a:lnTo>
                <a:lnTo>
                  <a:pt x="666512" y="65781"/>
                </a:lnTo>
                <a:lnTo>
                  <a:pt x="675797" y="65781"/>
                </a:lnTo>
                <a:lnTo>
                  <a:pt x="677724" y="67567"/>
                </a:lnTo>
                <a:lnTo>
                  <a:pt x="689183" y="67567"/>
                </a:lnTo>
                <a:lnTo>
                  <a:pt x="689183" y="95993"/>
                </a:lnTo>
                <a:lnTo>
                  <a:pt x="677724" y="95993"/>
                </a:lnTo>
                <a:lnTo>
                  <a:pt x="675545" y="97928"/>
                </a:lnTo>
                <a:close/>
              </a:path>
              <a:path w="732155" h="135255">
                <a:moveTo>
                  <a:pt x="689183" y="104328"/>
                </a:moveTo>
                <a:lnTo>
                  <a:pt x="677724" y="104328"/>
                </a:lnTo>
                <a:lnTo>
                  <a:pt x="677724" y="95993"/>
                </a:lnTo>
                <a:lnTo>
                  <a:pt x="689183" y="95993"/>
                </a:lnTo>
                <a:lnTo>
                  <a:pt x="689183" y="104328"/>
                </a:lnTo>
                <a:close/>
              </a:path>
              <a:path w="732155" h="135255">
                <a:moveTo>
                  <a:pt x="709967" y="134688"/>
                </a:moveTo>
                <a:lnTo>
                  <a:pt x="703121" y="129331"/>
                </a:lnTo>
                <a:lnTo>
                  <a:pt x="707307" y="120689"/>
                </a:lnTo>
                <a:lnTo>
                  <a:pt x="710786" y="112476"/>
                </a:lnTo>
                <a:lnTo>
                  <a:pt x="718971" y="75008"/>
                </a:lnTo>
                <a:lnTo>
                  <a:pt x="719194" y="67270"/>
                </a:lnTo>
                <a:lnTo>
                  <a:pt x="718980" y="59614"/>
                </a:lnTo>
                <a:lnTo>
                  <a:pt x="707372" y="14017"/>
                </a:lnTo>
                <a:lnTo>
                  <a:pt x="703121" y="5059"/>
                </a:lnTo>
                <a:lnTo>
                  <a:pt x="709967" y="0"/>
                </a:lnTo>
                <a:lnTo>
                  <a:pt x="728515" y="40257"/>
                </a:lnTo>
                <a:lnTo>
                  <a:pt x="731696" y="67270"/>
                </a:lnTo>
                <a:lnTo>
                  <a:pt x="731343" y="76432"/>
                </a:lnTo>
                <a:lnTo>
                  <a:pt x="719268" y="119731"/>
                </a:lnTo>
                <a:lnTo>
                  <a:pt x="714934" y="127414"/>
                </a:lnTo>
                <a:lnTo>
                  <a:pt x="709967" y="134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54191" y="45196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0"/>
                </a:moveTo>
                <a:lnTo>
                  <a:pt x="147299" y="0"/>
                </a:lnTo>
                <a:lnTo>
                  <a:pt x="147299" y="147299"/>
                </a:lnTo>
                <a:lnTo>
                  <a:pt x="0" y="147299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12968" y="451961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0"/>
                </a:moveTo>
                <a:lnTo>
                  <a:pt x="147299" y="0"/>
                </a:lnTo>
                <a:lnTo>
                  <a:pt x="147299" y="147299"/>
                </a:lnTo>
                <a:lnTo>
                  <a:pt x="0" y="147299"/>
                </a:lnTo>
                <a:lnTo>
                  <a:pt x="0" y="0"/>
                </a:lnTo>
                <a:close/>
              </a:path>
            </a:pathLst>
          </a:custGeom>
          <a:solidFill>
            <a:srgbClr val="D8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98855" y="4511381"/>
            <a:ext cx="828040" cy="170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spc="20" dirty="0">
                <a:latin typeface="Arial"/>
                <a:cs typeface="Arial"/>
              </a:rPr>
              <a:t>User/Tool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Does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49628" y="4511381"/>
            <a:ext cx="825500" cy="170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900" spc="5" dirty="0">
                <a:latin typeface="Arial"/>
                <a:cs typeface="Arial"/>
              </a:rPr>
              <a:t>OpenShift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Does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7049" y="4853886"/>
            <a:ext cx="198120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-10" dirty="0">
                <a:latin typeface="Arial"/>
                <a:cs typeface="Arial"/>
              </a:rPr>
              <a:t>5</a:t>
            </a:fld>
            <a:r>
              <a:rPr sz="800" spc="-1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74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1739" y="2248495"/>
            <a:ext cx="3381375" cy="1223010"/>
          </a:xfrm>
          <a:custGeom>
            <a:avLst/>
            <a:gdLst/>
            <a:ahLst/>
            <a:cxnLst/>
            <a:rect l="l" t="t" r="r" b="b"/>
            <a:pathLst>
              <a:path w="3381375" h="1223010">
                <a:moveTo>
                  <a:pt x="0" y="0"/>
                </a:moveTo>
                <a:lnTo>
                  <a:pt x="3381293" y="0"/>
                </a:lnTo>
                <a:lnTo>
                  <a:pt x="3381293" y="1222797"/>
                </a:lnTo>
                <a:lnTo>
                  <a:pt x="0" y="12227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0661" y="2371444"/>
            <a:ext cx="989330" cy="99060"/>
          </a:xfrm>
          <a:custGeom>
            <a:avLst/>
            <a:gdLst/>
            <a:ahLst/>
            <a:cxnLst/>
            <a:rect l="l" t="t" r="r" b="b"/>
            <a:pathLst>
              <a:path w="989329" h="99060">
                <a:moveTo>
                  <a:pt x="60321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8483" y="1637"/>
                </a:lnTo>
                <a:lnTo>
                  <a:pt x="65131" y="3869"/>
                </a:lnTo>
                <a:lnTo>
                  <a:pt x="70094" y="8334"/>
                </a:lnTo>
                <a:lnTo>
                  <a:pt x="75152" y="12799"/>
                </a:lnTo>
                <a:lnTo>
                  <a:pt x="77685" y="18653"/>
                </a:lnTo>
                <a:lnTo>
                  <a:pt x="77685" y="19049"/>
                </a:lnTo>
                <a:lnTo>
                  <a:pt x="20383" y="19049"/>
                </a:lnTo>
                <a:lnTo>
                  <a:pt x="20383" y="39737"/>
                </a:lnTo>
                <a:lnTo>
                  <a:pt x="73398" y="39737"/>
                </a:lnTo>
                <a:lnTo>
                  <a:pt x="69846" y="44301"/>
                </a:lnTo>
                <a:lnTo>
                  <a:pt x="65922" y="46781"/>
                </a:lnTo>
                <a:lnTo>
                  <a:pt x="61159" y="47773"/>
                </a:lnTo>
                <a:lnTo>
                  <a:pt x="66122" y="48468"/>
                </a:lnTo>
                <a:lnTo>
                  <a:pt x="70389" y="51048"/>
                </a:lnTo>
                <a:lnTo>
                  <a:pt x="73961" y="55513"/>
                </a:lnTo>
                <a:lnTo>
                  <a:pt x="75339" y="57149"/>
                </a:lnTo>
                <a:lnTo>
                  <a:pt x="20383" y="57149"/>
                </a:lnTo>
                <a:lnTo>
                  <a:pt x="20383" y="79324"/>
                </a:lnTo>
                <a:lnTo>
                  <a:pt x="79249" y="79324"/>
                </a:lnTo>
                <a:lnTo>
                  <a:pt x="76990" y="84980"/>
                </a:lnTo>
                <a:lnTo>
                  <a:pt x="67065" y="94505"/>
                </a:lnTo>
                <a:lnTo>
                  <a:pt x="60321" y="96887"/>
                </a:lnTo>
                <a:close/>
              </a:path>
              <a:path w="989329" h="99060">
                <a:moveTo>
                  <a:pt x="73398" y="39737"/>
                </a:moveTo>
                <a:lnTo>
                  <a:pt x="49206" y="39737"/>
                </a:lnTo>
                <a:lnTo>
                  <a:pt x="51892" y="38794"/>
                </a:lnTo>
                <a:lnTo>
                  <a:pt x="55854" y="35024"/>
                </a:lnTo>
                <a:lnTo>
                  <a:pt x="56845" y="32544"/>
                </a:lnTo>
                <a:lnTo>
                  <a:pt x="56845" y="26392"/>
                </a:lnTo>
                <a:lnTo>
                  <a:pt x="55854" y="23911"/>
                </a:lnTo>
                <a:lnTo>
                  <a:pt x="53873" y="22026"/>
                </a:lnTo>
                <a:lnTo>
                  <a:pt x="51892" y="20042"/>
                </a:lnTo>
                <a:lnTo>
                  <a:pt x="49206" y="19049"/>
                </a:lnTo>
                <a:lnTo>
                  <a:pt x="77685" y="19049"/>
                </a:lnTo>
                <a:lnTo>
                  <a:pt x="77685" y="31551"/>
                </a:lnTo>
                <a:lnTo>
                  <a:pt x="76095" y="36363"/>
                </a:lnTo>
                <a:lnTo>
                  <a:pt x="73398" y="39737"/>
                </a:lnTo>
                <a:close/>
              </a:path>
              <a:path w="989329" h="99060">
                <a:moveTo>
                  <a:pt x="79249" y="79324"/>
                </a:moveTo>
                <a:lnTo>
                  <a:pt x="50396" y="79324"/>
                </a:lnTo>
                <a:lnTo>
                  <a:pt x="53425" y="78382"/>
                </a:lnTo>
                <a:lnTo>
                  <a:pt x="57692" y="74512"/>
                </a:lnTo>
                <a:lnTo>
                  <a:pt x="58778" y="71785"/>
                </a:lnTo>
                <a:lnTo>
                  <a:pt x="58719" y="65088"/>
                </a:lnTo>
                <a:lnTo>
                  <a:pt x="57740" y="62606"/>
                </a:lnTo>
                <a:lnTo>
                  <a:pt x="53578" y="58241"/>
                </a:lnTo>
                <a:lnTo>
                  <a:pt x="50501" y="57149"/>
                </a:lnTo>
                <a:lnTo>
                  <a:pt x="75339" y="57149"/>
                </a:lnTo>
                <a:lnTo>
                  <a:pt x="77638" y="59878"/>
                </a:lnTo>
                <a:lnTo>
                  <a:pt x="79466" y="65088"/>
                </a:lnTo>
                <a:lnTo>
                  <a:pt x="79466" y="78780"/>
                </a:lnTo>
                <a:lnTo>
                  <a:pt x="79249" y="79324"/>
                </a:lnTo>
                <a:close/>
              </a:path>
              <a:path w="989329" h="99060">
                <a:moveTo>
                  <a:pt x="135559" y="98673"/>
                </a:moveTo>
                <a:lnTo>
                  <a:pt x="98915" y="82460"/>
                </a:lnTo>
                <a:lnTo>
                  <a:pt x="92554" y="58935"/>
                </a:lnTo>
                <a:lnTo>
                  <a:pt x="92554" y="1637"/>
                </a:lnTo>
                <a:lnTo>
                  <a:pt x="113242" y="1637"/>
                </a:lnTo>
                <a:lnTo>
                  <a:pt x="113242" y="64839"/>
                </a:lnTo>
                <a:lnTo>
                  <a:pt x="115071" y="70246"/>
                </a:lnTo>
                <a:lnTo>
                  <a:pt x="118747" y="74413"/>
                </a:lnTo>
                <a:lnTo>
                  <a:pt x="122519" y="78581"/>
                </a:lnTo>
                <a:lnTo>
                  <a:pt x="128120" y="80665"/>
                </a:lnTo>
                <a:lnTo>
                  <a:pt x="173135" y="80665"/>
                </a:lnTo>
                <a:lnTo>
                  <a:pt x="172293" y="82311"/>
                </a:lnTo>
                <a:lnTo>
                  <a:pt x="167411" y="88106"/>
                </a:lnTo>
                <a:lnTo>
                  <a:pt x="161290" y="92729"/>
                </a:lnTo>
                <a:lnTo>
                  <a:pt x="153942" y="96031"/>
                </a:lnTo>
                <a:lnTo>
                  <a:pt x="145366" y="98012"/>
                </a:lnTo>
                <a:lnTo>
                  <a:pt x="135559" y="98673"/>
                </a:lnTo>
                <a:close/>
              </a:path>
              <a:path w="989329" h="99060">
                <a:moveTo>
                  <a:pt x="173135" y="80665"/>
                </a:moveTo>
                <a:lnTo>
                  <a:pt x="143008" y="80665"/>
                </a:lnTo>
                <a:lnTo>
                  <a:pt x="148561" y="78581"/>
                </a:lnTo>
                <a:lnTo>
                  <a:pt x="152228" y="74413"/>
                </a:lnTo>
                <a:lnTo>
                  <a:pt x="156000" y="70246"/>
                </a:lnTo>
                <a:lnTo>
                  <a:pt x="157886" y="64839"/>
                </a:lnTo>
                <a:lnTo>
                  <a:pt x="157886" y="1637"/>
                </a:lnTo>
                <a:lnTo>
                  <a:pt x="178574" y="1637"/>
                </a:lnTo>
                <a:lnTo>
                  <a:pt x="178562" y="58935"/>
                </a:lnTo>
                <a:lnTo>
                  <a:pt x="177876" y="67651"/>
                </a:lnTo>
                <a:lnTo>
                  <a:pt x="175782" y="75492"/>
                </a:lnTo>
                <a:lnTo>
                  <a:pt x="173135" y="80665"/>
                </a:lnTo>
                <a:close/>
              </a:path>
              <a:path w="989329" h="99060">
                <a:moveTo>
                  <a:pt x="215264" y="96887"/>
                </a:moveTo>
                <a:lnTo>
                  <a:pt x="194881" y="96887"/>
                </a:lnTo>
                <a:lnTo>
                  <a:pt x="194881" y="1637"/>
                </a:lnTo>
                <a:lnTo>
                  <a:pt x="215264" y="1637"/>
                </a:lnTo>
                <a:lnTo>
                  <a:pt x="215264" y="96887"/>
                </a:lnTo>
                <a:close/>
              </a:path>
              <a:path w="989329" h="99060">
                <a:moveTo>
                  <a:pt x="293702" y="96887"/>
                </a:moveTo>
                <a:lnTo>
                  <a:pt x="233133" y="96887"/>
                </a:lnTo>
                <a:lnTo>
                  <a:pt x="233133" y="1637"/>
                </a:lnTo>
                <a:lnTo>
                  <a:pt x="253516" y="1637"/>
                </a:lnTo>
                <a:lnTo>
                  <a:pt x="253516" y="79027"/>
                </a:lnTo>
                <a:lnTo>
                  <a:pt x="293702" y="79027"/>
                </a:lnTo>
                <a:lnTo>
                  <a:pt x="293702" y="96887"/>
                </a:lnTo>
                <a:close/>
              </a:path>
              <a:path w="989329" h="99060">
                <a:moveTo>
                  <a:pt x="343794" y="96887"/>
                </a:moveTo>
                <a:lnTo>
                  <a:pt x="306142" y="96887"/>
                </a:lnTo>
                <a:lnTo>
                  <a:pt x="306142" y="1637"/>
                </a:lnTo>
                <a:lnTo>
                  <a:pt x="343794" y="1637"/>
                </a:lnTo>
                <a:lnTo>
                  <a:pt x="354565" y="2455"/>
                </a:lnTo>
                <a:lnTo>
                  <a:pt x="364259" y="4911"/>
                </a:lnTo>
                <a:lnTo>
                  <a:pt x="372874" y="9004"/>
                </a:lnTo>
                <a:lnTo>
                  <a:pt x="380408" y="14734"/>
                </a:lnTo>
                <a:lnTo>
                  <a:pt x="384531" y="19496"/>
                </a:lnTo>
                <a:lnTo>
                  <a:pt x="326535" y="19496"/>
                </a:lnTo>
                <a:lnTo>
                  <a:pt x="326535" y="79027"/>
                </a:lnTo>
                <a:lnTo>
                  <a:pt x="384499" y="79027"/>
                </a:lnTo>
                <a:lnTo>
                  <a:pt x="380408" y="83790"/>
                </a:lnTo>
                <a:lnTo>
                  <a:pt x="372874" y="89520"/>
                </a:lnTo>
                <a:lnTo>
                  <a:pt x="364259" y="93613"/>
                </a:lnTo>
                <a:lnTo>
                  <a:pt x="354565" y="96068"/>
                </a:lnTo>
                <a:lnTo>
                  <a:pt x="343794" y="96887"/>
                </a:lnTo>
                <a:close/>
              </a:path>
              <a:path w="989329" h="99060">
                <a:moveTo>
                  <a:pt x="384499" y="79027"/>
                </a:moveTo>
                <a:lnTo>
                  <a:pt x="352624" y="79027"/>
                </a:lnTo>
                <a:lnTo>
                  <a:pt x="359768" y="76249"/>
                </a:lnTo>
                <a:lnTo>
                  <a:pt x="365225" y="70693"/>
                </a:lnTo>
                <a:lnTo>
                  <a:pt x="370778" y="65137"/>
                </a:lnTo>
                <a:lnTo>
                  <a:pt x="373560" y="57993"/>
                </a:lnTo>
                <a:lnTo>
                  <a:pt x="373560" y="40233"/>
                </a:lnTo>
                <a:lnTo>
                  <a:pt x="370931" y="33040"/>
                </a:lnTo>
                <a:lnTo>
                  <a:pt x="365673" y="27682"/>
                </a:lnTo>
                <a:lnTo>
                  <a:pt x="360415" y="22225"/>
                </a:lnTo>
                <a:lnTo>
                  <a:pt x="353119" y="19496"/>
                </a:lnTo>
                <a:lnTo>
                  <a:pt x="384531" y="19496"/>
                </a:lnTo>
                <a:lnTo>
                  <a:pt x="386528" y="21803"/>
                </a:lnTo>
                <a:lnTo>
                  <a:pt x="390901" y="29914"/>
                </a:lnTo>
                <a:lnTo>
                  <a:pt x="393525" y="39067"/>
                </a:lnTo>
                <a:lnTo>
                  <a:pt x="394400" y="49262"/>
                </a:lnTo>
                <a:lnTo>
                  <a:pt x="393525" y="59401"/>
                </a:lnTo>
                <a:lnTo>
                  <a:pt x="390901" y="68535"/>
                </a:lnTo>
                <a:lnTo>
                  <a:pt x="386528" y="76665"/>
                </a:lnTo>
                <a:lnTo>
                  <a:pt x="384499" y="79027"/>
                </a:lnTo>
                <a:close/>
              </a:path>
              <a:path w="989329" h="99060">
                <a:moveTo>
                  <a:pt x="512626" y="80813"/>
                </a:moveTo>
                <a:lnTo>
                  <a:pt x="482640" y="80813"/>
                </a:lnTo>
                <a:lnTo>
                  <a:pt x="486764" y="79771"/>
                </a:lnTo>
                <a:lnTo>
                  <a:pt x="492222" y="75505"/>
                </a:lnTo>
                <a:lnTo>
                  <a:pt x="493603" y="73025"/>
                </a:lnTo>
                <a:lnTo>
                  <a:pt x="493603" y="67469"/>
                </a:lnTo>
                <a:lnTo>
                  <a:pt x="492022" y="65286"/>
                </a:lnTo>
                <a:lnTo>
                  <a:pt x="488841" y="63698"/>
                </a:lnTo>
                <a:lnTo>
                  <a:pt x="485764" y="62011"/>
                </a:lnTo>
                <a:lnTo>
                  <a:pt x="478230" y="59730"/>
                </a:lnTo>
                <a:lnTo>
                  <a:pt x="466219" y="56852"/>
                </a:lnTo>
                <a:lnTo>
                  <a:pt x="454174" y="52666"/>
                </a:lnTo>
                <a:lnTo>
                  <a:pt x="445572" y="46657"/>
                </a:lnTo>
                <a:lnTo>
                  <a:pt x="440412" y="38825"/>
                </a:lnTo>
                <a:lnTo>
                  <a:pt x="438815" y="29864"/>
                </a:lnTo>
                <a:lnTo>
                  <a:pt x="438692" y="20934"/>
                </a:lnTo>
                <a:lnTo>
                  <a:pt x="442016" y="14039"/>
                </a:lnTo>
                <a:lnTo>
                  <a:pt x="474858" y="149"/>
                </a:lnTo>
                <a:lnTo>
                  <a:pt x="485718" y="977"/>
                </a:lnTo>
                <a:lnTo>
                  <a:pt x="495539" y="3460"/>
                </a:lnTo>
                <a:lnTo>
                  <a:pt x="504320" y="7599"/>
                </a:lnTo>
                <a:lnTo>
                  <a:pt x="512062" y="13394"/>
                </a:lnTo>
                <a:lnTo>
                  <a:pt x="508668" y="17859"/>
                </a:lnTo>
                <a:lnTo>
                  <a:pt x="468705" y="17859"/>
                </a:lnTo>
                <a:lnTo>
                  <a:pt x="465333" y="18752"/>
                </a:lnTo>
                <a:lnTo>
                  <a:pt x="462952" y="20538"/>
                </a:lnTo>
                <a:lnTo>
                  <a:pt x="460666" y="22324"/>
                </a:lnTo>
                <a:lnTo>
                  <a:pt x="459523" y="24606"/>
                </a:lnTo>
                <a:lnTo>
                  <a:pt x="459523" y="29864"/>
                </a:lnTo>
                <a:lnTo>
                  <a:pt x="460866" y="31800"/>
                </a:lnTo>
                <a:lnTo>
                  <a:pt x="466219" y="34577"/>
                </a:lnTo>
                <a:lnTo>
                  <a:pt x="469648" y="35768"/>
                </a:lnTo>
                <a:lnTo>
                  <a:pt x="473810" y="36760"/>
                </a:lnTo>
                <a:lnTo>
                  <a:pt x="486907" y="40035"/>
                </a:lnTo>
                <a:lnTo>
                  <a:pt x="514052" y="67469"/>
                </a:lnTo>
                <a:lnTo>
                  <a:pt x="514148" y="77440"/>
                </a:lnTo>
                <a:lnTo>
                  <a:pt x="512626" y="80813"/>
                </a:lnTo>
                <a:close/>
              </a:path>
              <a:path w="989329" h="99060">
                <a:moveTo>
                  <a:pt x="500747" y="28277"/>
                </a:moveTo>
                <a:lnTo>
                  <a:pt x="494778" y="23719"/>
                </a:lnTo>
                <a:lnTo>
                  <a:pt x="488175" y="20463"/>
                </a:lnTo>
                <a:lnTo>
                  <a:pt x="480938" y="18510"/>
                </a:lnTo>
                <a:lnTo>
                  <a:pt x="473067" y="17859"/>
                </a:lnTo>
                <a:lnTo>
                  <a:pt x="508668" y="17859"/>
                </a:lnTo>
                <a:lnTo>
                  <a:pt x="500747" y="28277"/>
                </a:lnTo>
                <a:close/>
              </a:path>
              <a:path w="989329" h="99060">
                <a:moveTo>
                  <a:pt x="476049" y="98673"/>
                </a:moveTo>
                <a:lnTo>
                  <a:pt x="463981" y="97724"/>
                </a:lnTo>
                <a:lnTo>
                  <a:pt x="453236" y="94877"/>
                </a:lnTo>
                <a:lnTo>
                  <a:pt x="443813" y="90134"/>
                </a:lnTo>
                <a:lnTo>
                  <a:pt x="435710" y="83493"/>
                </a:lnTo>
                <a:lnTo>
                  <a:pt x="446731" y="68014"/>
                </a:lnTo>
                <a:lnTo>
                  <a:pt x="450102" y="71585"/>
                </a:lnTo>
                <a:lnTo>
                  <a:pt x="454313" y="74612"/>
                </a:lnTo>
                <a:lnTo>
                  <a:pt x="464533" y="79573"/>
                </a:lnTo>
                <a:lnTo>
                  <a:pt x="470438" y="80813"/>
                </a:lnTo>
                <a:lnTo>
                  <a:pt x="512626" y="80813"/>
                </a:lnTo>
                <a:lnTo>
                  <a:pt x="510767" y="84931"/>
                </a:lnTo>
                <a:lnTo>
                  <a:pt x="504023" y="90487"/>
                </a:lnTo>
                <a:lnTo>
                  <a:pt x="498482" y="94068"/>
                </a:lnTo>
                <a:lnTo>
                  <a:pt x="491972" y="96626"/>
                </a:lnTo>
                <a:lnTo>
                  <a:pt x="484494" y="98161"/>
                </a:lnTo>
                <a:lnTo>
                  <a:pt x="476049" y="98673"/>
                </a:lnTo>
                <a:close/>
              </a:path>
              <a:path w="989329" h="99060">
                <a:moveTo>
                  <a:pt x="596120" y="19496"/>
                </a:moveTo>
                <a:lnTo>
                  <a:pt x="520073" y="19496"/>
                </a:lnTo>
                <a:lnTo>
                  <a:pt x="520073" y="1637"/>
                </a:lnTo>
                <a:lnTo>
                  <a:pt x="596120" y="1637"/>
                </a:lnTo>
                <a:lnTo>
                  <a:pt x="596120" y="19496"/>
                </a:lnTo>
                <a:close/>
              </a:path>
              <a:path w="989329" h="99060">
                <a:moveTo>
                  <a:pt x="568288" y="96887"/>
                </a:moveTo>
                <a:lnTo>
                  <a:pt x="547895" y="96887"/>
                </a:lnTo>
                <a:lnTo>
                  <a:pt x="547895" y="19496"/>
                </a:lnTo>
                <a:lnTo>
                  <a:pt x="568288" y="19496"/>
                </a:lnTo>
                <a:lnTo>
                  <a:pt x="568288" y="96887"/>
                </a:lnTo>
                <a:close/>
              </a:path>
              <a:path w="989329" h="99060">
                <a:moveTo>
                  <a:pt x="620219" y="96887"/>
                </a:moveTo>
                <a:lnTo>
                  <a:pt x="596997" y="96887"/>
                </a:lnTo>
                <a:lnTo>
                  <a:pt x="633906" y="1637"/>
                </a:lnTo>
                <a:lnTo>
                  <a:pt x="659357" y="1637"/>
                </a:lnTo>
                <a:lnTo>
                  <a:pt x="667137" y="21877"/>
                </a:lnTo>
                <a:lnTo>
                  <a:pt x="646565" y="21877"/>
                </a:lnTo>
                <a:lnTo>
                  <a:pt x="631677" y="62954"/>
                </a:lnTo>
                <a:lnTo>
                  <a:pt x="682927" y="62954"/>
                </a:lnTo>
                <a:lnTo>
                  <a:pt x="689792" y="80813"/>
                </a:lnTo>
                <a:lnTo>
                  <a:pt x="626172" y="80813"/>
                </a:lnTo>
                <a:lnTo>
                  <a:pt x="620219" y="96887"/>
                </a:lnTo>
                <a:close/>
              </a:path>
              <a:path w="989329" h="99060">
                <a:moveTo>
                  <a:pt x="682927" y="62954"/>
                </a:moveTo>
                <a:lnTo>
                  <a:pt x="661443" y="62954"/>
                </a:lnTo>
                <a:lnTo>
                  <a:pt x="646565" y="21877"/>
                </a:lnTo>
                <a:lnTo>
                  <a:pt x="667137" y="21877"/>
                </a:lnTo>
                <a:lnTo>
                  <a:pt x="682927" y="62954"/>
                </a:lnTo>
                <a:close/>
              </a:path>
              <a:path w="989329" h="99060">
                <a:moveTo>
                  <a:pt x="695971" y="96887"/>
                </a:moveTo>
                <a:lnTo>
                  <a:pt x="672901" y="96887"/>
                </a:lnTo>
                <a:lnTo>
                  <a:pt x="667101" y="80813"/>
                </a:lnTo>
                <a:lnTo>
                  <a:pt x="689792" y="80813"/>
                </a:lnTo>
                <a:lnTo>
                  <a:pt x="695971" y="96887"/>
                </a:lnTo>
                <a:close/>
              </a:path>
              <a:path w="989329" h="99060">
                <a:moveTo>
                  <a:pt x="748749" y="98673"/>
                </a:moveTo>
                <a:lnTo>
                  <a:pt x="712582" y="84832"/>
                </a:lnTo>
                <a:lnTo>
                  <a:pt x="698143" y="49262"/>
                </a:lnTo>
                <a:lnTo>
                  <a:pt x="699035" y="38900"/>
                </a:lnTo>
                <a:lnTo>
                  <a:pt x="728725" y="3460"/>
                </a:lnTo>
                <a:lnTo>
                  <a:pt x="748749" y="0"/>
                </a:lnTo>
                <a:lnTo>
                  <a:pt x="760977" y="1330"/>
                </a:lnTo>
                <a:lnTo>
                  <a:pt x="771627" y="5320"/>
                </a:lnTo>
                <a:lnTo>
                  <a:pt x="780696" y="11971"/>
                </a:lnTo>
                <a:lnTo>
                  <a:pt x="785549" y="18007"/>
                </a:lnTo>
                <a:lnTo>
                  <a:pt x="740110" y="18007"/>
                </a:lnTo>
                <a:lnTo>
                  <a:pt x="732966" y="20984"/>
                </a:lnTo>
                <a:lnTo>
                  <a:pt x="727318" y="26937"/>
                </a:lnTo>
                <a:lnTo>
                  <a:pt x="721755" y="32891"/>
                </a:lnTo>
                <a:lnTo>
                  <a:pt x="718983" y="40332"/>
                </a:lnTo>
                <a:lnTo>
                  <a:pt x="718983" y="58489"/>
                </a:lnTo>
                <a:lnTo>
                  <a:pt x="721803" y="66030"/>
                </a:lnTo>
                <a:lnTo>
                  <a:pt x="727460" y="71884"/>
                </a:lnTo>
                <a:lnTo>
                  <a:pt x="733214" y="77738"/>
                </a:lnTo>
                <a:lnTo>
                  <a:pt x="740310" y="80665"/>
                </a:lnTo>
                <a:lnTo>
                  <a:pt x="789373" y="80665"/>
                </a:lnTo>
                <a:lnTo>
                  <a:pt x="789373" y="80813"/>
                </a:lnTo>
                <a:lnTo>
                  <a:pt x="780806" y="88627"/>
                </a:lnTo>
                <a:lnTo>
                  <a:pt x="771179" y="94208"/>
                </a:lnTo>
                <a:lnTo>
                  <a:pt x="760493" y="97556"/>
                </a:lnTo>
                <a:lnTo>
                  <a:pt x="748749" y="98673"/>
                </a:lnTo>
                <a:close/>
              </a:path>
              <a:path w="989329" h="99060">
                <a:moveTo>
                  <a:pt x="771371" y="30510"/>
                </a:moveTo>
                <a:lnTo>
                  <a:pt x="769180" y="27136"/>
                </a:lnTo>
                <a:lnTo>
                  <a:pt x="766160" y="24209"/>
                </a:lnTo>
                <a:lnTo>
                  <a:pt x="758417" y="19249"/>
                </a:lnTo>
                <a:lnTo>
                  <a:pt x="753902" y="18007"/>
                </a:lnTo>
                <a:lnTo>
                  <a:pt x="785549" y="18007"/>
                </a:lnTo>
                <a:lnTo>
                  <a:pt x="788182" y="21282"/>
                </a:lnTo>
                <a:lnTo>
                  <a:pt x="771371" y="30510"/>
                </a:lnTo>
                <a:close/>
              </a:path>
              <a:path w="989329" h="99060">
                <a:moveTo>
                  <a:pt x="789373" y="80665"/>
                </a:moveTo>
                <a:lnTo>
                  <a:pt x="753111" y="80665"/>
                </a:lnTo>
                <a:lnTo>
                  <a:pt x="757131" y="79920"/>
                </a:lnTo>
                <a:lnTo>
                  <a:pt x="760798" y="78432"/>
                </a:lnTo>
                <a:lnTo>
                  <a:pt x="764474" y="76844"/>
                </a:lnTo>
                <a:lnTo>
                  <a:pt x="767246" y="75157"/>
                </a:lnTo>
                <a:lnTo>
                  <a:pt x="769132" y="73372"/>
                </a:lnTo>
                <a:lnTo>
                  <a:pt x="769132" y="61912"/>
                </a:lnTo>
                <a:lnTo>
                  <a:pt x="743986" y="61912"/>
                </a:lnTo>
                <a:lnTo>
                  <a:pt x="743986" y="44201"/>
                </a:lnTo>
                <a:lnTo>
                  <a:pt x="789373" y="44201"/>
                </a:lnTo>
                <a:lnTo>
                  <a:pt x="789373" y="80665"/>
                </a:lnTo>
                <a:close/>
              </a:path>
              <a:path w="989329" h="99060">
                <a:moveTo>
                  <a:pt x="870535" y="96887"/>
                </a:moveTo>
                <a:lnTo>
                  <a:pt x="803117" y="96887"/>
                </a:lnTo>
                <a:lnTo>
                  <a:pt x="803117" y="1637"/>
                </a:lnTo>
                <a:lnTo>
                  <a:pt x="870535" y="1637"/>
                </a:lnTo>
                <a:lnTo>
                  <a:pt x="870535" y="19496"/>
                </a:lnTo>
                <a:lnTo>
                  <a:pt x="823510" y="19496"/>
                </a:lnTo>
                <a:lnTo>
                  <a:pt x="823510" y="39588"/>
                </a:lnTo>
                <a:lnTo>
                  <a:pt x="869649" y="39588"/>
                </a:lnTo>
                <a:lnTo>
                  <a:pt x="869649" y="57448"/>
                </a:lnTo>
                <a:lnTo>
                  <a:pt x="823510" y="57448"/>
                </a:lnTo>
                <a:lnTo>
                  <a:pt x="823510" y="79027"/>
                </a:lnTo>
                <a:lnTo>
                  <a:pt x="870535" y="79027"/>
                </a:lnTo>
                <a:lnTo>
                  <a:pt x="870535" y="96887"/>
                </a:lnTo>
                <a:close/>
              </a:path>
              <a:path w="989329" h="99060">
                <a:moveTo>
                  <a:pt x="925161" y="27979"/>
                </a:moveTo>
                <a:lnTo>
                  <a:pt x="915036" y="15329"/>
                </a:lnTo>
                <a:lnTo>
                  <a:pt x="922340" y="8688"/>
                </a:lnTo>
                <a:lnTo>
                  <a:pt x="930852" y="3944"/>
                </a:lnTo>
                <a:lnTo>
                  <a:pt x="940571" y="1098"/>
                </a:lnTo>
                <a:lnTo>
                  <a:pt x="951497" y="149"/>
                </a:lnTo>
                <a:lnTo>
                  <a:pt x="959450" y="586"/>
                </a:lnTo>
                <a:lnTo>
                  <a:pt x="987511" y="18107"/>
                </a:lnTo>
                <a:lnTo>
                  <a:pt x="949269" y="18157"/>
                </a:lnTo>
                <a:lnTo>
                  <a:pt x="942570" y="18771"/>
                </a:lnTo>
                <a:lnTo>
                  <a:pt x="936318" y="20612"/>
                </a:lnTo>
                <a:lnTo>
                  <a:pt x="930515" y="23682"/>
                </a:lnTo>
                <a:lnTo>
                  <a:pt x="925161" y="27979"/>
                </a:lnTo>
                <a:close/>
              </a:path>
              <a:path w="989329" h="99060">
                <a:moveTo>
                  <a:pt x="982140" y="39588"/>
                </a:moveTo>
                <a:lnTo>
                  <a:pt x="961127" y="39588"/>
                </a:lnTo>
                <a:lnTo>
                  <a:pt x="966976" y="36214"/>
                </a:lnTo>
                <a:lnTo>
                  <a:pt x="966976" y="25598"/>
                </a:lnTo>
                <a:lnTo>
                  <a:pt x="965290" y="22770"/>
                </a:lnTo>
                <a:lnTo>
                  <a:pt x="961918" y="20984"/>
                </a:lnTo>
                <a:lnTo>
                  <a:pt x="958546" y="19099"/>
                </a:lnTo>
                <a:lnTo>
                  <a:pt x="954326" y="18157"/>
                </a:lnTo>
                <a:lnTo>
                  <a:pt x="987511" y="18157"/>
                </a:lnTo>
                <a:lnTo>
                  <a:pt x="987511" y="31402"/>
                </a:lnTo>
                <a:lnTo>
                  <a:pt x="985530" y="36115"/>
                </a:lnTo>
                <a:lnTo>
                  <a:pt x="982140" y="39588"/>
                </a:lnTo>
                <a:close/>
              </a:path>
              <a:path w="989329" h="99060">
                <a:moveTo>
                  <a:pt x="937658" y="57745"/>
                </a:moveTo>
                <a:lnTo>
                  <a:pt x="937658" y="39439"/>
                </a:lnTo>
                <a:lnTo>
                  <a:pt x="942868" y="39588"/>
                </a:lnTo>
                <a:lnTo>
                  <a:pt x="982140" y="39588"/>
                </a:lnTo>
                <a:lnTo>
                  <a:pt x="977596" y="44152"/>
                </a:lnTo>
                <a:lnTo>
                  <a:pt x="972586" y="46682"/>
                </a:lnTo>
                <a:lnTo>
                  <a:pt x="966528" y="47773"/>
                </a:lnTo>
                <a:lnTo>
                  <a:pt x="973176" y="48468"/>
                </a:lnTo>
                <a:lnTo>
                  <a:pt x="978539" y="50998"/>
                </a:lnTo>
                <a:lnTo>
                  <a:pt x="982606" y="55363"/>
                </a:lnTo>
                <a:lnTo>
                  <a:pt x="984593" y="57448"/>
                </a:lnTo>
                <a:lnTo>
                  <a:pt x="946144" y="57448"/>
                </a:lnTo>
                <a:lnTo>
                  <a:pt x="937658" y="57745"/>
                </a:lnTo>
                <a:close/>
              </a:path>
              <a:path w="989329" h="99060">
                <a:moveTo>
                  <a:pt x="987994" y="80665"/>
                </a:moveTo>
                <a:lnTo>
                  <a:pt x="956365" y="80665"/>
                </a:lnTo>
                <a:lnTo>
                  <a:pt x="960775" y="79524"/>
                </a:lnTo>
                <a:lnTo>
                  <a:pt x="963851" y="77241"/>
                </a:lnTo>
                <a:lnTo>
                  <a:pt x="967023" y="74959"/>
                </a:lnTo>
                <a:lnTo>
                  <a:pt x="968614" y="72032"/>
                </a:lnTo>
                <a:lnTo>
                  <a:pt x="968614" y="64690"/>
                </a:lnTo>
                <a:lnTo>
                  <a:pt x="967080" y="61912"/>
                </a:lnTo>
                <a:lnTo>
                  <a:pt x="960927" y="58340"/>
                </a:lnTo>
                <a:lnTo>
                  <a:pt x="956060" y="57448"/>
                </a:lnTo>
                <a:lnTo>
                  <a:pt x="984593" y="57448"/>
                </a:lnTo>
                <a:lnTo>
                  <a:pt x="986768" y="59730"/>
                </a:lnTo>
                <a:lnTo>
                  <a:pt x="988814" y="64690"/>
                </a:lnTo>
                <a:lnTo>
                  <a:pt x="988854" y="78978"/>
                </a:lnTo>
                <a:lnTo>
                  <a:pt x="987994" y="80665"/>
                </a:lnTo>
                <a:close/>
              </a:path>
              <a:path w="989329" h="99060">
                <a:moveTo>
                  <a:pt x="951355" y="98673"/>
                </a:moveTo>
                <a:lnTo>
                  <a:pt x="942420" y="98673"/>
                </a:lnTo>
                <a:lnTo>
                  <a:pt x="934781" y="97185"/>
                </a:lnTo>
                <a:lnTo>
                  <a:pt x="922180" y="91231"/>
                </a:lnTo>
                <a:lnTo>
                  <a:pt x="917265" y="87609"/>
                </a:lnTo>
                <a:lnTo>
                  <a:pt x="913693" y="83343"/>
                </a:lnTo>
                <a:lnTo>
                  <a:pt x="924266" y="69800"/>
                </a:lnTo>
                <a:lnTo>
                  <a:pt x="927637" y="73173"/>
                </a:lnTo>
                <a:lnTo>
                  <a:pt x="931705" y="75853"/>
                </a:lnTo>
                <a:lnTo>
                  <a:pt x="936467" y="77837"/>
                </a:lnTo>
                <a:lnTo>
                  <a:pt x="941230" y="79722"/>
                </a:lnTo>
                <a:lnTo>
                  <a:pt x="945944" y="80665"/>
                </a:lnTo>
                <a:lnTo>
                  <a:pt x="987994" y="80665"/>
                </a:lnTo>
                <a:lnTo>
                  <a:pt x="985387" y="85774"/>
                </a:lnTo>
                <a:lnTo>
                  <a:pt x="978434" y="90934"/>
                </a:lnTo>
                <a:lnTo>
                  <a:pt x="972835" y="94320"/>
                </a:lnTo>
                <a:lnTo>
                  <a:pt x="966455" y="96738"/>
                </a:lnTo>
                <a:lnTo>
                  <a:pt x="959295" y="98189"/>
                </a:lnTo>
                <a:lnTo>
                  <a:pt x="951355" y="9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0598" y="3041094"/>
            <a:ext cx="3381375" cy="1223010"/>
          </a:xfrm>
          <a:custGeom>
            <a:avLst/>
            <a:gdLst/>
            <a:ahLst/>
            <a:cxnLst/>
            <a:rect l="l" t="t" r="r" b="b"/>
            <a:pathLst>
              <a:path w="3381375" h="1223010">
                <a:moveTo>
                  <a:pt x="0" y="0"/>
                </a:moveTo>
                <a:lnTo>
                  <a:pt x="3381293" y="0"/>
                </a:lnTo>
                <a:lnTo>
                  <a:pt x="3381293" y="1222797"/>
                </a:lnTo>
                <a:lnTo>
                  <a:pt x="0" y="1222797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8610" y="3164047"/>
            <a:ext cx="989330" cy="99060"/>
          </a:xfrm>
          <a:custGeom>
            <a:avLst/>
            <a:gdLst/>
            <a:ahLst/>
            <a:cxnLst/>
            <a:rect l="l" t="t" r="r" b="b"/>
            <a:pathLst>
              <a:path w="989330" h="99060">
                <a:moveTo>
                  <a:pt x="60331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8492" y="1637"/>
                </a:lnTo>
                <a:lnTo>
                  <a:pt x="65141" y="3869"/>
                </a:lnTo>
                <a:lnTo>
                  <a:pt x="70103" y="8334"/>
                </a:lnTo>
                <a:lnTo>
                  <a:pt x="75161" y="12799"/>
                </a:lnTo>
                <a:lnTo>
                  <a:pt x="77695" y="18653"/>
                </a:lnTo>
                <a:lnTo>
                  <a:pt x="77695" y="19049"/>
                </a:lnTo>
                <a:lnTo>
                  <a:pt x="20392" y="19049"/>
                </a:lnTo>
                <a:lnTo>
                  <a:pt x="20392" y="39737"/>
                </a:lnTo>
                <a:lnTo>
                  <a:pt x="73408" y="39737"/>
                </a:lnTo>
                <a:lnTo>
                  <a:pt x="69856" y="44301"/>
                </a:lnTo>
                <a:lnTo>
                  <a:pt x="65931" y="46781"/>
                </a:lnTo>
                <a:lnTo>
                  <a:pt x="61169" y="47773"/>
                </a:lnTo>
                <a:lnTo>
                  <a:pt x="66131" y="48468"/>
                </a:lnTo>
                <a:lnTo>
                  <a:pt x="70399" y="51048"/>
                </a:lnTo>
                <a:lnTo>
                  <a:pt x="73971" y="55513"/>
                </a:lnTo>
                <a:lnTo>
                  <a:pt x="75345" y="57149"/>
                </a:lnTo>
                <a:lnTo>
                  <a:pt x="20392" y="57149"/>
                </a:lnTo>
                <a:lnTo>
                  <a:pt x="20392" y="79324"/>
                </a:lnTo>
                <a:lnTo>
                  <a:pt x="79258" y="79324"/>
                </a:lnTo>
                <a:lnTo>
                  <a:pt x="76999" y="84980"/>
                </a:lnTo>
                <a:lnTo>
                  <a:pt x="67074" y="94505"/>
                </a:lnTo>
                <a:lnTo>
                  <a:pt x="60331" y="96887"/>
                </a:lnTo>
                <a:close/>
              </a:path>
              <a:path w="989330" h="99060">
                <a:moveTo>
                  <a:pt x="73408" y="39737"/>
                </a:moveTo>
                <a:lnTo>
                  <a:pt x="49215" y="39737"/>
                </a:lnTo>
                <a:lnTo>
                  <a:pt x="51892" y="38794"/>
                </a:lnTo>
                <a:lnTo>
                  <a:pt x="55864" y="35024"/>
                </a:lnTo>
                <a:lnTo>
                  <a:pt x="56854" y="32544"/>
                </a:lnTo>
                <a:lnTo>
                  <a:pt x="56854" y="26392"/>
                </a:lnTo>
                <a:lnTo>
                  <a:pt x="55864" y="23911"/>
                </a:lnTo>
                <a:lnTo>
                  <a:pt x="53882" y="22026"/>
                </a:lnTo>
                <a:lnTo>
                  <a:pt x="51892" y="20042"/>
                </a:lnTo>
                <a:lnTo>
                  <a:pt x="49215" y="19049"/>
                </a:lnTo>
                <a:lnTo>
                  <a:pt x="77695" y="19049"/>
                </a:lnTo>
                <a:lnTo>
                  <a:pt x="77695" y="31551"/>
                </a:lnTo>
                <a:lnTo>
                  <a:pt x="76104" y="36363"/>
                </a:lnTo>
                <a:lnTo>
                  <a:pt x="73408" y="39737"/>
                </a:lnTo>
                <a:close/>
              </a:path>
              <a:path w="989330" h="99060">
                <a:moveTo>
                  <a:pt x="79258" y="79324"/>
                </a:moveTo>
                <a:lnTo>
                  <a:pt x="50406" y="79324"/>
                </a:lnTo>
                <a:lnTo>
                  <a:pt x="53435" y="78382"/>
                </a:lnTo>
                <a:lnTo>
                  <a:pt x="57702" y="74512"/>
                </a:lnTo>
                <a:lnTo>
                  <a:pt x="58788" y="71785"/>
                </a:lnTo>
                <a:lnTo>
                  <a:pt x="58729" y="65088"/>
                </a:lnTo>
                <a:lnTo>
                  <a:pt x="57749" y="62606"/>
                </a:lnTo>
                <a:lnTo>
                  <a:pt x="53578" y="58241"/>
                </a:lnTo>
                <a:lnTo>
                  <a:pt x="50501" y="57149"/>
                </a:lnTo>
                <a:lnTo>
                  <a:pt x="75345" y="57149"/>
                </a:lnTo>
                <a:lnTo>
                  <a:pt x="77638" y="59878"/>
                </a:lnTo>
                <a:lnTo>
                  <a:pt x="79476" y="65088"/>
                </a:lnTo>
                <a:lnTo>
                  <a:pt x="79476" y="78780"/>
                </a:lnTo>
                <a:lnTo>
                  <a:pt x="79258" y="79324"/>
                </a:lnTo>
                <a:close/>
              </a:path>
              <a:path w="989330" h="99060">
                <a:moveTo>
                  <a:pt x="135569" y="98673"/>
                </a:moveTo>
                <a:lnTo>
                  <a:pt x="98919" y="82460"/>
                </a:lnTo>
                <a:lnTo>
                  <a:pt x="92554" y="58935"/>
                </a:lnTo>
                <a:lnTo>
                  <a:pt x="92554" y="1637"/>
                </a:lnTo>
                <a:lnTo>
                  <a:pt x="113242" y="1637"/>
                </a:lnTo>
                <a:lnTo>
                  <a:pt x="113242" y="64839"/>
                </a:lnTo>
                <a:lnTo>
                  <a:pt x="115080" y="70246"/>
                </a:lnTo>
                <a:lnTo>
                  <a:pt x="118747" y="74413"/>
                </a:lnTo>
                <a:lnTo>
                  <a:pt x="122519" y="78581"/>
                </a:lnTo>
                <a:lnTo>
                  <a:pt x="128130" y="80665"/>
                </a:lnTo>
                <a:lnTo>
                  <a:pt x="173145" y="80665"/>
                </a:lnTo>
                <a:lnTo>
                  <a:pt x="172303" y="82311"/>
                </a:lnTo>
                <a:lnTo>
                  <a:pt x="167420" y="88106"/>
                </a:lnTo>
                <a:lnTo>
                  <a:pt x="161298" y="92729"/>
                </a:lnTo>
                <a:lnTo>
                  <a:pt x="153948" y="96031"/>
                </a:lnTo>
                <a:lnTo>
                  <a:pt x="145371" y="98012"/>
                </a:lnTo>
                <a:lnTo>
                  <a:pt x="135569" y="98673"/>
                </a:lnTo>
                <a:close/>
              </a:path>
              <a:path w="989330" h="99060">
                <a:moveTo>
                  <a:pt x="173145" y="80665"/>
                </a:moveTo>
                <a:lnTo>
                  <a:pt x="143008" y="80665"/>
                </a:lnTo>
                <a:lnTo>
                  <a:pt x="148570" y="78581"/>
                </a:lnTo>
                <a:lnTo>
                  <a:pt x="152237" y="74413"/>
                </a:lnTo>
                <a:lnTo>
                  <a:pt x="156009" y="70246"/>
                </a:lnTo>
                <a:lnTo>
                  <a:pt x="157895" y="64839"/>
                </a:lnTo>
                <a:lnTo>
                  <a:pt x="157895" y="1637"/>
                </a:lnTo>
                <a:lnTo>
                  <a:pt x="178583" y="1637"/>
                </a:lnTo>
                <a:lnTo>
                  <a:pt x="178572" y="58935"/>
                </a:lnTo>
                <a:lnTo>
                  <a:pt x="177885" y="67651"/>
                </a:lnTo>
                <a:lnTo>
                  <a:pt x="175791" y="75492"/>
                </a:lnTo>
                <a:lnTo>
                  <a:pt x="173145" y="80665"/>
                </a:lnTo>
                <a:close/>
              </a:path>
              <a:path w="989330" h="99060">
                <a:moveTo>
                  <a:pt x="215274" y="96887"/>
                </a:moveTo>
                <a:lnTo>
                  <a:pt x="194890" y="96887"/>
                </a:lnTo>
                <a:lnTo>
                  <a:pt x="194890" y="1637"/>
                </a:lnTo>
                <a:lnTo>
                  <a:pt x="215274" y="1637"/>
                </a:lnTo>
                <a:lnTo>
                  <a:pt x="215274" y="96887"/>
                </a:lnTo>
                <a:close/>
              </a:path>
              <a:path w="989330" h="99060">
                <a:moveTo>
                  <a:pt x="293712" y="96887"/>
                </a:moveTo>
                <a:lnTo>
                  <a:pt x="233133" y="96887"/>
                </a:lnTo>
                <a:lnTo>
                  <a:pt x="233133" y="1637"/>
                </a:lnTo>
                <a:lnTo>
                  <a:pt x="253526" y="1637"/>
                </a:lnTo>
                <a:lnTo>
                  <a:pt x="253526" y="79027"/>
                </a:lnTo>
                <a:lnTo>
                  <a:pt x="293712" y="79027"/>
                </a:lnTo>
                <a:lnTo>
                  <a:pt x="293712" y="96887"/>
                </a:lnTo>
                <a:close/>
              </a:path>
              <a:path w="989330" h="99060">
                <a:moveTo>
                  <a:pt x="343804" y="96887"/>
                </a:moveTo>
                <a:lnTo>
                  <a:pt x="306151" y="96887"/>
                </a:lnTo>
                <a:lnTo>
                  <a:pt x="306151" y="1637"/>
                </a:lnTo>
                <a:lnTo>
                  <a:pt x="343804" y="1637"/>
                </a:lnTo>
                <a:lnTo>
                  <a:pt x="354573" y="2455"/>
                </a:lnTo>
                <a:lnTo>
                  <a:pt x="364265" y="4911"/>
                </a:lnTo>
                <a:lnTo>
                  <a:pt x="372879" y="9004"/>
                </a:lnTo>
                <a:lnTo>
                  <a:pt x="380418" y="14734"/>
                </a:lnTo>
                <a:lnTo>
                  <a:pt x="384540" y="19496"/>
                </a:lnTo>
                <a:lnTo>
                  <a:pt x="326535" y="19496"/>
                </a:lnTo>
                <a:lnTo>
                  <a:pt x="326535" y="79027"/>
                </a:lnTo>
                <a:lnTo>
                  <a:pt x="384508" y="79027"/>
                </a:lnTo>
                <a:lnTo>
                  <a:pt x="380418" y="83790"/>
                </a:lnTo>
                <a:lnTo>
                  <a:pt x="372879" y="89520"/>
                </a:lnTo>
                <a:lnTo>
                  <a:pt x="364265" y="93613"/>
                </a:lnTo>
                <a:lnTo>
                  <a:pt x="354573" y="96068"/>
                </a:lnTo>
                <a:lnTo>
                  <a:pt x="343804" y="96887"/>
                </a:lnTo>
                <a:close/>
              </a:path>
              <a:path w="989330" h="99060">
                <a:moveTo>
                  <a:pt x="384508" y="79027"/>
                </a:moveTo>
                <a:lnTo>
                  <a:pt x="352633" y="79027"/>
                </a:lnTo>
                <a:lnTo>
                  <a:pt x="359777" y="76249"/>
                </a:lnTo>
                <a:lnTo>
                  <a:pt x="365235" y="70693"/>
                </a:lnTo>
                <a:lnTo>
                  <a:pt x="370788" y="65137"/>
                </a:lnTo>
                <a:lnTo>
                  <a:pt x="373569" y="57993"/>
                </a:lnTo>
                <a:lnTo>
                  <a:pt x="373569" y="40233"/>
                </a:lnTo>
                <a:lnTo>
                  <a:pt x="370940" y="33040"/>
                </a:lnTo>
                <a:lnTo>
                  <a:pt x="365683" y="27682"/>
                </a:lnTo>
                <a:lnTo>
                  <a:pt x="360425" y="22225"/>
                </a:lnTo>
                <a:lnTo>
                  <a:pt x="353129" y="19496"/>
                </a:lnTo>
                <a:lnTo>
                  <a:pt x="384540" y="19496"/>
                </a:lnTo>
                <a:lnTo>
                  <a:pt x="386536" y="21803"/>
                </a:lnTo>
                <a:lnTo>
                  <a:pt x="390906" y="29914"/>
                </a:lnTo>
                <a:lnTo>
                  <a:pt x="393527" y="39067"/>
                </a:lnTo>
                <a:lnTo>
                  <a:pt x="394400" y="49262"/>
                </a:lnTo>
                <a:lnTo>
                  <a:pt x="393527" y="59401"/>
                </a:lnTo>
                <a:lnTo>
                  <a:pt x="390906" y="68535"/>
                </a:lnTo>
                <a:lnTo>
                  <a:pt x="386536" y="76665"/>
                </a:lnTo>
                <a:lnTo>
                  <a:pt x="384508" y="79027"/>
                </a:lnTo>
                <a:close/>
              </a:path>
              <a:path w="989330" h="99060">
                <a:moveTo>
                  <a:pt x="512630" y="80813"/>
                </a:moveTo>
                <a:lnTo>
                  <a:pt x="482649" y="80813"/>
                </a:lnTo>
                <a:lnTo>
                  <a:pt x="486764" y="79771"/>
                </a:lnTo>
                <a:lnTo>
                  <a:pt x="489450" y="77688"/>
                </a:lnTo>
                <a:lnTo>
                  <a:pt x="492222" y="75505"/>
                </a:lnTo>
                <a:lnTo>
                  <a:pt x="493613" y="73025"/>
                </a:lnTo>
                <a:lnTo>
                  <a:pt x="493613" y="67469"/>
                </a:lnTo>
                <a:lnTo>
                  <a:pt x="492022" y="65286"/>
                </a:lnTo>
                <a:lnTo>
                  <a:pt x="488850" y="63698"/>
                </a:lnTo>
                <a:lnTo>
                  <a:pt x="485774" y="62011"/>
                </a:lnTo>
                <a:lnTo>
                  <a:pt x="478239" y="59730"/>
                </a:lnTo>
                <a:lnTo>
                  <a:pt x="466228" y="56852"/>
                </a:lnTo>
                <a:lnTo>
                  <a:pt x="454184" y="52666"/>
                </a:lnTo>
                <a:lnTo>
                  <a:pt x="445582" y="46657"/>
                </a:lnTo>
                <a:lnTo>
                  <a:pt x="440421" y="38825"/>
                </a:lnTo>
                <a:lnTo>
                  <a:pt x="438825" y="29864"/>
                </a:lnTo>
                <a:lnTo>
                  <a:pt x="438701" y="20934"/>
                </a:lnTo>
                <a:lnTo>
                  <a:pt x="442016" y="14039"/>
                </a:lnTo>
                <a:lnTo>
                  <a:pt x="474858" y="149"/>
                </a:lnTo>
                <a:lnTo>
                  <a:pt x="485724" y="977"/>
                </a:lnTo>
                <a:lnTo>
                  <a:pt x="495547" y="3460"/>
                </a:lnTo>
                <a:lnTo>
                  <a:pt x="504330" y="7599"/>
                </a:lnTo>
                <a:lnTo>
                  <a:pt x="512072" y="13394"/>
                </a:lnTo>
                <a:lnTo>
                  <a:pt x="508678" y="17859"/>
                </a:lnTo>
                <a:lnTo>
                  <a:pt x="468714" y="17859"/>
                </a:lnTo>
                <a:lnTo>
                  <a:pt x="465333" y="18752"/>
                </a:lnTo>
                <a:lnTo>
                  <a:pt x="462952" y="20538"/>
                </a:lnTo>
                <a:lnTo>
                  <a:pt x="460675" y="22324"/>
                </a:lnTo>
                <a:lnTo>
                  <a:pt x="459532" y="24606"/>
                </a:lnTo>
                <a:lnTo>
                  <a:pt x="459532" y="29864"/>
                </a:lnTo>
                <a:lnTo>
                  <a:pt x="460875" y="31800"/>
                </a:lnTo>
                <a:lnTo>
                  <a:pt x="466228" y="34577"/>
                </a:lnTo>
                <a:lnTo>
                  <a:pt x="469657" y="35768"/>
                </a:lnTo>
                <a:lnTo>
                  <a:pt x="473820" y="36760"/>
                </a:lnTo>
                <a:lnTo>
                  <a:pt x="486917" y="40035"/>
                </a:lnTo>
                <a:lnTo>
                  <a:pt x="498831" y="44406"/>
                </a:lnTo>
                <a:lnTo>
                  <a:pt x="507340" y="50527"/>
                </a:lnTo>
                <a:lnTo>
                  <a:pt x="512446" y="58396"/>
                </a:lnTo>
                <a:lnTo>
                  <a:pt x="514052" y="67469"/>
                </a:lnTo>
                <a:lnTo>
                  <a:pt x="514037" y="77688"/>
                </a:lnTo>
                <a:lnTo>
                  <a:pt x="512630" y="80813"/>
                </a:lnTo>
                <a:close/>
              </a:path>
              <a:path w="989330" h="99060">
                <a:moveTo>
                  <a:pt x="500756" y="28277"/>
                </a:moveTo>
                <a:lnTo>
                  <a:pt x="494784" y="23719"/>
                </a:lnTo>
                <a:lnTo>
                  <a:pt x="488181" y="20463"/>
                </a:lnTo>
                <a:lnTo>
                  <a:pt x="480946" y="18510"/>
                </a:lnTo>
                <a:lnTo>
                  <a:pt x="473077" y="17859"/>
                </a:lnTo>
                <a:lnTo>
                  <a:pt x="508678" y="17859"/>
                </a:lnTo>
                <a:lnTo>
                  <a:pt x="500756" y="28277"/>
                </a:lnTo>
                <a:close/>
              </a:path>
              <a:path w="989330" h="99060">
                <a:moveTo>
                  <a:pt x="476049" y="98673"/>
                </a:moveTo>
                <a:lnTo>
                  <a:pt x="463986" y="97724"/>
                </a:lnTo>
                <a:lnTo>
                  <a:pt x="453245" y="94877"/>
                </a:lnTo>
                <a:lnTo>
                  <a:pt x="443823" y="90134"/>
                </a:lnTo>
                <a:lnTo>
                  <a:pt x="435720" y="83493"/>
                </a:lnTo>
                <a:lnTo>
                  <a:pt x="446731" y="68014"/>
                </a:lnTo>
                <a:lnTo>
                  <a:pt x="450102" y="71585"/>
                </a:lnTo>
                <a:lnTo>
                  <a:pt x="454322" y="74612"/>
                </a:lnTo>
                <a:lnTo>
                  <a:pt x="464542" y="79573"/>
                </a:lnTo>
                <a:lnTo>
                  <a:pt x="470448" y="80813"/>
                </a:lnTo>
                <a:lnTo>
                  <a:pt x="512630" y="80813"/>
                </a:lnTo>
                <a:lnTo>
                  <a:pt x="510777" y="84931"/>
                </a:lnTo>
                <a:lnTo>
                  <a:pt x="504033" y="90487"/>
                </a:lnTo>
                <a:lnTo>
                  <a:pt x="498490" y="94068"/>
                </a:lnTo>
                <a:lnTo>
                  <a:pt x="491977" y="96626"/>
                </a:lnTo>
                <a:lnTo>
                  <a:pt x="484496" y="98161"/>
                </a:lnTo>
                <a:lnTo>
                  <a:pt x="476049" y="98673"/>
                </a:lnTo>
                <a:close/>
              </a:path>
              <a:path w="989330" h="99060">
                <a:moveTo>
                  <a:pt x="596130" y="19496"/>
                </a:moveTo>
                <a:lnTo>
                  <a:pt x="520073" y="19496"/>
                </a:lnTo>
                <a:lnTo>
                  <a:pt x="520073" y="1637"/>
                </a:lnTo>
                <a:lnTo>
                  <a:pt x="596130" y="1637"/>
                </a:lnTo>
                <a:lnTo>
                  <a:pt x="596130" y="19496"/>
                </a:lnTo>
                <a:close/>
              </a:path>
              <a:path w="989330" h="99060">
                <a:moveTo>
                  <a:pt x="568298" y="96887"/>
                </a:moveTo>
                <a:lnTo>
                  <a:pt x="547905" y="96887"/>
                </a:lnTo>
                <a:lnTo>
                  <a:pt x="547905" y="19496"/>
                </a:lnTo>
                <a:lnTo>
                  <a:pt x="568298" y="19496"/>
                </a:lnTo>
                <a:lnTo>
                  <a:pt x="568298" y="96887"/>
                </a:lnTo>
                <a:close/>
              </a:path>
              <a:path w="989330" h="99060">
                <a:moveTo>
                  <a:pt x="620228" y="96887"/>
                </a:moveTo>
                <a:lnTo>
                  <a:pt x="597006" y="96887"/>
                </a:lnTo>
                <a:lnTo>
                  <a:pt x="633916" y="1637"/>
                </a:lnTo>
                <a:lnTo>
                  <a:pt x="659366" y="1637"/>
                </a:lnTo>
                <a:lnTo>
                  <a:pt x="667147" y="21877"/>
                </a:lnTo>
                <a:lnTo>
                  <a:pt x="646565" y="21877"/>
                </a:lnTo>
                <a:lnTo>
                  <a:pt x="631687" y="62954"/>
                </a:lnTo>
                <a:lnTo>
                  <a:pt x="682937" y="62954"/>
                </a:lnTo>
                <a:lnTo>
                  <a:pt x="689802" y="80813"/>
                </a:lnTo>
                <a:lnTo>
                  <a:pt x="626181" y="80813"/>
                </a:lnTo>
                <a:lnTo>
                  <a:pt x="620228" y="96887"/>
                </a:lnTo>
                <a:close/>
              </a:path>
              <a:path w="989330" h="99060">
                <a:moveTo>
                  <a:pt x="682937" y="62954"/>
                </a:moveTo>
                <a:lnTo>
                  <a:pt x="661452" y="62954"/>
                </a:lnTo>
                <a:lnTo>
                  <a:pt x="646565" y="21877"/>
                </a:lnTo>
                <a:lnTo>
                  <a:pt x="667147" y="21877"/>
                </a:lnTo>
                <a:lnTo>
                  <a:pt x="682937" y="62954"/>
                </a:lnTo>
                <a:close/>
              </a:path>
              <a:path w="989330" h="99060">
                <a:moveTo>
                  <a:pt x="695980" y="96887"/>
                </a:moveTo>
                <a:lnTo>
                  <a:pt x="672911" y="96887"/>
                </a:lnTo>
                <a:lnTo>
                  <a:pt x="667101" y="80813"/>
                </a:lnTo>
                <a:lnTo>
                  <a:pt x="689802" y="80813"/>
                </a:lnTo>
                <a:lnTo>
                  <a:pt x="695980" y="96887"/>
                </a:lnTo>
                <a:close/>
              </a:path>
              <a:path w="989330" h="99060">
                <a:moveTo>
                  <a:pt x="748749" y="98673"/>
                </a:moveTo>
                <a:lnTo>
                  <a:pt x="712582" y="84832"/>
                </a:lnTo>
                <a:lnTo>
                  <a:pt x="698152" y="49262"/>
                </a:lnTo>
                <a:lnTo>
                  <a:pt x="699045" y="38900"/>
                </a:lnTo>
                <a:lnTo>
                  <a:pt x="728733" y="3460"/>
                </a:lnTo>
                <a:lnTo>
                  <a:pt x="748749" y="0"/>
                </a:lnTo>
                <a:lnTo>
                  <a:pt x="760981" y="1330"/>
                </a:lnTo>
                <a:lnTo>
                  <a:pt x="771631" y="5320"/>
                </a:lnTo>
                <a:lnTo>
                  <a:pt x="780701" y="11971"/>
                </a:lnTo>
                <a:lnTo>
                  <a:pt x="785557" y="18007"/>
                </a:lnTo>
                <a:lnTo>
                  <a:pt x="740119" y="18007"/>
                </a:lnTo>
                <a:lnTo>
                  <a:pt x="732975" y="20984"/>
                </a:lnTo>
                <a:lnTo>
                  <a:pt x="727318" y="26937"/>
                </a:lnTo>
                <a:lnTo>
                  <a:pt x="721764" y="32891"/>
                </a:lnTo>
                <a:lnTo>
                  <a:pt x="718983" y="40332"/>
                </a:lnTo>
                <a:lnTo>
                  <a:pt x="718983" y="58489"/>
                </a:lnTo>
                <a:lnTo>
                  <a:pt x="721812" y="66030"/>
                </a:lnTo>
                <a:lnTo>
                  <a:pt x="727470" y="71884"/>
                </a:lnTo>
                <a:lnTo>
                  <a:pt x="733223" y="77738"/>
                </a:lnTo>
                <a:lnTo>
                  <a:pt x="740319" y="80665"/>
                </a:lnTo>
                <a:lnTo>
                  <a:pt x="789382" y="80665"/>
                </a:lnTo>
                <a:lnTo>
                  <a:pt x="789382" y="80813"/>
                </a:lnTo>
                <a:lnTo>
                  <a:pt x="780815" y="88627"/>
                </a:lnTo>
                <a:lnTo>
                  <a:pt x="771187" y="94208"/>
                </a:lnTo>
                <a:lnTo>
                  <a:pt x="760498" y="97556"/>
                </a:lnTo>
                <a:lnTo>
                  <a:pt x="748749" y="98673"/>
                </a:lnTo>
                <a:close/>
              </a:path>
              <a:path w="989330" h="99060">
                <a:moveTo>
                  <a:pt x="771371" y="30510"/>
                </a:moveTo>
                <a:lnTo>
                  <a:pt x="769189" y="27136"/>
                </a:lnTo>
                <a:lnTo>
                  <a:pt x="766160" y="24209"/>
                </a:lnTo>
                <a:lnTo>
                  <a:pt x="758426" y="19249"/>
                </a:lnTo>
                <a:lnTo>
                  <a:pt x="753911" y="18007"/>
                </a:lnTo>
                <a:lnTo>
                  <a:pt x="785557" y="18007"/>
                </a:lnTo>
                <a:lnTo>
                  <a:pt x="788192" y="21282"/>
                </a:lnTo>
                <a:lnTo>
                  <a:pt x="771371" y="30510"/>
                </a:lnTo>
                <a:close/>
              </a:path>
              <a:path w="989330" h="99060">
                <a:moveTo>
                  <a:pt x="789382" y="80665"/>
                </a:moveTo>
                <a:lnTo>
                  <a:pt x="753121" y="80665"/>
                </a:lnTo>
                <a:lnTo>
                  <a:pt x="757131" y="79920"/>
                </a:lnTo>
                <a:lnTo>
                  <a:pt x="760807" y="78432"/>
                </a:lnTo>
                <a:lnTo>
                  <a:pt x="764474" y="76844"/>
                </a:lnTo>
                <a:lnTo>
                  <a:pt x="767256" y="75157"/>
                </a:lnTo>
                <a:lnTo>
                  <a:pt x="769142" y="73372"/>
                </a:lnTo>
                <a:lnTo>
                  <a:pt x="769142" y="61912"/>
                </a:lnTo>
                <a:lnTo>
                  <a:pt x="743986" y="61912"/>
                </a:lnTo>
                <a:lnTo>
                  <a:pt x="743986" y="44201"/>
                </a:lnTo>
                <a:lnTo>
                  <a:pt x="789382" y="44201"/>
                </a:lnTo>
                <a:lnTo>
                  <a:pt x="789382" y="80665"/>
                </a:lnTo>
                <a:close/>
              </a:path>
              <a:path w="989330" h="99060">
                <a:moveTo>
                  <a:pt x="870545" y="96887"/>
                </a:moveTo>
                <a:lnTo>
                  <a:pt x="803127" y="96887"/>
                </a:lnTo>
                <a:lnTo>
                  <a:pt x="803127" y="1637"/>
                </a:lnTo>
                <a:lnTo>
                  <a:pt x="870545" y="1637"/>
                </a:lnTo>
                <a:lnTo>
                  <a:pt x="870545" y="19496"/>
                </a:lnTo>
                <a:lnTo>
                  <a:pt x="823520" y="19496"/>
                </a:lnTo>
                <a:lnTo>
                  <a:pt x="823520" y="39588"/>
                </a:lnTo>
                <a:lnTo>
                  <a:pt x="869649" y="39588"/>
                </a:lnTo>
                <a:lnTo>
                  <a:pt x="869649" y="57448"/>
                </a:lnTo>
                <a:lnTo>
                  <a:pt x="823520" y="57448"/>
                </a:lnTo>
                <a:lnTo>
                  <a:pt x="823520" y="79027"/>
                </a:lnTo>
                <a:lnTo>
                  <a:pt x="870545" y="79027"/>
                </a:lnTo>
                <a:lnTo>
                  <a:pt x="870545" y="96887"/>
                </a:lnTo>
                <a:close/>
              </a:path>
              <a:path w="989330" h="99060">
                <a:moveTo>
                  <a:pt x="926952" y="29170"/>
                </a:moveTo>
                <a:lnTo>
                  <a:pt x="915493" y="15776"/>
                </a:lnTo>
                <a:lnTo>
                  <a:pt x="920151" y="10319"/>
                </a:lnTo>
                <a:lnTo>
                  <a:pt x="925761" y="6350"/>
                </a:lnTo>
                <a:lnTo>
                  <a:pt x="938858" y="1389"/>
                </a:lnTo>
                <a:lnTo>
                  <a:pt x="945459" y="149"/>
                </a:lnTo>
                <a:lnTo>
                  <a:pt x="952098" y="149"/>
                </a:lnTo>
                <a:lnTo>
                  <a:pt x="987015" y="18157"/>
                </a:lnTo>
                <a:lnTo>
                  <a:pt x="952545" y="18157"/>
                </a:lnTo>
                <a:lnTo>
                  <a:pt x="945368" y="18845"/>
                </a:lnTo>
                <a:lnTo>
                  <a:pt x="938709" y="20910"/>
                </a:lnTo>
                <a:lnTo>
                  <a:pt x="932570" y="24352"/>
                </a:lnTo>
                <a:lnTo>
                  <a:pt x="926952" y="29170"/>
                </a:lnTo>
                <a:close/>
              </a:path>
              <a:path w="989330" h="99060">
                <a:moveTo>
                  <a:pt x="989312" y="96887"/>
                </a:moveTo>
                <a:lnTo>
                  <a:pt x="917570" y="96887"/>
                </a:lnTo>
                <a:lnTo>
                  <a:pt x="917570" y="80962"/>
                </a:lnTo>
                <a:lnTo>
                  <a:pt x="932873" y="69409"/>
                </a:lnTo>
                <a:lnTo>
                  <a:pt x="944994" y="59903"/>
                </a:lnTo>
                <a:lnTo>
                  <a:pt x="953933" y="52443"/>
                </a:lnTo>
                <a:lnTo>
                  <a:pt x="959689" y="47029"/>
                </a:lnTo>
                <a:lnTo>
                  <a:pt x="965252" y="41175"/>
                </a:lnTo>
                <a:lnTo>
                  <a:pt x="968023" y="35718"/>
                </a:lnTo>
                <a:lnTo>
                  <a:pt x="968023" y="26888"/>
                </a:lnTo>
                <a:lnTo>
                  <a:pt x="966585" y="23861"/>
                </a:lnTo>
                <a:lnTo>
                  <a:pt x="960832" y="19298"/>
                </a:lnTo>
                <a:lnTo>
                  <a:pt x="957117" y="18157"/>
                </a:lnTo>
                <a:lnTo>
                  <a:pt x="987015" y="18157"/>
                </a:lnTo>
                <a:lnTo>
                  <a:pt x="988569" y="21530"/>
                </a:lnTo>
                <a:lnTo>
                  <a:pt x="988569" y="37901"/>
                </a:lnTo>
                <a:lnTo>
                  <a:pt x="960122" y="71753"/>
                </a:lnTo>
                <a:lnTo>
                  <a:pt x="950469" y="79027"/>
                </a:lnTo>
                <a:lnTo>
                  <a:pt x="989312" y="79027"/>
                </a:lnTo>
                <a:lnTo>
                  <a:pt x="989312" y="9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0598" y="1551466"/>
            <a:ext cx="3381375" cy="1223010"/>
          </a:xfrm>
          <a:custGeom>
            <a:avLst/>
            <a:gdLst/>
            <a:ahLst/>
            <a:cxnLst/>
            <a:rect l="l" t="t" r="r" b="b"/>
            <a:pathLst>
              <a:path w="3381375" h="1223010">
                <a:moveTo>
                  <a:pt x="0" y="0"/>
                </a:moveTo>
                <a:lnTo>
                  <a:pt x="3381293" y="0"/>
                </a:lnTo>
                <a:lnTo>
                  <a:pt x="3381293" y="1222802"/>
                </a:lnTo>
                <a:lnTo>
                  <a:pt x="0" y="1222802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91802" y="1674416"/>
            <a:ext cx="960755" cy="99060"/>
          </a:xfrm>
          <a:custGeom>
            <a:avLst/>
            <a:gdLst/>
            <a:ahLst/>
            <a:cxnLst/>
            <a:rect l="l" t="t" r="r" b="b"/>
            <a:pathLst>
              <a:path w="960755" h="99060">
                <a:moveTo>
                  <a:pt x="60331" y="96887"/>
                </a:moveTo>
                <a:lnTo>
                  <a:pt x="0" y="96887"/>
                </a:lnTo>
                <a:lnTo>
                  <a:pt x="0" y="1637"/>
                </a:lnTo>
                <a:lnTo>
                  <a:pt x="58492" y="1637"/>
                </a:lnTo>
                <a:lnTo>
                  <a:pt x="65141" y="3869"/>
                </a:lnTo>
                <a:lnTo>
                  <a:pt x="70103" y="8334"/>
                </a:lnTo>
                <a:lnTo>
                  <a:pt x="75161" y="12799"/>
                </a:lnTo>
                <a:lnTo>
                  <a:pt x="77695" y="18653"/>
                </a:lnTo>
                <a:lnTo>
                  <a:pt x="77695" y="19049"/>
                </a:lnTo>
                <a:lnTo>
                  <a:pt x="20392" y="19049"/>
                </a:lnTo>
                <a:lnTo>
                  <a:pt x="20392" y="39737"/>
                </a:lnTo>
                <a:lnTo>
                  <a:pt x="73408" y="39737"/>
                </a:lnTo>
                <a:lnTo>
                  <a:pt x="69856" y="44301"/>
                </a:lnTo>
                <a:lnTo>
                  <a:pt x="65931" y="46781"/>
                </a:lnTo>
                <a:lnTo>
                  <a:pt x="61169" y="47773"/>
                </a:lnTo>
                <a:lnTo>
                  <a:pt x="66131" y="48468"/>
                </a:lnTo>
                <a:lnTo>
                  <a:pt x="70399" y="51048"/>
                </a:lnTo>
                <a:lnTo>
                  <a:pt x="73971" y="55513"/>
                </a:lnTo>
                <a:lnTo>
                  <a:pt x="75345" y="57149"/>
                </a:lnTo>
                <a:lnTo>
                  <a:pt x="20392" y="57149"/>
                </a:lnTo>
                <a:lnTo>
                  <a:pt x="20392" y="79324"/>
                </a:lnTo>
                <a:lnTo>
                  <a:pt x="79258" y="79324"/>
                </a:lnTo>
                <a:lnTo>
                  <a:pt x="76999" y="84980"/>
                </a:lnTo>
                <a:lnTo>
                  <a:pt x="67074" y="94505"/>
                </a:lnTo>
                <a:lnTo>
                  <a:pt x="60331" y="96887"/>
                </a:lnTo>
                <a:close/>
              </a:path>
              <a:path w="960755" h="99060">
                <a:moveTo>
                  <a:pt x="73408" y="39737"/>
                </a:moveTo>
                <a:lnTo>
                  <a:pt x="49215" y="39737"/>
                </a:lnTo>
                <a:lnTo>
                  <a:pt x="51892" y="38794"/>
                </a:lnTo>
                <a:lnTo>
                  <a:pt x="55864" y="35024"/>
                </a:lnTo>
                <a:lnTo>
                  <a:pt x="56854" y="32544"/>
                </a:lnTo>
                <a:lnTo>
                  <a:pt x="56854" y="26392"/>
                </a:lnTo>
                <a:lnTo>
                  <a:pt x="55864" y="23911"/>
                </a:lnTo>
                <a:lnTo>
                  <a:pt x="53882" y="22026"/>
                </a:lnTo>
                <a:lnTo>
                  <a:pt x="51892" y="20042"/>
                </a:lnTo>
                <a:lnTo>
                  <a:pt x="49215" y="19049"/>
                </a:lnTo>
                <a:lnTo>
                  <a:pt x="77695" y="19049"/>
                </a:lnTo>
                <a:lnTo>
                  <a:pt x="77695" y="31551"/>
                </a:lnTo>
                <a:lnTo>
                  <a:pt x="76104" y="36363"/>
                </a:lnTo>
                <a:lnTo>
                  <a:pt x="73408" y="39737"/>
                </a:lnTo>
                <a:close/>
              </a:path>
              <a:path w="960755" h="99060">
                <a:moveTo>
                  <a:pt x="79258" y="79324"/>
                </a:moveTo>
                <a:lnTo>
                  <a:pt x="50406" y="79324"/>
                </a:lnTo>
                <a:lnTo>
                  <a:pt x="53435" y="78382"/>
                </a:lnTo>
                <a:lnTo>
                  <a:pt x="57702" y="74512"/>
                </a:lnTo>
                <a:lnTo>
                  <a:pt x="58788" y="71785"/>
                </a:lnTo>
                <a:lnTo>
                  <a:pt x="58729" y="65088"/>
                </a:lnTo>
                <a:lnTo>
                  <a:pt x="57749" y="62606"/>
                </a:lnTo>
                <a:lnTo>
                  <a:pt x="53578" y="58241"/>
                </a:lnTo>
                <a:lnTo>
                  <a:pt x="50501" y="57149"/>
                </a:lnTo>
                <a:lnTo>
                  <a:pt x="75345" y="57149"/>
                </a:lnTo>
                <a:lnTo>
                  <a:pt x="77638" y="59878"/>
                </a:lnTo>
                <a:lnTo>
                  <a:pt x="79476" y="65088"/>
                </a:lnTo>
                <a:lnTo>
                  <a:pt x="79476" y="78780"/>
                </a:lnTo>
                <a:lnTo>
                  <a:pt x="79258" y="79324"/>
                </a:lnTo>
                <a:close/>
              </a:path>
              <a:path w="960755" h="99060">
                <a:moveTo>
                  <a:pt x="135569" y="98673"/>
                </a:moveTo>
                <a:lnTo>
                  <a:pt x="98920" y="82460"/>
                </a:lnTo>
                <a:lnTo>
                  <a:pt x="92563" y="58935"/>
                </a:lnTo>
                <a:lnTo>
                  <a:pt x="92563" y="1637"/>
                </a:lnTo>
                <a:lnTo>
                  <a:pt x="113242" y="1637"/>
                </a:lnTo>
                <a:lnTo>
                  <a:pt x="113242" y="64839"/>
                </a:lnTo>
                <a:lnTo>
                  <a:pt x="115080" y="70246"/>
                </a:lnTo>
                <a:lnTo>
                  <a:pt x="118757" y="74413"/>
                </a:lnTo>
                <a:lnTo>
                  <a:pt x="122519" y="78581"/>
                </a:lnTo>
                <a:lnTo>
                  <a:pt x="128130" y="80665"/>
                </a:lnTo>
                <a:lnTo>
                  <a:pt x="173145" y="80665"/>
                </a:lnTo>
                <a:lnTo>
                  <a:pt x="172303" y="82311"/>
                </a:lnTo>
                <a:lnTo>
                  <a:pt x="167420" y="88106"/>
                </a:lnTo>
                <a:lnTo>
                  <a:pt x="161298" y="92729"/>
                </a:lnTo>
                <a:lnTo>
                  <a:pt x="153948" y="96031"/>
                </a:lnTo>
                <a:lnTo>
                  <a:pt x="145371" y="98012"/>
                </a:lnTo>
                <a:lnTo>
                  <a:pt x="135569" y="98673"/>
                </a:lnTo>
                <a:close/>
              </a:path>
              <a:path w="960755" h="99060">
                <a:moveTo>
                  <a:pt x="173145" y="80665"/>
                </a:moveTo>
                <a:lnTo>
                  <a:pt x="143008" y="80665"/>
                </a:lnTo>
                <a:lnTo>
                  <a:pt x="148570" y="78581"/>
                </a:lnTo>
                <a:lnTo>
                  <a:pt x="152237" y="74413"/>
                </a:lnTo>
                <a:lnTo>
                  <a:pt x="156009" y="70246"/>
                </a:lnTo>
                <a:lnTo>
                  <a:pt x="157895" y="64839"/>
                </a:lnTo>
                <a:lnTo>
                  <a:pt x="157895" y="1637"/>
                </a:lnTo>
                <a:lnTo>
                  <a:pt x="178583" y="1637"/>
                </a:lnTo>
                <a:lnTo>
                  <a:pt x="178572" y="58935"/>
                </a:lnTo>
                <a:lnTo>
                  <a:pt x="177885" y="67651"/>
                </a:lnTo>
                <a:lnTo>
                  <a:pt x="175791" y="75492"/>
                </a:lnTo>
                <a:lnTo>
                  <a:pt x="173145" y="80665"/>
                </a:lnTo>
                <a:close/>
              </a:path>
              <a:path w="960755" h="99060">
                <a:moveTo>
                  <a:pt x="215274" y="96887"/>
                </a:moveTo>
                <a:lnTo>
                  <a:pt x="194890" y="96887"/>
                </a:lnTo>
                <a:lnTo>
                  <a:pt x="194890" y="1637"/>
                </a:lnTo>
                <a:lnTo>
                  <a:pt x="215274" y="1637"/>
                </a:lnTo>
                <a:lnTo>
                  <a:pt x="215274" y="96887"/>
                </a:lnTo>
                <a:close/>
              </a:path>
              <a:path w="960755" h="99060">
                <a:moveTo>
                  <a:pt x="293712" y="96887"/>
                </a:moveTo>
                <a:lnTo>
                  <a:pt x="233133" y="96887"/>
                </a:lnTo>
                <a:lnTo>
                  <a:pt x="233133" y="1637"/>
                </a:lnTo>
                <a:lnTo>
                  <a:pt x="253526" y="1637"/>
                </a:lnTo>
                <a:lnTo>
                  <a:pt x="253526" y="79027"/>
                </a:lnTo>
                <a:lnTo>
                  <a:pt x="293712" y="79027"/>
                </a:lnTo>
                <a:lnTo>
                  <a:pt x="293712" y="96887"/>
                </a:lnTo>
                <a:close/>
              </a:path>
              <a:path w="960755" h="99060">
                <a:moveTo>
                  <a:pt x="343804" y="96887"/>
                </a:moveTo>
                <a:lnTo>
                  <a:pt x="306151" y="96887"/>
                </a:lnTo>
                <a:lnTo>
                  <a:pt x="306151" y="1637"/>
                </a:lnTo>
                <a:lnTo>
                  <a:pt x="343804" y="1637"/>
                </a:lnTo>
                <a:lnTo>
                  <a:pt x="354573" y="2455"/>
                </a:lnTo>
                <a:lnTo>
                  <a:pt x="364265" y="4911"/>
                </a:lnTo>
                <a:lnTo>
                  <a:pt x="372879" y="9004"/>
                </a:lnTo>
                <a:lnTo>
                  <a:pt x="380418" y="14734"/>
                </a:lnTo>
                <a:lnTo>
                  <a:pt x="384540" y="19496"/>
                </a:lnTo>
                <a:lnTo>
                  <a:pt x="326535" y="19496"/>
                </a:lnTo>
                <a:lnTo>
                  <a:pt x="326535" y="79027"/>
                </a:lnTo>
                <a:lnTo>
                  <a:pt x="384508" y="79027"/>
                </a:lnTo>
                <a:lnTo>
                  <a:pt x="380418" y="83790"/>
                </a:lnTo>
                <a:lnTo>
                  <a:pt x="372879" y="89520"/>
                </a:lnTo>
                <a:lnTo>
                  <a:pt x="364265" y="93613"/>
                </a:lnTo>
                <a:lnTo>
                  <a:pt x="354573" y="96068"/>
                </a:lnTo>
                <a:lnTo>
                  <a:pt x="343804" y="96887"/>
                </a:lnTo>
                <a:close/>
              </a:path>
              <a:path w="960755" h="99060">
                <a:moveTo>
                  <a:pt x="384508" y="79027"/>
                </a:moveTo>
                <a:lnTo>
                  <a:pt x="352633" y="79027"/>
                </a:lnTo>
                <a:lnTo>
                  <a:pt x="359777" y="76249"/>
                </a:lnTo>
                <a:lnTo>
                  <a:pt x="365235" y="70693"/>
                </a:lnTo>
                <a:lnTo>
                  <a:pt x="370788" y="65137"/>
                </a:lnTo>
                <a:lnTo>
                  <a:pt x="373569" y="57993"/>
                </a:lnTo>
                <a:lnTo>
                  <a:pt x="373569" y="40233"/>
                </a:lnTo>
                <a:lnTo>
                  <a:pt x="370940" y="33040"/>
                </a:lnTo>
                <a:lnTo>
                  <a:pt x="365683" y="27682"/>
                </a:lnTo>
                <a:lnTo>
                  <a:pt x="360425" y="22225"/>
                </a:lnTo>
                <a:lnTo>
                  <a:pt x="353129" y="19496"/>
                </a:lnTo>
                <a:lnTo>
                  <a:pt x="384540" y="19496"/>
                </a:lnTo>
                <a:lnTo>
                  <a:pt x="386536" y="21803"/>
                </a:lnTo>
                <a:lnTo>
                  <a:pt x="390906" y="29914"/>
                </a:lnTo>
                <a:lnTo>
                  <a:pt x="393527" y="39067"/>
                </a:lnTo>
                <a:lnTo>
                  <a:pt x="394400" y="49262"/>
                </a:lnTo>
                <a:lnTo>
                  <a:pt x="393527" y="59401"/>
                </a:lnTo>
                <a:lnTo>
                  <a:pt x="390906" y="68535"/>
                </a:lnTo>
                <a:lnTo>
                  <a:pt x="386536" y="76665"/>
                </a:lnTo>
                <a:lnTo>
                  <a:pt x="384508" y="79027"/>
                </a:lnTo>
                <a:close/>
              </a:path>
              <a:path w="960755" h="99060">
                <a:moveTo>
                  <a:pt x="512630" y="80813"/>
                </a:moveTo>
                <a:lnTo>
                  <a:pt x="482649" y="80813"/>
                </a:lnTo>
                <a:lnTo>
                  <a:pt x="486764" y="79771"/>
                </a:lnTo>
                <a:lnTo>
                  <a:pt x="489450" y="77688"/>
                </a:lnTo>
                <a:lnTo>
                  <a:pt x="492222" y="75505"/>
                </a:lnTo>
                <a:lnTo>
                  <a:pt x="493613" y="73025"/>
                </a:lnTo>
                <a:lnTo>
                  <a:pt x="493613" y="67469"/>
                </a:lnTo>
                <a:lnTo>
                  <a:pt x="492022" y="65286"/>
                </a:lnTo>
                <a:lnTo>
                  <a:pt x="488850" y="63698"/>
                </a:lnTo>
                <a:lnTo>
                  <a:pt x="485774" y="62011"/>
                </a:lnTo>
                <a:lnTo>
                  <a:pt x="478239" y="59730"/>
                </a:lnTo>
                <a:lnTo>
                  <a:pt x="466228" y="56852"/>
                </a:lnTo>
                <a:lnTo>
                  <a:pt x="454184" y="52666"/>
                </a:lnTo>
                <a:lnTo>
                  <a:pt x="445582" y="46657"/>
                </a:lnTo>
                <a:lnTo>
                  <a:pt x="440421" y="38825"/>
                </a:lnTo>
                <a:lnTo>
                  <a:pt x="438825" y="29864"/>
                </a:lnTo>
                <a:lnTo>
                  <a:pt x="438701" y="20934"/>
                </a:lnTo>
                <a:lnTo>
                  <a:pt x="442016" y="14039"/>
                </a:lnTo>
                <a:lnTo>
                  <a:pt x="474858" y="149"/>
                </a:lnTo>
                <a:lnTo>
                  <a:pt x="485724" y="977"/>
                </a:lnTo>
                <a:lnTo>
                  <a:pt x="495547" y="3460"/>
                </a:lnTo>
                <a:lnTo>
                  <a:pt x="504330" y="7599"/>
                </a:lnTo>
                <a:lnTo>
                  <a:pt x="512072" y="13394"/>
                </a:lnTo>
                <a:lnTo>
                  <a:pt x="508678" y="17859"/>
                </a:lnTo>
                <a:lnTo>
                  <a:pt x="468714" y="17859"/>
                </a:lnTo>
                <a:lnTo>
                  <a:pt x="465333" y="18752"/>
                </a:lnTo>
                <a:lnTo>
                  <a:pt x="462952" y="20538"/>
                </a:lnTo>
                <a:lnTo>
                  <a:pt x="460675" y="22324"/>
                </a:lnTo>
                <a:lnTo>
                  <a:pt x="459532" y="24606"/>
                </a:lnTo>
                <a:lnTo>
                  <a:pt x="459532" y="29864"/>
                </a:lnTo>
                <a:lnTo>
                  <a:pt x="460875" y="31800"/>
                </a:lnTo>
                <a:lnTo>
                  <a:pt x="466228" y="34577"/>
                </a:lnTo>
                <a:lnTo>
                  <a:pt x="469657" y="35768"/>
                </a:lnTo>
                <a:lnTo>
                  <a:pt x="473820" y="36760"/>
                </a:lnTo>
                <a:lnTo>
                  <a:pt x="486917" y="40035"/>
                </a:lnTo>
                <a:lnTo>
                  <a:pt x="498831" y="44406"/>
                </a:lnTo>
                <a:lnTo>
                  <a:pt x="507340" y="50527"/>
                </a:lnTo>
                <a:lnTo>
                  <a:pt x="512446" y="58396"/>
                </a:lnTo>
                <a:lnTo>
                  <a:pt x="514052" y="67469"/>
                </a:lnTo>
                <a:lnTo>
                  <a:pt x="514037" y="77688"/>
                </a:lnTo>
                <a:lnTo>
                  <a:pt x="512630" y="80813"/>
                </a:lnTo>
                <a:close/>
              </a:path>
              <a:path w="960755" h="99060">
                <a:moveTo>
                  <a:pt x="500756" y="28277"/>
                </a:moveTo>
                <a:lnTo>
                  <a:pt x="494784" y="23719"/>
                </a:lnTo>
                <a:lnTo>
                  <a:pt x="488181" y="20463"/>
                </a:lnTo>
                <a:lnTo>
                  <a:pt x="480946" y="18510"/>
                </a:lnTo>
                <a:lnTo>
                  <a:pt x="473077" y="17859"/>
                </a:lnTo>
                <a:lnTo>
                  <a:pt x="508678" y="17859"/>
                </a:lnTo>
                <a:lnTo>
                  <a:pt x="500756" y="28277"/>
                </a:lnTo>
                <a:close/>
              </a:path>
              <a:path w="960755" h="99060">
                <a:moveTo>
                  <a:pt x="476049" y="98673"/>
                </a:moveTo>
                <a:lnTo>
                  <a:pt x="463986" y="97724"/>
                </a:lnTo>
                <a:lnTo>
                  <a:pt x="453245" y="94877"/>
                </a:lnTo>
                <a:lnTo>
                  <a:pt x="443823" y="90134"/>
                </a:lnTo>
                <a:lnTo>
                  <a:pt x="435720" y="83493"/>
                </a:lnTo>
                <a:lnTo>
                  <a:pt x="446731" y="68014"/>
                </a:lnTo>
                <a:lnTo>
                  <a:pt x="450102" y="71585"/>
                </a:lnTo>
                <a:lnTo>
                  <a:pt x="454322" y="74612"/>
                </a:lnTo>
                <a:lnTo>
                  <a:pt x="464542" y="79573"/>
                </a:lnTo>
                <a:lnTo>
                  <a:pt x="470448" y="80813"/>
                </a:lnTo>
                <a:lnTo>
                  <a:pt x="512630" y="80813"/>
                </a:lnTo>
                <a:lnTo>
                  <a:pt x="510777" y="84931"/>
                </a:lnTo>
                <a:lnTo>
                  <a:pt x="504033" y="90487"/>
                </a:lnTo>
                <a:lnTo>
                  <a:pt x="498490" y="94068"/>
                </a:lnTo>
                <a:lnTo>
                  <a:pt x="491977" y="96626"/>
                </a:lnTo>
                <a:lnTo>
                  <a:pt x="484496" y="98161"/>
                </a:lnTo>
                <a:lnTo>
                  <a:pt x="476049" y="98673"/>
                </a:lnTo>
                <a:close/>
              </a:path>
              <a:path w="960755" h="99060">
                <a:moveTo>
                  <a:pt x="596130" y="19496"/>
                </a:moveTo>
                <a:lnTo>
                  <a:pt x="520073" y="19496"/>
                </a:lnTo>
                <a:lnTo>
                  <a:pt x="520073" y="1637"/>
                </a:lnTo>
                <a:lnTo>
                  <a:pt x="596130" y="1637"/>
                </a:lnTo>
                <a:lnTo>
                  <a:pt x="596130" y="19496"/>
                </a:lnTo>
                <a:close/>
              </a:path>
              <a:path w="960755" h="99060">
                <a:moveTo>
                  <a:pt x="568298" y="96887"/>
                </a:moveTo>
                <a:lnTo>
                  <a:pt x="547905" y="96887"/>
                </a:lnTo>
                <a:lnTo>
                  <a:pt x="547905" y="19496"/>
                </a:lnTo>
                <a:lnTo>
                  <a:pt x="568298" y="19496"/>
                </a:lnTo>
                <a:lnTo>
                  <a:pt x="568298" y="96887"/>
                </a:lnTo>
                <a:close/>
              </a:path>
              <a:path w="960755" h="99060">
                <a:moveTo>
                  <a:pt x="620228" y="96887"/>
                </a:moveTo>
                <a:lnTo>
                  <a:pt x="597006" y="96887"/>
                </a:lnTo>
                <a:lnTo>
                  <a:pt x="633916" y="1637"/>
                </a:lnTo>
                <a:lnTo>
                  <a:pt x="659366" y="1637"/>
                </a:lnTo>
                <a:lnTo>
                  <a:pt x="667147" y="21877"/>
                </a:lnTo>
                <a:lnTo>
                  <a:pt x="646565" y="21877"/>
                </a:lnTo>
                <a:lnTo>
                  <a:pt x="631687" y="62954"/>
                </a:lnTo>
                <a:lnTo>
                  <a:pt x="682937" y="62954"/>
                </a:lnTo>
                <a:lnTo>
                  <a:pt x="689802" y="80813"/>
                </a:lnTo>
                <a:lnTo>
                  <a:pt x="626181" y="80813"/>
                </a:lnTo>
                <a:lnTo>
                  <a:pt x="620228" y="96887"/>
                </a:lnTo>
                <a:close/>
              </a:path>
              <a:path w="960755" h="99060">
                <a:moveTo>
                  <a:pt x="682937" y="62954"/>
                </a:moveTo>
                <a:lnTo>
                  <a:pt x="661452" y="62954"/>
                </a:lnTo>
                <a:lnTo>
                  <a:pt x="646565" y="21877"/>
                </a:lnTo>
                <a:lnTo>
                  <a:pt x="667147" y="21877"/>
                </a:lnTo>
                <a:lnTo>
                  <a:pt x="682937" y="62954"/>
                </a:lnTo>
                <a:close/>
              </a:path>
              <a:path w="960755" h="99060">
                <a:moveTo>
                  <a:pt x="695980" y="96887"/>
                </a:moveTo>
                <a:lnTo>
                  <a:pt x="672911" y="96887"/>
                </a:lnTo>
                <a:lnTo>
                  <a:pt x="667110" y="80813"/>
                </a:lnTo>
                <a:lnTo>
                  <a:pt x="689802" y="80813"/>
                </a:lnTo>
                <a:lnTo>
                  <a:pt x="695980" y="96887"/>
                </a:lnTo>
                <a:close/>
              </a:path>
              <a:path w="960755" h="99060">
                <a:moveTo>
                  <a:pt x="748749" y="98673"/>
                </a:moveTo>
                <a:lnTo>
                  <a:pt x="712582" y="84832"/>
                </a:lnTo>
                <a:lnTo>
                  <a:pt x="698152" y="49262"/>
                </a:lnTo>
                <a:lnTo>
                  <a:pt x="699045" y="38900"/>
                </a:lnTo>
                <a:lnTo>
                  <a:pt x="728733" y="3460"/>
                </a:lnTo>
                <a:lnTo>
                  <a:pt x="748749" y="0"/>
                </a:lnTo>
                <a:lnTo>
                  <a:pt x="760981" y="1330"/>
                </a:lnTo>
                <a:lnTo>
                  <a:pt x="771631" y="5320"/>
                </a:lnTo>
                <a:lnTo>
                  <a:pt x="780701" y="11971"/>
                </a:lnTo>
                <a:lnTo>
                  <a:pt x="785557" y="18007"/>
                </a:lnTo>
                <a:lnTo>
                  <a:pt x="740119" y="18007"/>
                </a:lnTo>
                <a:lnTo>
                  <a:pt x="732975" y="20984"/>
                </a:lnTo>
                <a:lnTo>
                  <a:pt x="727318" y="26937"/>
                </a:lnTo>
                <a:lnTo>
                  <a:pt x="721764" y="32891"/>
                </a:lnTo>
                <a:lnTo>
                  <a:pt x="718983" y="40332"/>
                </a:lnTo>
                <a:lnTo>
                  <a:pt x="718983" y="58489"/>
                </a:lnTo>
                <a:lnTo>
                  <a:pt x="721812" y="66030"/>
                </a:lnTo>
                <a:lnTo>
                  <a:pt x="727470" y="71884"/>
                </a:lnTo>
                <a:lnTo>
                  <a:pt x="733223" y="77738"/>
                </a:lnTo>
                <a:lnTo>
                  <a:pt x="740319" y="80665"/>
                </a:lnTo>
                <a:lnTo>
                  <a:pt x="789382" y="80665"/>
                </a:lnTo>
                <a:lnTo>
                  <a:pt x="789382" y="80813"/>
                </a:lnTo>
                <a:lnTo>
                  <a:pt x="780815" y="88627"/>
                </a:lnTo>
                <a:lnTo>
                  <a:pt x="771187" y="94208"/>
                </a:lnTo>
                <a:lnTo>
                  <a:pt x="760498" y="97556"/>
                </a:lnTo>
                <a:lnTo>
                  <a:pt x="748749" y="98673"/>
                </a:lnTo>
                <a:close/>
              </a:path>
              <a:path w="960755" h="99060">
                <a:moveTo>
                  <a:pt x="771371" y="30510"/>
                </a:moveTo>
                <a:lnTo>
                  <a:pt x="769189" y="27136"/>
                </a:lnTo>
                <a:lnTo>
                  <a:pt x="766160" y="24209"/>
                </a:lnTo>
                <a:lnTo>
                  <a:pt x="758426" y="19249"/>
                </a:lnTo>
                <a:lnTo>
                  <a:pt x="753911" y="18007"/>
                </a:lnTo>
                <a:lnTo>
                  <a:pt x="785557" y="18007"/>
                </a:lnTo>
                <a:lnTo>
                  <a:pt x="788192" y="21282"/>
                </a:lnTo>
                <a:lnTo>
                  <a:pt x="771371" y="30510"/>
                </a:lnTo>
                <a:close/>
              </a:path>
              <a:path w="960755" h="99060">
                <a:moveTo>
                  <a:pt x="789382" y="80665"/>
                </a:moveTo>
                <a:lnTo>
                  <a:pt x="753121" y="80665"/>
                </a:lnTo>
                <a:lnTo>
                  <a:pt x="757140" y="79920"/>
                </a:lnTo>
                <a:lnTo>
                  <a:pt x="760807" y="78432"/>
                </a:lnTo>
                <a:lnTo>
                  <a:pt x="764474" y="76844"/>
                </a:lnTo>
                <a:lnTo>
                  <a:pt x="767256" y="75157"/>
                </a:lnTo>
                <a:lnTo>
                  <a:pt x="769142" y="73372"/>
                </a:lnTo>
                <a:lnTo>
                  <a:pt x="769142" y="61912"/>
                </a:lnTo>
                <a:lnTo>
                  <a:pt x="743986" y="61912"/>
                </a:lnTo>
                <a:lnTo>
                  <a:pt x="743986" y="44201"/>
                </a:lnTo>
                <a:lnTo>
                  <a:pt x="789382" y="44201"/>
                </a:lnTo>
                <a:lnTo>
                  <a:pt x="789382" y="80665"/>
                </a:lnTo>
                <a:close/>
              </a:path>
              <a:path w="960755" h="99060">
                <a:moveTo>
                  <a:pt x="870545" y="96887"/>
                </a:moveTo>
                <a:lnTo>
                  <a:pt x="803127" y="96887"/>
                </a:lnTo>
                <a:lnTo>
                  <a:pt x="803127" y="1637"/>
                </a:lnTo>
                <a:lnTo>
                  <a:pt x="870545" y="1637"/>
                </a:lnTo>
                <a:lnTo>
                  <a:pt x="870545" y="19496"/>
                </a:lnTo>
                <a:lnTo>
                  <a:pt x="823520" y="19496"/>
                </a:lnTo>
                <a:lnTo>
                  <a:pt x="823520" y="39588"/>
                </a:lnTo>
                <a:lnTo>
                  <a:pt x="869649" y="39588"/>
                </a:lnTo>
                <a:lnTo>
                  <a:pt x="869649" y="57448"/>
                </a:lnTo>
                <a:lnTo>
                  <a:pt x="823520" y="57448"/>
                </a:lnTo>
                <a:lnTo>
                  <a:pt x="823520" y="79027"/>
                </a:lnTo>
                <a:lnTo>
                  <a:pt x="870545" y="79027"/>
                </a:lnTo>
                <a:lnTo>
                  <a:pt x="870545" y="96887"/>
                </a:lnTo>
                <a:close/>
              </a:path>
              <a:path w="960755" h="99060">
                <a:moveTo>
                  <a:pt x="923970" y="43904"/>
                </a:moveTo>
                <a:lnTo>
                  <a:pt x="912512" y="31701"/>
                </a:lnTo>
                <a:lnTo>
                  <a:pt x="942430" y="1637"/>
                </a:lnTo>
                <a:lnTo>
                  <a:pt x="960137" y="1637"/>
                </a:lnTo>
                <a:lnTo>
                  <a:pt x="960137" y="27682"/>
                </a:lnTo>
                <a:lnTo>
                  <a:pt x="939896" y="27682"/>
                </a:lnTo>
                <a:lnTo>
                  <a:pt x="923970" y="43904"/>
                </a:lnTo>
                <a:close/>
              </a:path>
              <a:path w="960755" h="99060">
                <a:moveTo>
                  <a:pt x="960137" y="96887"/>
                </a:moveTo>
                <a:lnTo>
                  <a:pt x="939896" y="96887"/>
                </a:lnTo>
                <a:lnTo>
                  <a:pt x="939896" y="27682"/>
                </a:lnTo>
                <a:lnTo>
                  <a:pt x="960137" y="27682"/>
                </a:lnTo>
                <a:lnTo>
                  <a:pt x="960137" y="9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1508" y="521924"/>
            <a:ext cx="6042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BUILD </a:t>
            </a:r>
            <a:r>
              <a:rPr spc="-110" dirty="0"/>
              <a:t>IMAGES </a:t>
            </a:r>
            <a:r>
              <a:rPr spc="-10" dirty="0"/>
              <a:t>IN </a:t>
            </a:r>
            <a:r>
              <a:rPr spc="-65" dirty="0"/>
              <a:t>MULTIPLE</a:t>
            </a:r>
            <a:r>
              <a:rPr spc="-370" dirty="0"/>
              <a:t> </a:t>
            </a:r>
            <a:r>
              <a:rPr spc="-145" dirty="0"/>
              <a:t>STAGES</a:t>
            </a:r>
          </a:p>
        </p:txBody>
      </p:sp>
      <p:sp>
        <p:nvSpPr>
          <p:cNvPr id="9" name="object 9"/>
          <p:cNvSpPr/>
          <p:nvPr/>
        </p:nvSpPr>
        <p:spPr>
          <a:xfrm>
            <a:off x="1793171" y="2290860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19"/>
                </a:moveTo>
                <a:lnTo>
                  <a:pt x="44415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7190" y="227512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64"/>
                </a:moveTo>
                <a:lnTo>
                  <a:pt x="0" y="0"/>
                </a:lnTo>
                <a:lnTo>
                  <a:pt x="43354" y="15369"/>
                </a:lnTo>
                <a:lnTo>
                  <a:pt x="262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7190" y="227512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64"/>
                </a:moveTo>
                <a:lnTo>
                  <a:pt x="43354" y="15369"/>
                </a:lnTo>
                <a:lnTo>
                  <a:pt x="0" y="0"/>
                </a:lnTo>
                <a:lnTo>
                  <a:pt x="262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736" y="28760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0884" y="28602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00884" y="28602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7172" y="2119553"/>
            <a:ext cx="579298" cy="345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43335" y="2627369"/>
            <a:ext cx="501298" cy="497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1182" y="1996458"/>
            <a:ext cx="548686" cy="592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5493" y="2290860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19"/>
                </a:moveTo>
                <a:lnTo>
                  <a:pt x="4441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9518" y="227512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64"/>
                </a:moveTo>
                <a:lnTo>
                  <a:pt x="0" y="0"/>
                </a:lnTo>
                <a:lnTo>
                  <a:pt x="43349" y="15369"/>
                </a:lnTo>
                <a:lnTo>
                  <a:pt x="274" y="3146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9517" y="227512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64"/>
                </a:moveTo>
                <a:lnTo>
                  <a:pt x="43349" y="15369"/>
                </a:lnTo>
                <a:lnTo>
                  <a:pt x="0" y="0"/>
                </a:lnTo>
                <a:lnTo>
                  <a:pt x="274" y="3146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3171" y="3738667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699"/>
                </a:moveTo>
                <a:lnTo>
                  <a:pt x="44415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7190" y="37229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0" y="0"/>
                </a:lnTo>
                <a:lnTo>
                  <a:pt x="43354" y="15374"/>
                </a:lnTo>
                <a:lnTo>
                  <a:pt x="262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37190" y="37229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43354" y="15374"/>
                </a:lnTo>
                <a:lnTo>
                  <a:pt x="0" y="0"/>
                </a:lnTo>
                <a:lnTo>
                  <a:pt x="262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172" y="3567357"/>
            <a:ext cx="579298" cy="345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1182" y="3444245"/>
            <a:ext cx="548686" cy="592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5493" y="3738667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699"/>
                </a:moveTo>
                <a:lnTo>
                  <a:pt x="4441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39518" y="37229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0" y="0"/>
                </a:lnTo>
                <a:lnTo>
                  <a:pt x="43349" y="15374"/>
                </a:lnTo>
                <a:lnTo>
                  <a:pt x="27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39517" y="3722917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43349" y="15374"/>
                </a:lnTo>
                <a:lnTo>
                  <a:pt x="0" y="0"/>
                </a:lnTo>
                <a:lnTo>
                  <a:pt x="274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4812" y="2664697"/>
            <a:ext cx="548698" cy="5920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61891" y="2162870"/>
            <a:ext cx="522605" cy="544830"/>
          </a:xfrm>
          <a:custGeom>
            <a:avLst/>
            <a:gdLst/>
            <a:ahLst/>
            <a:cxnLst/>
            <a:rect l="l" t="t" r="r" b="b"/>
            <a:pathLst>
              <a:path w="522604" h="544830">
                <a:moveTo>
                  <a:pt x="0" y="0"/>
                </a:moveTo>
                <a:lnTo>
                  <a:pt x="289649" y="0"/>
                </a:lnTo>
                <a:lnTo>
                  <a:pt x="289649" y="544498"/>
                </a:lnTo>
                <a:lnTo>
                  <a:pt x="522148" y="5444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4040" y="26916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4040" y="26916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1891" y="3012293"/>
            <a:ext cx="522605" cy="640715"/>
          </a:xfrm>
          <a:custGeom>
            <a:avLst/>
            <a:gdLst/>
            <a:ahLst/>
            <a:cxnLst/>
            <a:rect l="l" t="t" r="r" b="b"/>
            <a:pathLst>
              <a:path w="522604" h="640714">
                <a:moveTo>
                  <a:pt x="0" y="640198"/>
                </a:moveTo>
                <a:lnTo>
                  <a:pt x="289649" y="640198"/>
                </a:lnTo>
                <a:lnTo>
                  <a:pt x="289649" y="0"/>
                </a:ln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84040" y="29965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0" y="0"/>
                </a:lnTo>
                <a:lnTo>
                  <a:pt x="43224" y="15724"/>
                </a:lnTo>
                <a:lnTo>
                  <a:pt x="0" y="31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4040" y="29965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2417" y="3510367"/>
            <a:ext cx="458149" cy="454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0792" y="2071298"/>
            <a:ext cx="442374" cy="43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3338" y="28760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05487" y="28602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24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05487" y="286029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24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7439" y="2550319"/>
            <a:ext cx="304739" cy="304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7439" y="2926869"/>
            <a:ext cx="304739" cy="3034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9486" y="4853886"/>
            <a:ext cx="1978660" cy="154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z="800" spc="-20" dirty="0">
                <a:latin typeface="Arial"/>
                <a:cs typeface="Arial"/>
              </a:rPr>
              <a:t>6</a:t>
            </a:fld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666666"/>
                </a:solidFill>
                <a:latin typeface="Arial"/>
                <a:cs typeface="Arial"/>
              </a:rPr>
              <a:t>OPENSHIFT </a:t>
            </a:r>
            <a:r>
              <a:rPr sz="800" spc="-25" dirty="0">
                <a:solidFill>
                  <a:srgbClr val="666666"/>
                </a:solidFill>
                <a:latin typeface="Arial"/>
                <a:cs typeface="Arial"/>
              </a:rPr>
              <a:t>TECHNICAL</a:t>
            </a:r>
            <a:r>
              <a:rPr sz="800" spc="-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666666"/>
                </a:solidFill>
                <a:latin typeface="Arial"/>
                <a:cs typeface="Arial"/>
              </a:rPr>
              <a:t>OVERVIEW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65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620" y="93300"/>
            <a:ext cx="6991984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19200" marR="5080" indent="-1207135">
              <a:lnSpc>
                <a:spcPct val="100400"/>
              </a:lnSpc>
              <a:spcBef>
                <a:spcPts val="85"/>
              </a:spcBef>
            </a:pPr>
            <a:r>
              <a:rPr sz="2800" spc="-110" dirty="0">
                <a:latin typeface="Arial"/>
                <a:cs typeface="Arial"/>
              </a:rPr>
              <a:t>EXAMPLE: </a:t>
            </a:r>
            <a:r>
              <a:rPr sz="2800" spc="-160" dirty="0">
                <a:latin typeface="Arial"/>
                <a:cs typeface="Arial"/>
              </a:rPr>
              <a:t>USE </a:t>
            </a:r>
            <a:r>
              <a:rPr sz="2800" spc="-30" dirty="0">
                <a:latin typeface="Arial"/>
                <a:cs typeface="Arial"/>
              </a:rPr>
              <a:t>ANY </a:t>
            </a:r>
            <a:r>
              <a:rPr sz="2800" spc="-90" dirty="0">
                <a:latin typeface="Arial"/>
                <a:cs typeface="Arial"/>
              </a:rPr>
              <a:t>RUNTIME </a:t>
            </a:r>
            <a:r>
              <a:rPr sz="2800" spc="-95" dirty="0">
                <a:latin typeface="Arial"/>
                <a:cs typeface="Arial"/>
              </a:rPr>
              <a:t>IMAGE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WITH  </a:t>
            </a:r>
            <a:r>
              <a:rPr sz="2800" spc="-90" dirty="0">
                <a:latin typeface="Arial"/>
                <a:cs typeface="Arial"/>
              </a:rPr>
              <a:t>SOURCE-TO-IMAGE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BUILDS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9190" y="2014271"/>
            <a:ext cx="3381375" cy="2043430"/>
          </a:xfrm>
          <a:custGeom>
            <a:avLst/>
            <a:gdLst/>
            <a:ahLst/>
            <a:cxnLst/>
            <a:rect l="l" t="t" r="r" b="b"/>
            <a:pathLst>
              <a:path w="3381375" h="2043429">
                <a:moveTo>
                  <a:pt x="0" y="0"/>
                </a:moveTo>
                <a:lnTo>
                  <a:pt x="3381293" y="0"/>
                </a:lnTo>
                <a:lnTo>
                  <a:pt x="3381293" y="2043295"/>
                </a:lnTo>
                <a:lnTo>
                  <a:pt x="0" y="2043295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6717" y="2137216"/>
            <a:ext cx="993140" cy="99060"/>
          </a:xfrm>
          <a:custGeom>
            <a:avLst/>
            <a:gdLst/>
            <a:ahLst/>
            <a:cxnLst/>
            <a:rect l="l" t="t" r="r" b="b"/>
            <a:pathLst>
              <a:path w="993140" h="99060">
                <a:moveTo>
                  <a:pt x="37652" y="96887"/>
                </a:moveTo>
                <a:lnTo>
                  <a:pt x="0" y="96887"/>
                </a:lnTo>
                <a:lnTo>
                  <a:pt x="0" y="1637"/>
                </a:lnTo>
                <a:lnTo>
                  <a:pt x="37652" y="1637"/>
                </a:lnTo>
                <a:lnTo>
                  <a:pt x="48426" y="2455"/>
                </a:lnTo>
                <a:lnTo>
                  <a:pt x="58120" y="4911"/>
                </a:lnTo>
                <a:lnTo>
                  <a:pt x="66733" y="9004"/>
                </a:lnTo>
                <a:lnTo>
                  <a:pt x="74266" y="14734"/>
                </a:lnTo>
                <a:lnTo>
                  <a:pt x="78389" y="19496"/>
                </a:lnTo>
                <a:lnTo>
                  <a:pt x="20392" y="19496"/>
                </a:lnTo>
                <a:lnTo>
                  <a:pt x="20392" y="79027"/>
                </a:lnTo>
                <a:lnTo>
                  <a:pt x="78357" y="79027"/>
                </a:lnTo>
                <a:lnTo>
                  <a:pt x="74266" y="83790"/>
                </a:lnTo>
                <a:lnTo>
                  <a:pt x="66733" y="89520"/>
                </a:lnTo>
                <a:lnTo>
                  <a:pt x="58120" y="93613"/>
                </a:lnTo>
                <a:lnTo>
                  <a:pt x="48426" y="96068"/>
                </a:lnTo>
                <a:lnTo>
                  <a:pt x="37652" y="96887"/>
                </a:lnTo>
                <a:close/>
              </a:path>
              <a:path w="993140" h="99060">
                <a:moveTo>
                  <a:pt x="78357" y="79027"/>
                </a:moveTo>
                <a:lnTo>
                  <a:pt x="46481" y="79027"/>
                </a:lnTo>
                <a:lnTo>
                  <a:pt x="53625" y="76249"/>
                </a:lnTo>
                <a:lnTo>
                  <a:pt x="59083" y="70693"/>
                </a:lnTo>
                <a:lnTo>
                  <a:pt x="64646" y="65137"/>
                </a:lnTo>
                <a:lnTo>
                  <a:pt x="67417" y="57993"/>
                </a:lnTo>
                <a:lnTo>
                  <a:pt x="67417" y="40233"/>
                </a:lnTo>
                <a:lnTo>
                  <a:pt x="64788" y="33040"/>
                </a:lnTo>
                <a:lnTo>
                  <a:pt x="59531" y="27682"/>
                </a:lnTo>
                <a:lnTo>
                  <a:pt x="54273" y="22225"/>
                </a:lnTo>
                <a:lnTo>
                  <a:pt x="46977" y="19496"/>
                </a:lnTo>
                <a:lnTo>
                  <a:pt x="78389" y="19496"/>
                </a:lnTo>
                <a:lnTo>
                  <a:pt x="80386" y="21803"/>
                </a:lnTo>
                <a:lnTo>
                  <a:pt x="84759" y="29914"/>
                </a:lnTo>
                <a:lnTo>
                  <a:pt x="87383" y="39067"/>
                </a:lnTo>
                <a:lnTo>
                  <a:pt x="88258" y="49262"/>
                </a:lnTo>
                <a:lnTo>
                  <a:pt x="87383" y="59401"/>
                </a:lnTo>
                <a:lnTo>
                  <a:pt x="84759" y="68535"/>
                </a:lnTo>
                <a:lnTo>
                  <a:pt x="80386" y="76665"/>
                </a:lnTo>
                <a:lnTo>
                  <a:pt x="78357" y="79027"/>
                </a:lnTo>
                <a:close/>
              </a:path>
              <a:path w="993140" h="99060">
                <a:moveTo>
                  <a:pt x="145475" y="98673"/>
                </a:moveTo>
                <a:lnTo>
                  <a:pt x="109756" y="84832"/>
                </a:lnTo>
                <a:lnTo>
                  <a:pt x="95773" y="49262"/>
                </a:lnTo>
                <a:lnTo>
                  <a:pt x="96647" y="39021"/>
                </a:lnTo>
                <a:lnTo>
                  <a:pt x="125679" y="3497"/>
                </a:lnTo>
                <a:lnTo>
                  <a:pt x="145475" y="0"/>
                </a:lnTo>
                <a:lnTo>
                  <a:pt x="155924" y="874"/>
                </a:lnTo>
                <a:lnTo>
                  <a:pt x="165385" y="3497"/>
                </a:lnTo>
                <a:lnTo>
                  <a:pt x="173859" y="7869"/>
                </a:lnTo>
                <a:lnTo>
                  <a:pt x="181346" y="13990"/>
                </a:lnTo>
                <a:lnTo>
                  <a:pt x="184671" y="18007"/>
                </a:lnTo>
                <a:lnTo>
                  <a:pt x="136645" y="18007"/>
                </a:lnTo>
                <a:lnTo>
                  <a:pt x="129606" y="20984"/>
                </a:lnTo>
                <a:lnTo>
                  <a:pt x="119186" y="32791"/>
                </a:lnTo>
                <a:lnTo>
                  <a:pt x="116604" y="40233"/>
                </a:lnTo>
                <a:lnTo>
                  <a:pt x="116674" y="58589"/>
                </a:lnTo>
                <a:lnTo>
                  <a:pt x="119233" y="65930"/>
                </a:lnTo>
                <a:lnTo>
                  <a:pt x="124491" y="71884"/>
                </a:lnTo>
                <a:lnTo>
                  <a:pt x="129854" y="77738"/>
                </a:lnTo>
                <a:lnTo>
                  <a:pt x="136845" y="80665"/>
                </a:lnTo>
                <a:lnTo>
                  <a:pt x="184642" y="80665"/>
                </a:lnTo>
                <a:lnTo>
                  <a:pt x="181346" y="84682"/>
                </a:lnTo>
                <a:lnTo>
                  <a:pt x="173859" y="90803"/>
                </a:lnTo>
                <a:lnTo>
                  <a:pt x="165385" y="95175"/>
                </a:lnTo>
                <a:lnTo>
                  <a:pt x="155924" y="97798"/>
                </a:lnTo>
                <a:lnTo>
                  <a:pt x="145475" y="98673"/>
                </a:lnTo>
                <a:close/>
              </a:path>
              <a:path w="993140" h="99060">
                <a:moveTo>
                  <a:pt x="184642" y="80665"/>
                </a:moveTo>
                <a:lnTo>
                  <a:pt x="153809" y="80665"/>
                </a:lnTo>
                <a:lnTo>
                  <a:pt x="160705" y="77787"/>
                </a:lnTo>
                <a:lnTo>
                  <a:pt x="171716" y="66178"/>
                </a:lnTo>
                <a:lnTo>
                  <a:pt x="174497" y="58589"/>
                </a:lnTo>
                <a:lnTo>
                  <a:pt x="174497" y="40233"/>
                </a:lnTo>
                <a:lnTo>
                  <a:pt x="171821" y="32791"/>
                </a:lnTo>
                <a:lnTo>
                  <a:pt x="166458" y="26937"/>
                </a:lnTo>
                <a:lnTo>
                  <a:pt x="161200" y="20984"/>
                </a:lnTo>
                <a:lnTo>
                  <a:pt x="154209" y="18007"/>
                </a:lnTo>
                <a:lnTo>
                  <a:pt x="184671" y="18007"/>
                </a:lnTo>
                <a:lnTo>
                  <a:pt x="187466" y="21384"/>
                </a:lnTo>
                <a:lnTo>
                  <a:pt x="191839" y="29728"/>
                </a:lnTo>
                <a:lnTo>
                  <a:pt x="194463" y="39021"/>
                </a:lnTo>
                <a:lnTo>
                  <a:pt x="195338" y="49262"/>
                </a:lnTo>
                <a:lnTo>
                  <a:pt x="194445" y="59577"/>
                </a:lnTo>
                <a:lnTo>
                  <a:pt x="191839" y="68833"/>
                </a:lnTo>
                <a:lnTo>
                  <a:pt x="187466" y="77223"/>
                </a:lnTo>
                <a:lnTo>
                  <a:pt x="184642" y="80665"/>
                </a:lnTo>
                <a:close/>
              </a:path>
              <a:path w="993140" h="99060">
                <a:moveTo>
                  <a:pt x="253164" y="98673"/>
                </a:moveTo>
                <a:lnTo>
                  <a:pt x="216855" y="84534"/>
                </a:lnTo>
                <a:lnTo>
                  <a:pt x="202567" y="49262"/>
                </a:lnTo>
                <a:lnTo>
                  <a:pt x="202976" y="42434"/>
                </a:lnTo>
                <a:lnTo>
                  <a:pt x="227418" y="6251"/>
                </a:lnTo>
                <a:lnTo>
                  <a:pt x="253164" y="0"/>
                </a:lnTo>
                <a:lnTo>
                  <a:pt x="265537" y="1460"/>
                </a:lnTo>
                <a:lnTo>
                  <a:pt x="276310" y="5841"/>
                </a:lnTo>
                <a:lnTo>
                  <a:pt x="285482" y="13143"/>
                </a:lnTo>
                <a:lnTo>
                  <a:pt x="289086" y="18007"/>
                </a:lnTo>
                <a:lnTo>
                  <a:pt x="244534" y="18007"/>
                </a:lnTo>
                <a:lnTo>
                  <a:pt x="237391" y="20984"/>
                </a:lnTo>
                <a:lnTo>
                  <a:pt x="231733" y="26937"/>
                </a:lnTo>
                <a:lnTo>
                  <a:pt x="226180" y="32891"/>
                </a:lnTo>
                <a:lnTo>
                  <a:pt x="223398" y="40332"/>
                </a:lnTo>
                <a:lnTo>
                  <a:pt x="223398" y="58489"/>
                </a:lnTo>
                <a:lnTo>
                  <a:pt x="226227" y="66030"/>
                </a:lnTo>
                <a:lnTo>
                  <a:pt x="231885" y="71884"/>
                </a:lnTo>
                <a:lnTo>
                  <a:pt x="237638" y="77738"/>
                </a:lnTo>
                <a:lnTo>
                  <a:pt x="244734" y="80665"/>
                </a:lnTo>
                <a:lnTo>
                  <a:pt x="289001" y="80665"/>
                </a:lnTo>
                <a:lnTo>
                  <a:pt x="285482" y="85445"/>
                </a:lnTo>
                <a:lnTo>
                  <a:pt x="276310" y="92794"/>
                </a:lnTo>
                <a:lnTo>
                  <a:pt x="265537" y="97203"/>
                </a:lnTo>
                <a:lnTo>
                  <a:pt x="253164" y="98673"/>
                </a:lnTo>
                <a:close/>
              </a:path>
              <a:path w="993140" h="99060">
                <a:moveTo>
                  <a:pt x="275633" y="31849"/>
                </a:moveTo>
                <a:lnTo>
                  <a:pt x="273652" y="27979"/>
                </a:lnTo>
                <a:lnTo>
                  <a:pt x="270623" y="24705"/>
                </a:lnTo>
                <a:lnTo>
                  <a:pt x="266556" y="22026"/>
                </a:lnTo>
                <a:lnTo>
                  <a:pt x="262594" y="19348"/>
                </a:lnTo>
                <a:lnTo>
                  <a:pt x="258126" y="18007"/>
                </a:lnTo>
                <a:lnTo>
                  <a:pt x="289086" y="18007"/>
                </a:lnTo>
                <a:lnTo>
                  <a:pt x="293055" y="23365"/>
                </a:lnTo>
                <a:lnTo>
                  <a:pt x="275633" y="31849"/>
                </a:lnTo>
                <a:close/>
              </a:path>
              <a:path w="993140" h="99060">
                <a:moveTo>
                  <a:pt x="289001" y="80665"/>
                </a:moveTo>
                <a:lnTo>
                  <a:pt x="258126" y="80665"/>
                </a:lnTo>
                <a:lnTo>
                  <a:pt x="262594" y="79375"/>
                </a:lnTo>
                <a:lnTo>
                  <a:pt x="270623" y="74116"/>
                </a:lnTo>
                <a:lnTo>
                  <a:pt x="273652" y="70742"/>
                </a:lnTo>
                <a:lnTo>
                  <a:pt x="275633" y="66674"/>
                </a:lnTo>
                <a:lnTo>
                  <a:pt x="293055" y="75157"/>
                </a:lnTo>
                <a:lnTo>
                  <a:pt x="289001" y="80665"/>
                </a:lnTo>
                <a:close/>
              </a:path>
              <a:path w="993140" h="99060">
                <a:moveTo>
                  <a:pt x="323325" y="96887"/>
                </a:moveTo>
                <a:lnTo>
                  <a:pt x="302932" y="96887"/>
                </a:lnTo>
                <a:lnTo>
                  <a:pt x="302932" y="1637"/>
                </a:lnTo>
                <a:lnTo>
                  <a:pt x="323325" y="1637"/>
                </a:lnTo>
                <a:lnTo>
                  <a:pt x="323325" y="44201"/>
                </a:lnTo>
                <a:lnTo>
                  <a:pt x="345921" y="44201"/>
                </a:lnTo>
                <a:lnTo>
                  <a:pt x="344156" y="46285"/>
                </a:lnTo>
                <a:lnTo>
                  <a:pt x="354157" y="58787"/>
                </a:lnTo>
                <a:lnTo>
                  <a:pt x="330764" y="58787"/>
                </a:lnTo>
                <a:lnTo>
                  <a:pt x="323325" y="67568"/>
                </a:lnTo>
                <a:lnTo>
                  <a:pt x="323325" y="96887"/>
                </a:lnTo>
                <a:close/>
              </a:path>
              <a:path w="993140" h="99060">
                <a:moveTo>
                  <a:pt x="345921" y="44201"/>
                </a:moveTo>
                <a:lnTo>
                  <a:pt x="323325" y="44201"/>
                </a:lnTo>
                <a:lnTo>
                  <a:pt x="356958" y="1637"/>
                </a:lnTo>
                <a:lnTo>
                  <a:pt x="381961" y="1637"/>
                </a:lnTo>
                <a:lnTo>
                  <a:pt x="345921" y="44201"/>
                </a:lnTo>
                <a:close/>
              </a:path>
              <a:path w="993140" h="99060">
                <a:moveTo>
                  <a:pt x="384637" y="96887"/>
                </a:moveTo>
                <a:lnTo>
                  <a:pt x="359634" y="96887"/>
                </a:lnTo>
                <a:lnTo>
                  <a:pt x="330764" y="58787"/>
                </a:lnTo>
                <a:lnTo>
                  <a:pt x="354157" y="58787"/>
                </a:lnTo>
                <a:lnTo>
                  <a:pt x="384637" y="96887"/>
                </a:lnTo>
                <a:close/>
              </a:path>
              <a:path w="993140" h="99060">
                <a:moveTo>
                  <a:pt x="459142" y="96887"/>
                </a:moveTo>
                <a:lnTo>
                  <a:pt x="391724" y="96887"/>
                </a:lnTo>
                <a:lnTo>
                  <a:pt x="391724" y="1637"/>
                </a:lnTo>
                <a:lnTo>
                  <a:pt x="459142" y="1637"/>
                </a:lnTo>
                <a:lnTo>
                  <a:pt x="459142" y="19496"/>
                </a:lnTo>
                <a:lnTo>
                  <a:pt x="412107" y="19496"/>
                </a:lnTo>
                <a:lnTo>
                  <a:pt x="412107" y="39588"/>
                </a:lnTo>
                <a:lnTo>
                  <a:pt x="458246" y="39588"/>
                </a:lnTo>
                <a:lnTo>
                  <a:pt x="458246" y="57448"/>
                </a:lnTo>
                <a:lnTo>
                  <a:pt x="412107" y="57448"/>
                </a:lnTo>
                <a:lnTo>
                  <a:pt x="412107" y="79027"/>
                </a:lnTo>
                <a:lnTo>
                  <a:pt x="459142" y="79027"/>
                </a:lnTo>
                <a:lnTo>
                  <a:pt x="459142" y="96887"/>
                </a:lnTo>
                <a:close/>
              </a:path>
              <a:path w="993140" h="99060">
                <a:moveTo>
                  <a:pt x="493498" y="96887"/>
                </a:moveTo>
                <a:lnTo>
                  <a:pt x="473105" y="96887"/>
                </a:lnTo>
                <a:lnTo>
                  <a:pt x="473105" y="1637"/>
                </a:lnTo>
                <a:lnTo>
                  <a:pt x="527483" y="1637"/>
                </a:lnTo>
                <a:lnTo>
                  <a:pt x="535218" y="4514"/>
                </a:lnTo>
                <a:lnTo>
                  <a:pt x="540971" y="10269"/>
                </a:lnTo>
                <a:lnTo>
                  <a:pt x="546829" y="16023"/>
                </a:lnTo>
                <a:lnTo>
                  <a:pt x="548212" y="19496"/>
                </a:lnTo>
                <a:lnTo>
                  <a:pt x="493498" y="19496"/>
                </a:lnTo>
                <a:lnTo>
                  <a:pt x="493498" y="45095"/>
                </a:lnTo>
                <a:lnTo>
                  <a:pt x="548055" y="45095"/>
                </a:lnTo>
                <a:lnTo>
                  <a:pt x="547772" y="45988"/>
                </a:lnTo>
                <a:lnTo>
                  <a:pt x="539828" y="56107"/>
                </a:lnTo>
                <a:lnTo>
                  <a:pt x="534875" y="59283"/>
                </a:lnTo>
                <a:lnTo>
                  <a:pt x="528922" y="60573"/>
                </a:lnTo>
                <a:lnTo>
                  <a:pt x="530327" y="62954"/>
                </a:lnTo>
                <a:lnTo>
                  <a:pt x="493498" y="62954"/>
                </a:lnTo>
                <a:lnTo>
                  <a:pt x="493498" y="96887"/>
                </a:lnTo>
                <a:close/>
              </a:path>
              <a:path w="993140" h="99060">
                <a:moveTo>
                  <a:pt x="548055" y="45095"/>
                </a:moveTo>
                <a:lnTo>
                  <a:pt x="518844" y="45095"/>
                </a:lnTo>
                <a:lnTo>
                  <a:pt x="522226" y="43953"/>
                </a:lnTo>
                <a:lnTo>
                  <a:pt x="524902" y="41671"/>
                </a:lnTo>
                <a:lnTo>
                  <a:pt x="527674" y="39389"/>
                </a:lnTo>
                <a:lnTo>
                  <a:pt x="529065" y="36264"/>
                </a:lnTo>
                <a:lnTo>
                  <a:pt x="529065" y="28327"/>
                </a:lnTo>
                <a:lnTo>
                  <a:pt x="527674" y="25202"/>
                </a:lnTo>
                <a:lnTo>
                  <a:pt x="524902" y="22919"/>
                </a:lnTo>
                <a:lnTo>
                  <a:pt x="522226" y="20637"/>
                </a:lnTo>
                <a:lnTo>
                  <a:pt x="518844" y="19496"/>
                </a:lnTo>
                <a:lnTo>
                  <a:pt x="548212" y="19496"/>
                </a:lnTo>
                <a:lnTo>
                  <a:pt x="549753" y="23365"/>
                </a:lnTo>
                <a:lnTo>
                  <a:pt x="549753" y="39737"/>
                </a:lnTo>
                <a:lnTo>
                  <a:pt x="548055" y="45095"/>
                </a:lnTo>
                <a:close/>
              </a:path>
              <a:path w="993140" h="99060">
                <a:moveTo>
                  <a:pt x="550353" y="96887"/>
                </a:moveTo>
                <a:lnTo>
                  <a:pt x="526988" y="96887"/>
                </a:lnTo>
                <a:lnTo>
                  <a:pt x="508376" y="62954"/>
                </a:lnTo>
                <a:lnTo>
                  <a:pt x="530327" y="62954"/>
                </a:lnTo>
                <a:lnTo>
                  <a:pt x="550353" y="96887"/>
                </a:lnTo>
                <a:close/>
              </a:path>
              <a:path w="993140" h="99060">
                <a:moveTo>
                  <a:pt x="658938" y="96887"/>
                </a:moveTo>
                <a:lnTo>
                  <a:pt x="598606" y="96887"/>
                </a:lnTo>
                <a:lnTo>
                  <a:pt x="598606" y="1637"/>
                </a:lnTo>
                <a:lnTo>
                  <a:pt x="657099" y="1637"/>
                </a:lnTo>
                <a:lnTo>
                  <a:pt x="663748" y="3869"/>
                </a:lnTo>
                <a:lnTo>
                  <a:pt x="668710" y="8334"/>
                </a:lnTo>
                <a:lnTo>
                  <a:pt x="673768" y="12799"/>
                </a:lnTo>
                <a:lnTo>
                  <a:pt x="676302" y="18653"/>
                </a:lnTo>
                <a:lnTo>
                  <a:pt x="676302" y="19049"/>
                </a:lnTo>
                <a:lnTo>
                  <a:pt x="618999" y="19049"/>
                </a:lnTo>
                <a:lnTo>
                  <a:pt x="618999" y="39737"/>
                </a:lnTo>
                <a:lnTo>
                  <a:pt x="672015" y="39737"/>
                </a:lnTo>
                <a:lnTo>
                  <a:pt x="668463" y="44301"/>
                </a:lnTo>
                <a:lnTo>
                  <a:pt x="664538" y="46781"/>
                </a:lnTo>
                <a:lnTo>
                  <a:pt x="659776" y="47773"/>
                </a:lnTo>
                <a:lnTo>
                  <a:pt x="664738" y="48468"/>
                </a:lnTo>
                <a:lnTo>
                  <a:pt x="669006" y="51048"/>
                </a:lnTo>
                <a:lnTo>
                  <a:pt x="672577" y="55513"/>
                </a:lnTo>
                <a:lnTo>
                  <a:pt x="673952" y="57149"/>
                </a:lnTo>
                <a:lnTo>
                  <a:pt x="618999" y="57149"/>
                </a:lnTo>
                <a:lnTo>
                  <a:pt x="618999" y="79324"/>
                </a:lnTo>
                <a:lnTo>
                  <a:pt x="677865" y="79324"/>
                </a:lnTo>
                <a:lnTo>
                  <a:pt x="675606" y="84980"/>
                </a:lnTo>
                <a:lnTo>
                  <a:pt x="665681" y="94505"/>
                </a:lnTo>
                <a:lnTo>
                  <a:pt x="658938" y="96887"/>
                </a:lnTo>
                <a:close/>
              </a:path>
              <a:path w="993140" h="99060">
                <a:moveTo>
                  <a:pt x="672015" y="39737"/>
                </a:moveTo>
                <a:lnTo>
                  <a:pt x="647822" y="39737"/>
                </a:lnTo>
                <a:lnTo>
                  <a:pt x="650499" y="38794"/>
                </a:lnTo>
                <a:lnTo>
                  <a:pt x="654470" y="35024"/>
                </a:lnTo>
                <a:lnTo>
                  <a:pt x="655461" y="32544"/>
                </a:lnTo>
                <a:lnTo>
                  <a:pt x="655461" y="26392"/>
                </a:lnTo>
                <a:lnTo>
                  <a:pt x="654470" y="23911"/>
                </a:lnTo>
                <a:lnTo>
                  <a:pt x="652489" y="22026"/>
                </a:lnTo>
                <a:lnTo>
                  <a:pt x="650499" y="20042"/>
                </a:lnTo>
                <a:lnTo>
                  <a:pt x="647822" y="19049"/>
                </a:lnTo>
                <a:lnTo>
                  <a:pt x="676302" y="19049"/>
                </a:lnTo>
                <a:lnTo>
                  <a:pt x="676302" y="31551"/>
                </a:lnTo>
                <a:lnTo>
                  <a:pt x="674711" y="36363"/>
                </a:lnTo>
                <a:lnTo>
                  <a:pt x="672015" y="39737"/>
                </a:lnTo>
                <a:close/>
              </a:path>
              <a:path w="993140" h="99060">
                <a:moveTo>
                  <a:pt x="677865" y="79324"/>
                </a:moveTo>
                <a:lnTo>
                  <a:pt x="649013" y="79324"/>
                </a:lnTo>
                <a:lnTo>
                  <a:pt x="652042" y="78382"/>
                </a:lnTo>
                <a:lnTo>
                  <a:pt x="656309" y="74512"/>
                </a:lnTo>
                <a:lnTo>
                  <a:pt x="657395" y="71785"/>
                </a:lnTo>
                <a:lnTo>
                  <a:pt x="657336" y="65088"/>
                </a:lnTo>
                <a:lnTo>
                  <a:pt x="656356" y="62606"/>
                </a:lnTo>
                <a:lnTo>
                  <a:pt x="652184" y="58241"/>
                </a:lnTo>
                <a:lnTo>
                  <a:pt x="649108" y="57149"/>
                </a:lnTo>
                <a:lnTo>
                  <a:pt x="673952" y="57149"/>
                </a:lnTo>
                <a:lnTo>
                  <a:pt x="676245" y="59878"/>
                </a:lnTo>
                <a:lnTo>
                  <a:pt x="678083" y="65088"/>
                </a:lnTo>
                <a:lnTo>
                  <a:pt x="678083" y="78780"/>
                </a:lnTo>
                <a:lnTo>
                  <a:pt x="677865" y="79324"/>
                </a:lnTo>
                <a:close/>
              </a:path>
              <a:path w="993140" h="99060">
                <a:moveTo>
                  <a:pt x="734176" y="98673"/>
                </a:moveTo>
                <a:lnTo>
                  <a:pt x="697526" y="82460"/>
                </a:lnTo>
                <a:lnTo>
                  <a:pt x="691161" y="58935"/>
                </a:lnTo>
                <a:lnTo>
                  <a:pt x="691161" y="1637"/>
                </a:lnTo>
                <a:lnTo>
                  <a:pt x="711849" y="1637"/>
                </a:lnTo>
                <a:lnTo>
                  <a:pt x="711849" y="64839"/>
                </a:lnTo>
                <a:lnTo>
                  <a:pt x="713687" y="70246"/>
                </a:lnTo>
                <a:lnTo>
                  <a:pt x="717354" y="74413"/>
                </a:lnTo>
                <a:lnTo>
                  <a:pt x="721126" y="78581"/>
                </a:lnTo>
                <a:lnTo>
                  <a:pt x="726737" y="80665"/>
                </a:lnTo>
                <a:lnTo>
                  <a:pt x="771752" y="80665"/>
                </a:lnTo>
                <a:lnTo>
                  <a:pt x="770910" y="82311"/>
                </a:lnTo>
                <a:lnTo>
                  <a:pt x="766027" y="88106"/>
                </a:lnTo>
                <a:lnTo>
                  <a:pt x="759905" y="92729"/>
                </a:lnTo>
                <a:lnTo>
                  <a:pt x="752555" y="96031"/>
                </a:lnTo>
                <a:lnTo>
                  <a:pt x="743978" y="98012"/>
                </a:lnTo>
                <a:lnTo>
                  <a:pt x="734176" y="98673"/>
                </a:lnTo>
                <a:close/>
              </a:path>
              <a:path w="993140" h="99060">
                <a:moveTo>
                  <a:pt x="771752" y="80665"/>
                </a:moveTo>
                <a:lnTo>
                  <a:pt x="741615" y="80665"/>
                </a:lnTo>
                <a:lnTo>
                  <a:pt x="747177" y="78581"/>
                </a:lnTo>
                <a:lnTo>
                  <a:pt x="750844" y="74413"/>
                </a:lnTo>
                <a:lnTo>
                  <a:pt x="754616" y="70246"/>
                </a:lnTo>
                <a:lnTo>
                  <a:pt x="756502" y="64839"/>
                </a:lnTo>
                <a:lnTo>
                  <a:pt x="756502" y="1637"/>
                </a:lnTo>
                <a:lnTo>
                  <a:pt x="777190" y="1637"/>
                </a:lnTo>
                <a:lnTo>
                  <a:pt x="777179" y="58935"/>
                </a:lnTo>
                <a:lnTo>
                  <a:pt x="776492" y="67651"/>
                </a:lnTo>
                <a:lnTo>
                  <a:pt x="774398" y="75492"/>
                </a:lnTo>
                <a:lnTo>
                  <a:pt x="771752" y="80665"/>
                </a:lnTo>
                <a:close/>
              </a:path>
              <a:path w="993140" h="99060">
                <a:moveTo>
                  <a:pt x="813881" y="96887"/>
                </a:moveTo>
                <a:lnTo>
                  <a:pt x="793497" y="96887"/>
                </a:lnTo>
                <a:lnTo>
                  <a:pt x="793497" y="1637"/>
                </a:lnTo>
                <a:lnTo>
                  <a:pt x="813881" y="1637"/>
                </a:lnTo>
                <a:lnTo>
                  <a:pt x="813881" y="96887"/>
                </a:lnTo>
                <a:close/>
              </a:path>
              <a:path w="993140" h="99060">
                <a:moveTo>
                  <a:pt x="892319" y="96887"/>
                </a:moveTo>
                <a:lnTo>
                  <a:pt x="831740" y="96887"/>
                </a:lnTo>
                <a:lnTo>
                  <a:pt x="831740" y="1637"/>
                </a:lnTo>
                <a:lnTo>
                  <a:pt x="852133" y="1637"/>
                </a:lnTo>
                <a:lnTo>
                  <a:pt x="852133" y="79027"/>
                </a:lnTo>
                <a:lnTo>
                  <a:pt x="892319" y="79027"/>
                </a:lnTo>
                <a:lnTo>
                  <a:pt x="892319" y="96887"/>
                </a:lnTo>
                <a:close/>
              </a:path>
              <a:path w="993140" h="99060">
                <a:moveTo>
                  <a:pt x="942411" y="96887"/>
                </a:moveTo>
                <a:lnTo>
                  <a:pt x="904758" y="96887"/>
                </a:lnTo>
                <a:lnTo>
                  <a:pt x="904758" y="1637"/>
                </a:lnTo>
                <a:lnTo>
                  <a:pt x="942411" y="1637"/>
                </a:lnTo>
                <a:lnTo>
                  <a:pt x="953180" y="2455"/>
                </a:lnTo>
                <a:lnTo>
                  <a:pt x="962870" y="4911"/>
                </a:lnTo>
                <a:lnTo>
                  <a:pt x="971482" y="9004"/>
                </a:lnTo>
                <a:lnTo>
                  <a:pt x="979015" y="14734"/>
                </a:lnTo>
                <a:lnTo>
                  <a:pt x="983141" y="19496"/>
                </a:lnTo>
                <a:lnTo>
                  <a:pt x="925142" y="19496"/>
                </a:lnTo>
                <a:lnTo>
                  <a:pt x="925142" y="79027"/>
                </a:lnTo>
                <a:lnTo>
                  <a:pt x="983109" y="79027"/>
                </a:lnTo>
                <a:lnTo>
                  <a:pt x="979015" y="83790"/>
                </a:lnTo>
                <a:lnTo>
                  <a:pt x="971482" y="89520"/>
                </a:lnTo>
                <a:lnTo>
                  <a:pt x="962870" y="93613"/>
                </a:lnTo>
                <a:lnTo>
                  <a:pt x="953180" y="96068"/>
                </a:lnTo>
                <a:lnTo>
                  <a:pt x="942411" y="96887"/>
                </a:lnTo>
                <a:close/>
              </a:path>
              <a:path w="993140" h="99060">
                <a:moveTo>
                  <a:pt x="983109" y="79027"/>
                </a:moveTo>
                <a:lnTo>
                  <a:pt x="951240" y="79027"/>
                </a:lnTo>
                <a:lnTo>
                  <a:pt x="958384" y="76249"/>
                </a:lnTo>
                <a:lnTo>
                  <a:pt x="963842" y="70693"/>
                </a:lnTo>
                <a:lnTo>
                  <a:pt x="969395" y="65137"/>
                </a:lnTo>
                <a:lnTo>
                  <a:pt x="972176" y="57993"/>
                </a:lnTo>
                <a:lnTo>
                  <a:pt x="972176" y="40233"/>
                </a:lnTo>
                <a:lnTo>
                  <a:pt x="969547" y="33040"/>
                </a:lnTo>
                <a:lnTo>
                  <a:pt x="964290" y="27682"/>
                </a:lnTo>
                <a:lnTo>
                  <a:pt x="959022" y="22225"/>
                </a:lnTo>
                <a:lnTo>
                  <a:pt x="951736" y="19496"/>
                </a:lnTo>
                <a:lnTo>
                  <a:pt x="983141" y="19496"/>
                </a:lnTo>
                <a:lnTo>
                  <a:pt x="985139" y="21803"/>
                </a:lnTo>
                <a:lnTo>
                  <a:pt x="989512" y="29914"/>
                </a:lnTo>
                <a:lnTo>
                  <a:pt x="992134" y="39067"/>
                </a:lnTo>
                <a:lnTo>
                  <a:pt x="993007" y="49262"/>
                </a:lnTo>
                <a:lnTo>
                  <a:pt x="992134" y="59401"/>
                </a:lnTo>
                <a:lnTo>
                  <a:pt x="989512" y="68535"/>
                </a:lnTo>
                <a:lnTo>
                  <a:pt x="985139" y="76665"/>
                </a:lnTo>
                <a:lnTo>
                  <a:pt x="983109" y="79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198" y="2014271"/>
            <a:ext cx="3381375" cy="2043430"/>
          </a:xfrm>
          <a:custGeom>
            <a:avLst/>
            <a:gdLst/>
            <a:ahLst/>
            <a:cxnLst/>
            <a:rect l="l" t="t" r="r" b="b"/>
            <a:pathLst>
              <a:path w="3381375" h="2043429">
                <a:moveTo>
                  <a:pt x="0" y="0"/>
                </a:moveTo>
                <a:lnTo>
                  <a:pt x="3381293" y="0"/>
                </a:lnTo>
                <a:lnTo>
                  <a:pt x="3381293" y="2043295"/>
                </a:lnTo>
                <a:lnTo>
                  <a:pt x="0" y="2043295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5975" y="2137365"/>
            <a:ext cx="1263650" cy="99060"/>
          </a:xfrm>
          <a:custGeom>
            <a:avLst/>
            <a:gdLst/>
            <a:ahLst/>
            <a:cxnLst/>
            <a:rect l="l" t="t" r="r" b="b"/>
            <a:pathLst>
              <a:path w="1263650" h="99060">
                <a:moveTo>
                  <a:pt x="48815" y="96737"/>
                </a:moveTo>
                <a:lnTo>
                  <a:pt x="27231" y="96737"/>
                </a:lnTo>
                <a:lnTo>
                  <a:pt x="0" y="1487"/>
                </a:lnTo>
                <a:lnTo>
                  <a:pt x="22764" y="1487"/>
                </a:lnTo>
                <a:lnTo>
                  <a:pt x="39433" y="70245"/>
                </a:lnTo>
                <a:lnTo>
                  <a:pt x="55558" y="70245"/>
                </a:lnTo>
                <a:lnTo>
                  <a:pt x="48815" y="96737"/>
                </a:lnTo>
                <a:close/>
              </a:path>
              <a:path w="1263650" h="99060">
                <a:moveTo>
                  <a:pt x="55558" y="70245"/>
                </a:moveTo>
                <a:lnTo>
                  <a:pt x="39433" y="70245"/>
                </a:lnTo>
                <a:lnTo>
                  <a:pt x="57597" y="1487"/>
                </a:lnTo>
                <a:lnTo>
                  <a:pt x="73370" y="1487"/>
                </a:lnTo>
                <a:lnTo>
                  <a:pt x="81164" y="31253"/>
                </a:lnTo>
                <a:lnTo>
                  <a:pt x="65484" y="31253"/>
                </a:lnTo>
                <a:lnTo>
                  <a:pt x="55558" y="70245"/>
                </a:lnTo>
                <a:close/>
              </a:path>
              <a:path w="1263650" h="99060">
                <a:moveTo>
                  <a:pt x="111261" y="70245"/>
                </a:moveTo>
                <a:lnTo>
                  <a:pt x="91373" y="70245"/>
                </a:lnTo>
                <a:lnTo>
                  <a:pt x="108041" y="1487"/>
                </a:lnTo>
                <a:lnTo>
                  <a:pt x="130816" y="1487"/>
                </a:lnTo>
                <a:lnTo>
                  <a:pt x="111261" y="70245"/>
                </a:lnTo>
                <a:close/>
              </a:path>
              <a:path w="1263650" h="99060">
                <a:moveTo>
                  <a:pt x="103727" y="96737"/>
                </a:moveTo>
                <a:lnTo>
                  <a:pt x="82152" y="96737"/>
                </a:lnTo>
                <a:lnTo>
                  <a:pt x="65484" y="31253"/>
                </a:lnTo>
                <a:lnTo>
                  <a:pt x="81164" y="31253"/>
                </a:lnTo>
                <a:lnTo>
                  <a:pt x="91373" y="70245"/>
                </a:lnTo>
                <a:lnTo>
                  <a:pt x="111261" y="70245"/>
                </a:lnTo>
                <a:lnTo>
                  <a:pt x="103727" y="96737"/>
                </a:lnTo>
                <a:close/>
              </a:path>
              <a:path w="1263650" h="99060">
                <a:moveTo>
                  <a:pt x="157771" y="96737"/>
                </a:moveTo>
                <a:lnTo>
                  <a:pt x="137378" y="96737"/>
                </a:lnTo>
                <a:lnTo>
                  <a:pt x="137378" y="1487"/>
                </a:lnTo>
                <a:lnTo>
                  <a:pt x="157771" y="1487"/>
                </a:lnTo>
                <a:lnTo>
                  <a:pt x="157771" y="96737"/>
                </a:lnTo>
                <a:close/>
              </a:path>
              <a:path w="1263650" h="99060">
                <a:moveTo>
                  <a:pt x="236200" y="96737"/>
                </a:moveTo>
                <a:lnTo>
                  <a:pt x="175631" y="96737"/>
                </a:lnTo>
                <a:lnTo>
                  <a:pt x="175631" y="1487"/>
                </a:lnTo>
                <a:lnTo>
                  <a:pt x="196014" y="1487"/>
                </a:lnTo>
                <a:lnTo>
                  <a:pt x="196014" y="78878"/>
                </a:lnTo>
                <a:lnTo>
                  <a:pt x="236200" y="78878"/>
                </a:lnTo>
                <a:lnTo>
                  <a:pt x="236200" y="96737"/>
                </a:lnTo>
                <a:close/>
              </a:path>
              <a:path w="1263650" h="99060">
                <a:moveTo>
                  <a:pt x="286292" y="96737"/>
                </a:moveTo>
                <a:lnTo>
                  <a:pt x="248640" y="96737"/>
                </a:lnTo>
                <a:lnTo>
                  <a:pt x="248640" y="1487"/>
                </a:lnTo>
                <a:lnTo>
                  <a:pt x="286292" y="1487"/>
                </a:lnTo>
                <a:lnTo>
                  <a:pt x="297063" y="2306"/>
                </a:lnTo>
                <a:lnTo>
                  <a:pt x="306756" y="4761"/>
                </a:lnTo>
                <a:lnTo>
                  <a:pt x="315371" y="8854"/>
                </a:lnTo>
                <a:lnTo>
                  <a:pt x="322906" y="14584"/>
                </a:lnTo>
                <a:lnTo>
                  <a:pt x="327029" y="19347"/>
                </a:lnTo>
                <a:lnTo>
                  <a:pt x="269033" y="19347"/>
                </a:lnTo>
                <a:lnTo>
                  <a:pt x="269033" y="78878"/>
                </a:lnTo>
                <a:lnTo>
                  <a:pt x="326997" y="78878"/>
                </a:lnTo>
                <a:lnTo>
                  <a:pt x="322906" y="83640"/>
                </a:lnTo>
                <a:lnTo>
                  <a:pt x="315371" y="89370"/>
                </a:lnTo>
                <a:lnTo>
                  <a:pt x="306756" y="93463"/>
                </a:lnTo>
                <a:lnTo>
                  <a:pt x="297063" y="95919"/>
                </a:lnTo>
                <a:lnTo>
                  <a:pt x="286292" y="96737"/>
                </a:lnTo>
                <a:close/>
              </a:path>
              <a:path w="1263650" h="99060">
                <a:moveTo>
                  <a:pt x="326997" y="78878"/>
                </a:moveTo>
                <a:lnTo>
                  <a:pt x="295122" y="78878"/>
                </a:lnTo>
                <a:lnTo>
                  <a:pt x="302265" y="76099"/>
                </a:lnTo>
                <a:lnTo>
                  <a:pt x="307723" y="70543"/>
                </a:lnTo>
                <a:lnTo>
                  <a:pt x="313276" y="64987"/>
                </a:lnTo>
                <a:lnTo>
                  <a:pt x="316057" y="57844"/>
                </a:lnTo>
                <a:lnTo>
                  <a:pt x="316057" y="40083"/>
                </a:lnTo>
                <a:lnTo>
                  <a:pt x="313429" y="32890"/>
                </a:lnTo>
                <a:lnTo>
                  <a:pt x="308171" y="27532"/>
                </a:lnTo>
                <a:lnTo>
                  <a:pt x="302913" y="22076"/>
                </a:lnTo>
                <a:lnTo>
                  <a:pt x="295617" y="19347"/>
                </a:lnTo>
                <a:lnTo>
                  <a:pt x="327029" y="19347"/>
                </a:lnTo>
                <a:lnTo>
                  <a:pt x="329026" y="21654"/>
                </a:lnTo>
                <a:lnTo>
                  <a:pt x="333399" y="29765"/>
                </a:lnTo>
                <a:lnTo>
                  <a:pt x="336023" y="38918"/>
                </a:lnTo>
                <a:lnTo>
                  <a:pt x="336898" y="49112"/>
                </a:lnTo>
                <a:lnTo>
                  <a:pt x="336023" y="59251"/>
                </a:lnTo>
                <a:lnTo>
                  <a:pt x="333399" y="68385"/>
                </a:lnTo>
                <a:lnTo>
                  <a:pt x="329026" y="76515"/>
                </a:lnTo>
                <a:lnTo>
                  <a:pt x="326997" y="78878"/>
                </a:lnTo>
                <a:close/>
              </a:path>
              <a:path w="1263650" h="99060">
                <a:moveTo>
                  <a:pt x="369264" y="96737"/>
                </a:moveTo>
                <a:lnTo>
                  <a:pt x="348871" y="96737"/>
                </a:lnTo>
                <a:lnTo>
                  <a:pt x="348871" y="1487"/>
                </a:lnTo>
                <a:lnTo>
                  <a:pt x="416289" y="1487"/>
                </a:lnTo>
                <a:lnTo>
                  <a:pt x="416289" y="19347"/>
                </a:lnTo>
                <a:lnTo>
                  <a:pt x="369264" y="19347"/>
                </a:lnTo>
                <a:lnTo>
                  <a:pt x="369264" y="39439"/>
                </a:lnTo>
                <a:lnTo>
                  <a:pt x="415403" y="39439"/>
                </a:lnTo>
                <a:lnTo>
                  <a:pt x="415403" y="57298"/>
                </a:lnTo>
                <a:lnTo>
                  <a:pt x="369264" y="57298"/>
                </a:lnTo>
                <a:lnTo>
                  <a:pt x="369264" y="96737"/>
                </a:lnTo>
                <a:close/>
              </a:path>
              <a:path w="1263650" h="99060">
                <a:moveTo>
                  <a:pt x="489155" y="96737"/>
                </a:moveTo>
                <a:lnTo>
                  <a:pt x="428586" y="96737"/>
                </a:lnTo>
                <a:lnTo>
                  <a:pt x="428586" y="1487"/>
                </a:lnTo>
                <a:lnTo>
                  <a:pt x="448979" y="1487"/>
                </a:lnTo>
                <a:lnTo>
                  <a:pt x="448979" y="78878"/>
                </a:lnTo>
                <a:lnTo>
                  <a:pt x="489155" y="78878"/>
                </a:lnTo>
                <a:lnTo>
                  <a:pt x="489155" y="96737"/>
                </a:lnTo>
                <a:close/>
              </a:path>
              <a:path w="1263650" h="99060">
                <a:moveTo>
                  <a:pt x="548476" y="96737"/>
                </a:moveTo>
                <a:lnTo>
                  <a:pt x="528236" y="96737"/>
                </a:lnTo>
                <a:lnTo>
                  <a:pt x="528236" y="57744"/>
                </a:lnTo>
                <a:lnTo>
                  <a:pt x="491479" y="1487"/>
                </a:lnTo>
                <a:lnTo>
                  <a:pt x="514691" y="1487"/>
                </a:lnTo>
                <a:lnTo>
                  <a:pt x="538361" y="39736"/>
                </a:lnTo>
                <a:lnTo>
                  <a:pt x="560148" y="39736"/>
                </a:lnTo>
                <a:lnTo>
                  <a:pt x="548476" y="57744"/>
                </a:lnTo>
                <a:lnTo>
                  <a:pt x="548476" y="96737"/>
                </a:lnTo>
                <a:close/>
              </a:path>
              <a:path w="1263650" h="99060">
                <a:moveTo>
                  <a:pt x="560148" y="39736"/>
                </a:moveTo>
                <a:lnTo>
                  <a:pt x="538361" y="39736"/>
                </a:lnTo>
                <a:lnTo>
                  <a:pt x="561869" y="1487"/>
                </a:lnTo>
                <a:lnTo>
                  <a:pt x="584938" y="1487"/>
                </a:lnTo>
                <a:lnTo>
                  <a:pt x="560148" y="39736"/>
                </a:lnTo>
                <a:close/>
              </a:path>
              <a:path w="1263650" h="99060">
                <a:moveTo>
                  <a:pt x="697891" y="80664"/>
                </a:moveTo>
                <a:lnTo>
                  <a:pt x="667910" y="80664"/>
                </a:lnTo>
                <a:lnTo>
                  <a:pt x="672025" y="79622"/>
                </a:lnTo>
                <a:lnTo>
                  <a:pt x="677483" y="75355"/>
                </a:lnTo>
                <a:lnTo>
                  <a:pt x="678873" y="72875"/>
                </a:lnTo>
                <a:lnTo>
                  <a:pt x="678873" y="67319"/>
                </a:lnTo>
                <a:lnTo>
                  <a:pt x="677283" y="65136"/>
                </a:lnTo>
                <a:lnTo>
                  <a:pt x="674111" y="63548"/>
                </a:lnTo>
                <a:lnTo>
                  <a:pt x="671034" y="61861"/>
                </a:lnTo>
                <a:lnTo>
                  <a:pt x="663491" y="59580"/>
                </a:lnTo>
                <a:lnTo>
                  <a:pt x="651489" y="56703"/>
                </a:lnTo>
                <a:lnTo>
                  <a:pt x="639443" y="52517"/>
                </a:lnTo>
                <a:lnTo>
                  <a:pt x="630838" y="46508"/>
                </a:lnTo>
                <a:lnTo>
                  <a:pt x="625674" y="38676"/>
                </a:lnTo>
                <a:lnTo>
                  <a:pt x="624076" y="29715"/>
                </a:lnTo>
                <a:lnTo>
                  <a:pt x="623952" y="20785"/>
                </a:lnTo>
                <a:lnTo>
                  <a:pt x="627277" y="13890"/>
                </a:lnTo>
                <a:lnTo>
                  <a:pt x="660119" y="0"/>
                </a:lnTo>
                <a:lnTo>
                  <a:pt x="670984" y="827"/>
                </a:lnTo>
                <a:lnTo>
                  <a:pt x="680807" y="3311"/>
                </a:lnTo>
                <a:lnTo>
                  <a:pt x="689587" y="7450"/>
                </a:lnTo>
                <a:lnTo>
                  <a:pt x="697323" y="13245"/>
                </a:lnTo>
                <a:lnTo>
                  <a:pt x="693932" y="17709"/>
                </a:lnTo>
                <a:lnTo>
                  <a:pt x="653966" y="17709"/>
                </a:lnTo>
                <a:lnTo>
                  <a:pt x="650594" y="18603"/>
                </a:lnTo>
                <a:lnTo>
                  <a:pt x="648213" y="20389"/>
                </a:lnTo>
                <a:lnTo>
                  <a:pt x="645927" y="22175"/>
                </a:lnTo>
                <a:lnTo>
                  <a:pt x="644793" y="24457"/>
                </a:lnTo>
                <a:lnTo>
                  <a:pt x="644793" y="29715"/>
                </a:lnTo>
                <a:lnTo>
                  <a:pt x="646127" y="31650"/>
                </a:lnTo>
                <a:lnTo>
                  <a:pt x="651489" y="34428"/>
                </a:lnTo>
                <a:lnTo>
                  <a:pt x="654909" y="35618"/>
                </a:lnTo>
                <a:lnTo>
                  <a:pt x="659081" y="36611"/>
                </a:lnTo>
                <a:lnTo>
                  <a:pt x="672177" y="39885"/>
                </a:lnTo>
                <a:lnTo>
                  <a:pt x="699313" y="67319"/>
                </a:lnTo>
                <a:lnTo>
                  <a:pt x="699409" y="77290"/>
                </a:lnTo>
                <a:lnTo>
                  <a:pt x="697891" y="80664"/>
                </a:lnTo>
                <a:close/>
              </a:path>
              <a:path w="1263650" h="99060">
                <a:moveTo>
                  <a:pt x="686017" y="28128"/>
                </a:moveTo>
                <a:lnTo>
                  <a:pt x="680043" y="23570"/>
                </a:lnTo>
                <a:lnTo>
                  <a:pt x="673438" y="20314"/>
                </a:lnTo>
                <a:lnTo>
                  <a:pt x="666203" y="18360"/>
                </a:lnTo>
                <a:lnTo>
                  <a:pt x="658338" y="17709"/>
                </a:lnTo>
                <a:lnTo>
                  <a:pt x="693932" y="17709"/>
                </a:lnTo>
                <a:lnTo>
                  <a:pt x="686017" y="28128"/>
                </a:lnTo>
                <a:close/>
              </a:path>
              <a:path w="1263650" h="99060">
                <a:moveTo>
                  <a:pt x="661309" y="98523"/>
                </a:moveTo>
                <a:lnTo>
                  <a:pt x="649246" y="97574"/>
                </a:lnTo>
                <a:lnTo>
                  <a:pt x="638502" y="94728"/>
                </a:lnTo>
                <a:lnTo>
                  <a:pt x="629080" y="89984"/>
                </a:lnTo>
                <a:lnTo>
                  <a:pt x="620981" y="83343"/>
                </a:lnTo>
                <a:lnTo>
                  <a:pt x="631992" y="67864"/>
                </a:lnTo>
                <a:lnTo>
                  <a:pt x="635363" y="71436"/>
                </a:lnTo>
                <a:lnTo>
                  <a:pt x="639583" y="74463"/>
                </a:lnTo>
                <a:lnTo>
                  <a:pt x="649803" y="79424"/>
                </a:lnTo>
                <a:lnTo>
                  <a:pt x="655709" y="80664"/>
                </a:lnTo>
                <a:lnTo>
                  <a:pt x="697891" y="80664"/>
                </a:lnTo>
                <a:lnTo>
                  <a:pt x="696037" y="84781"/>
                </a:lnTo>
                <a:lnTo>
                  <a:pt x="689294" y="90337"/>
                </a:lnTo>
                <a:lnTo>
                  <a:pt x="683747" y="93918"/>
                </a:lnTo>
                <a:lnTo>
                  <a:pt x="677234" y="96476"/>
                </a:lnTo>
                <a:lnTo>
                  <a:pt x="669755" y="98011"/>
                </a:lnTo>
                <a:lnTo>
                  <a:pt x="661309" y="98523"/>
                </a:lnTo>
                <a:close/>
              </a:path>
              <a:path w="1263650" h="99060">
                <a:moveTo>
                  <a:pt x="717831" y="29020"/>
                </a:moveTo>
                <a:lnTo>
                  <a:pt x="706372" y="15626"/>
                </a:lnTo>
                <a:lnTo>
                  <a:pt x="711039" y="10169"/>
                </a:lnTo>
                <a:lnTo>
                  <a:pt x="716640" y="6200"/>
                </a:lnTo>
                <a:lnTo>
                  <a:pt x="729737" y="1240"/>
                </a:lnTo>
                <a:lnTo>
                  <a:pt x="736338" y="0"/>
                </a:lnTo>
                <a:lnTo>
                  <a:pt x="742986" y="0"/>
                </a:lnTo>
                <a:lnTo>
                  <a:pt x="777899" y="18007"/>
                </a:lnTo>
                <a:lnTo>
                  <a:pt x="743434" y="18007"/>
                </a:lnTo>
                <a:lnTo>
                  <a:pt x="736251" y="18696"/>
                </a:lnTo>
                <a:lnTo>
                  <a:pt x="729589" y="20761"/>
                </a:lnTo>
                <a:lnTo>
                  <a:pt x="723449" y="24202"/>
                </a:lnTo>
                <a:lnTo>
                  <a:pt x="717831" y="29020"/>
                </a:lnTo>
                <a:close/>
              </a:path>
              <a:path w="1263650" h="99060">
                <a:moveTo>
                  <a:pt x="780191" y="96737"/>
                </a:moveTo>
                <a:lnTo>
                  <a:pt x="708458" y="96737"/>
                </a:lnTo>
                <a:lnTo>
                  <a:pt x="708458" y="80812"/>
                </a:lnTo>
                <a:lnTo>
                  <a:pt x="723762" y="69260"/>
                </a:lnTo>
                <a:lnTo>
                  <a:pt x="735883" y="59753"/>
                </a:lnTo>
                <a:lnTo>
                  <a:pt x="744821" y="52293"/>
                </a:lnTo>
                <a:lnTo>
                  <a:pt x="750578" y="46880"/>
                </a:lnTo>
                <a:lnTo>
                  <a:pt x="756131" y="41025"/>
                </a:lnTo>
                <a:lnTo>
                  <a:pt x="758912" y="35569"/>
                </a:lnTo>
                <a:lnTo>
                  <a:pt x="758912" y="26738"/>
                </a:lnTo>
                <a:lnTo>
                  <a:pt x="757474" y="23712"/>
                </a:lnTo>
                <a:lnTo>
                  <a:pt x="751721" y="19149"/>
                </a:lnTo>
                <a:lnTo>
                  <a:pt x="747996" y="18007"/>
                </a:lnTo>
                <a:lnTo>
                  <a:pt x="777899" y="18007"/>
                </a:lnTo>
                <a:lnTo>
                  <a:pt x="779448" y="21380"/>
                </a:lnTo>
                <a:lnTo>
                  <a:pt x="779448" y="37752"/>
                </a:lnTo>
                <a:lnTo>
                  <a:pt x="751006" y="71604"/>
                </a:lnTo>
                <a:lnTo>
                  <a:pt x="741348" y="78878"/>
                </a:lnTo>
                <a:lnTo>
                  <a:pt x="780191" y="78878"/>
                </a:lnTo>
                <a:lnTo>
                  <a:pt x="780191" y="96737"/>
                </a:lnTo>
                <a:close/>
              </a:path>
              <a:path w="1263650" h="99060">
                <a:moveTo>
                  <a:pt x="815290" y="96737"/>
                </a:moveTo>
                <a:lnTo>
                  <a:pt x="794897" y="96737"/>
                </a:lnTo>
                <a:lnTo>
                  <a:pt x="794897" y="1487"/>
                </a:lnTo>
                <a:lnTo>
                  <a:pt x="815290" y="1487"/>
                </a:lnTo>
                <a:lnTo>
                  <a:pt x="815290" y="96737"/>
                </a:lnTo>
                <a:close/>
              </a:path>
              <a:path w="1263650" h="99060">
                <a:moveTo>
                  <a:pt x="929209" y="96737"/>
                </a:moveTo>
                <a:lnTo>
                  <a:pt x="868887" y="96737"/>
                </a:lnTo>
                <a:lnTo>
                  <a:pt x="868887" y="1487"/>
                </a:lnTo>
                <a:lnTo>
                  <a:pt x="927380" y="1487"/>
                </a:lnTo>
                <a:lnTo>
                  <a:pt x="934019" y="3720"/>
                </a:lnTo>
                <a:lnTo>
                  <a:pt x="938982" y="8184"/>
                </a:lnTo>
                <a:lnTo>
                  <a:pt x="944049" y="12650"/>
                </a:lnTo>
                <a:lnTo>
                  <a:pt x="946573" y="18504"/>
                </a:lnTo>
                <a:lnTo>
                  <a:pt x="946573" y="18900"/>
                </a:lnTo>
                <a:lnTo>
                  <a:pt x="889280" y="18900"/>
                </a:lnTo>
                <a:lnTo>
                  <a:pt x="889280" y="39587"/>
                </a:lnTo>
                <a:lnTo>
                  <a:pt x="942288" y="39587"/>
                </a:lnTo>
                <a:lnTo>
                  <a:pt x="938734" y="44152"/>
                </a:lnTo>
                <a:lnTo>
                  <a:pt x="934819" y="46632"/>
                </a:lnTo>
                <a:lnTo>
                  <a:pt x="930057" y="47623"/>
                </a:lnTo>
                <a:lnTo>
                  <a:pt x="935019" y="48319"/>
                </a:lnTo>
                <a:lnTo>
                  <a:pt x="939286" y="50898"/>
                </a:lnTo>
                <a:lnTo>
                  <a:pt x="942858" y="55363"/>
                </a:lnTo>
                <a:lnTo>
                  <a:pt x="944233" y="57000"/>
                </a:lnTo>
                <a:lnTo>
                  <a:pt x="889280" y="57000"/>
                </a:lnTo>
                <a:lnTo>
                  <a:pt x="889280" y="79175"/>
                </a:lnTo>
                <a:lnTo>
                  <a:pt x="948145" y="79175"/>
                </a:lnTo>
                <a:lnTo>
                  <a:pt x="945878" y="84831"/>
                </a:lnTo>
                <a:lnTo>
                  <a:pt x="935962" y="94356"/>
                </a:lnTo>
                <a:lnTo>
                  <a:pt x="929209" y="96737"/>
                </a:lnTo>
                <a:close/>
              </a:path>
              <a:path w="1263650" h="99060">
                <a:moveTo>
                  <a:pt x="942288" y="39587"/>
                </a:moveTo>
                <a:lnTo>
                  <a:pt x="918103" y="39587"/>
                </a:lnTo>
                <a:lnTo>
                  <a:pt x="920779" y="38644"/>
                </a:lnTo>
                <a:lnTo>
                  <a:pt x="924751" y="34874"/>
                </a:lnTo>
                <a:lnTo>
                  <a:pt x="925742" y="32394"/>
                </a:lnTo>
                <a:lnTo>
                  <a:pt x="925742" y="26243"/>
                </a:lnTo>
                <a:lnTo>
                  <a:pt x="924751" y="23761"/>
                </a:lnTo>
                <a:lnTo>
                  <a:pt x="922761" y="21876"/>
                </a:lnTo>
                <a:lnTo>
                  <a:pt x="920779" y="19892"/>
                </a:lnTo>
                <a:lnTo>
                  <a:pt x="918103" y="18900"/>
                </a:lnTo>
                <a:lnTo>
                  <a:pt x="946573" y="18900"/>
                </a:lnTo>
                <a:lnTo>
                  <a:pt x="946573" y="31401"/>
                </a:lnTo>
                <a:lnTo>
                  <a:pt x="944992" y="36213"/>
                </a:lnTo>
                <a:lnTo>
                  <a:pt x="942288" y="39587"/>
                </a:lnTo>
                <a:close/>
              </a:path>
              <a:path w="1263650" h="99060">
                <a:moveTo>
                  <a:pt x="948145" y="79175"/>
                </a:moveTo>
                <a:lnTo>
                  <a:pt x="919294" y="79175"/>
                </a:lnTo>
                <a:lnTo>
                  <a:pt x="922313" y="78233"/>
                </a:lnTo>
                <a:lnTo>
                  <a:pt x="926580" y="74363"/>
                </a:lnTo>
                <a:lnTo>
                  <a:pt x="927676" y="71635"/>
                </a:lnTo>
                <a:lnTo>
                  <a:pt x="927616" y="64938"/>
                </a:lnTo>
                <a:lnTo>
                  <a:pt x="926628" y="62457"/>
                </a:lnTo>
                <a:lnTo>
                  <a:pt x="922465" y="58091"/>
                </a:lnTo>
                <a:lnTo>
                  <a:pt x="919389" y="57000"/>
                </a:lnTo>
                <a:lnTo>
                  <a:pt x="944233" y="57000"/>
                </a:lnTo>
                <a:lnTo>
                  <a:pt x="946525" y="59729"/>
                </a:lnTo>
                <a:lnTo>
                  <a:pt x="948364" y="64938"/>
                </a:lnTo>
                <a:lnTo>
                  <a:pt x="948364" y="78630"/>
                </a:lnTo>
                <a:lnTo>
                  <a:pt x="948145" y="79175"/>
                </a:lnTo>
                <a:close/>
              </a:path>
              <a:path w="1263650" h="99060">
                <a:moveTo>
                  <a:pt x="1004456" y="98523"/>
                </a:moveTo>
                <a:lnTo>
                  <a:pt x="967807" y="82310"/>
                </a:lnTo>
                <a:lnTo>
                  <a:pt x="961442" y="58786"/>
                </a:lnTo>
                <a:lnTo>
                  <a:pt x="961442" y="1487"/>
                </a:lnTo>
                <a:lnTo>
                  <a:pt x="982130" y="1487"/>
                </a:lnTo>
                <a:lnTo>
                  <a:pt x="982130" y="64689"/>
                </a:lnTo>
                <a:lnTo>
                  <a:pt x="983968" y="70097"/>
                </a:lnTo>
                <a:lnTo>
                  <a:pt x="987635" y="74264"/>
                </a:lnTo>
                <a:lnTo>
                  <a:pt x="991407" y="78431"/>
                </a:lnTo>
                <a:lnTo>
                  <a:pt x="997008" y="80515"/>
                </a:lnTo>
                <a:lnTo>
                  <a:pt x="1042027" y="80515"/>
                </a:lnTo>
                <a:lnTo>
                  <a:pt x="1041185" y="82161"/>
                </a:lnTo>
                <a:lnTo>
                  <a:pt x="1036298" y="87956"/>
                </a:lnTo>
                <a:lnTo>
                  <a:pt x="1030182" y="92579"/>
                </a:lnTo>
                <a:lnTo>
                  <a:pt x="1022835" y="95881"/>
                </a:lnTo>
                <a:lnTo>
                  <a:pt x="1014259" y="97863"/>
                </a:lnTo>
                <a:lnTo>
                  <a:pt x="1004456" y="98523"/>
                </a:lnTo>
                <a:close/>
              </a:path>
              <a:path w="1263650" h="99060">
                <a:moveTo>
                  <a:pt x="1042027" y="80515"/>
                </a:moveTo>
                <a:lnTo>
                  <a:pt x="1011895" y="80515"/>
                </a:lnTo>
                <a:lnTo>
                  <a:pt x="1017448" y="78431"/>
                </a:lnTo>
                <a:lnTo>
                  <a:pt x="1021125" y="74264"/>
                </a:lnTo>
                <a:lnTo>
                  <a:pt x="1024897" y="70097"/>
                </a:lnTo>
                <a:lnTo>
                  <a:pt x="1026773" y="64689"/>
                </a:lnTo>
                <a:lnTo>
                  <a:pt x="1026773" y="1487"/>
                </a:lnTo>
                <a:lnTo>
                  <a:pt x="1047462" y="1487"/>
                </a:lnTo>
                <a:lnTo>
                  <a:pt x="1047450" y="58786"/>
                </a:lnTo>
                <a:lnTo>
                  <a:pt x="1046765" y="67502"/>
                </a:lnTo>
                <a:lnTo>
                  <a:pt x="1044673" y="75343"/>
                </a:lnTo>
                <a:lnTo>
                  <a:pt x="1042027" y="80515"/>
                </a:lnTo>
                <a:close/>
              </a:path>
              <a:path w="1263650" h="99060">
                <a:moveTo>
                  <a:pt x="1084161" y="96737"/>
                </a:moveTo>
                <a:lnTo>
                  <a:pt x="1063768" y="96737"/>
                </a:lnTo>
                <a:lnTo>
                  <a:pt x="1063768" y="1487"/>
                </a:lnTo>
                <a:lnTo>
                  <a:pt x="1084161" y="1487"/>
                </a:lnTo>
                <a:lnTo>
                  <a:pt x="1084161" y="96737"/>
                </a:lnTo>
                <a:close/>
              </a:path>
              <a:path w="1263650" h="99060">
                <a:moveTo>
                  <a:pt x="1162590" y="96737"/>
                </a:moveTo>
                <a:lnTo>
                  <a:pt x="1102021" y="96737"/>
                </a:lnTo>
                <a:lnTo>
                  <a:pt x="1102021" y="1487"/>
                </a:lnTo>
                <a:lnTo>
                  <a:pt x="1122414" y="1487"/>
                </a:lnTo>
                <a:lnTo>
                  <a:pt x="1122414" y="78878"/>
                </a:lnTo>
                <a:lnTo>
                  <a:pt x="1162590" y="78878"/>
                </a:lnTo>
                <a:lnTo>
                  <a:pt x="1162590" y="96737"/>
                </a:lnTo>
                <a:close/>
              </a:path>
              <a:path w="1263650" h="99060">
                <a:moveTo>
                  <a:pt x="1212682" y="96737"/>
                </a:moveTo>
                <a:lnTo>
                  <a:pt x="1175030" y="96737"/>
                </a:lnTo>
                <a:lnTo>
                  <a:pt x="1175030" y="1487"/>
                </a:lnTo>
                <a:lnTo>
                  <a:pt x="1212682" y="1487"/>
                </a:lnTo>
                <a:lnTo>
                  <a:pt x="1223457" y="2306"/>
                </a:lnTo>
                <a:lnTo>
                  <a:pt x="1233150" y="4761"/>
                </a:lnTo>
                <a:lnTo>
                  <a:pt x="1241763" y="8854"/>
                </a:lnTo>
                <a:lnTo>
                  <a:pt x="1249296" y="14584"/>
                </a:lnTo>
                <a:lnTo>
                  <a:pt x="1253419" y="19347"/>
                </a:lnTo>
                <a:lnTo>
                  <a:pt x="1195423" y="19347"/>
                </a:lnTo>
                <a:lnTo>
                  <a:pt x="1195423" y="78878"/>
                </a:lnTo>
                <a:lnTo>
                  <a:pt x="1253387" y="78878"/>
                </a:lnTo>
                <a:lnTo>
                  <a:pt x="1249296" y="83640"/>
                </a:lnTo>
                <a:lnTo>
                  <a:pt x="1241763" y="89370"/>
                </a:lnTo>
                <a:lnTo>
                  <a:pt x="1233150" y="93463"/>
                </a:lnTo>
                <a:lnTo>
                  <a:pt x="1223457" y="95919"/>
                </a:lnTo>
                <a:lnTo>
                  <a:pt x="1212682" y="96737"/>
                </a:lnTo>
                <a:close/>
              </a:path>
              <a:path w="1263650" h="99060">
                <a:moveTo>
                  <a:pt x="1253387" y="78878"/>
                </a:moveTo>
                <a:lnTo>
                  <a:pt x="1221512" y="78878"/>
                </a:lnTo>
                <a:lnTo>
                  <a:pt x="1228655" y="76099"/>
                </a:lnTo>
                <a:lnTo>
                  <a:pt x="1234113" y="70543"/>
                </a:lnTo>
                <a:lnTo>
                  <a:pt x="1239676" y="64987"/>
                </a:lnTo>
                <a:lnTo>
                  <a:pt x="1242448" y="57844"/>
                </a:lnTo>
                <a:lnTo>
                  <a:pt x="1242448" y="40083"/>
                </a:lnTo>
                <a:lnTo>
                  <a:pt x="1239819" y="32890"/>
                </a:lnTo>
                <a:lnTo>
                  <a:pt x="1234561" y="27532"/>
                </a:lnTo>
                <a:lnTo>
                  <a:pt x="1229303" y="22076"/>
                </a:lnTo>
                <a:lnTo>
                  <a:pt x="1222016" y="19347"/>
                </a:lnTo>
                <a:lnTo>
                  <a:pt x="1253419" y="19347"/>
                </a:lnTo>
                <a:lnTo>
                  <a:pt x="1255416" y="21654"/>
                </a:lnTo>
                <a:lnTo>
                  <a:pt x="1259789" y="29765"/>
                </a:lnTo>
                <a:lnTo>
                  <a:pt x="1262413" y="38918"/>
                </a:lnTo>
                <a:lnTo>
                  <a:pt x="1263288" y="49112"/>
                </a:lnTo>
                <a:lnTo>
                  <a:pt x="1262413" y="59251"/>
                </a:lnTo>
                <a:lnTo>
                  <a:pt x="1259789" y="68385"/>
                </a:lnTo>
                <a:lnTo>
                  <a:pt x="1255416" y="76515"/>
                </a:lnTo>
                <a:lnTo>
                  <a:pt x="1253387" y="78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771" y="2733994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24"/>
                </a:moveTo>
                <a:lnTo>
                  <a:pt x="44415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4790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0" y="0"/>
                </a:lnTo>
                <a:lnTo>
                  <a:pt x="43354" y="15374"/>
                </a:lnTo>
                <a:lnTo>
                  <a:pt x="262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4790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43354" y="15374"/>
                </a:lnTo>
                <a:lnTo>
                  <a:pt x="0" y="0"/>
                </a:lnTo>
                <a:lnTo>
                  <a:pt x="262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6210" y="27356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8359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8359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4773" y="2562684"/>
            <a:ext cx="579298" cy="345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0809" y="2486942"/>
            <a:ext cx="501273" cy="497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8783" y="2439585"/>
            <a:ext cx="548686" cy="592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3094" y="2733994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24"/>
                </a:moveTo>
                <a:lnTo>
                  <a:pt x="4441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7118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0" y="0"/>
                </a:lnTo>
                <a:lnTo>
                  <a:pt x="43349" y="15374"/>
                </a:lnTo>
                <a:lnTo>
                  <a:pt x="27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7118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43349" y="15374"/>
                </a:lnTo>
                <a:lnTo>
                  <a:pt x="0" y="0"/>
                </a:lnTo>
                <a:lnTo>
                  <a:pt x="274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2262" y="2439585"/>
            <a:ext cx="548698" cy="592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9491" y="2752194"/>
            <a:ext cx="753110" cy="635"/>
          </a:xfrm>
          <a:custGeom>
            <a:avLst/>
            <a:gdLst/>
            <a:ahLst/>
            <a:cxnLst/>
            <a:rect l="l" t="t" r="r" b="b"/>
            <a:pathLst>
              <a:path w="753110" h="635">
                <a:moveTo>
                  <a:pt x="0" y="0"/>
                </a:moveTo>
                <a:lnTo>
                  <a:pt x="404849" y="0"/>
                </a:lnTo>
                <a:lnTo>
                  <a:pt x="404849" y="599"/>
                </a:lnTo>
                <a:lnTo>
                  <a:pt x="752548" y="5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2040" y="2737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2040" y="2737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8393" y="2516172"/>
            <a:ext cx="442374" cy="438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1591" y="2406880"/>
            <a:ext cx="250849" cy="250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0864" y="2463369"/>
            <a:ext cx="401699" cy="54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50813" y="27356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2962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2962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9089" y="2234641"/>
            <a:ext cx="434340" cy="84455"/>
          </a:xfrm>
          <a:custGeom>
            <a:avLst/>
            <a:gdLst/>
            <a:ahLst/>
            <a:cxnLst/>
            <a:rect l="l" t="t" r="r" b="b"/>
            <a:pathLst>
              <a:path w="434339" h="84455">
                <a:moveTo>
                  <a:pt x="7292" y="16371"/>
                </a:moveTo>
                <a:lnTo>
                  <a:pt x="26789" y="0"/>
                </a:lnTo>
                <a:lnTo>
                  <a:pt x="34229" y="0"/>
                </a:lnTo>
                <a:lnTo>
                  <a:pt x="39935" y="1785"/>
                </a:lnTo>
                <a:lnTo>
                  <a:pt x="43904" y="5357"/>
                </a:lnTo>
                <a:lnTo>
                  <a:pt x="46956" y="8037"/>
                </a:lnTo>
                <a:lnTo>
                  <a:pt x="18553" y="8037"/>
                </a:lnTo>
                <a:lnTo>
                  <a:pt x="12452" y="10814"/>
                </a:lnTo>
                <a:lnTo>
                  <a:pt x="7292" y="16371"/>
                </a:lnTo>
                <a:close/>
              </a:path>
              <a:path w="434339" h="84455">
                <a:moveTo>
                  <a:pt x="50006" y="31402"/>
                </a:moveTo>
                <a:lnTo>
                  <a:pt x="40779" y="31402"/>
                </a:lnTo>
                <a:lnTo>
                  <a:pt x="40665" y="16371"/>
                </a:lnTo>
                <a:lnTo>
                  <a:pt x="39340" y="13494"/>
                </a:lnTo>
                <a:lnTo>
                  <a:pt x="33585" y="9127"/>
                </a:lnTo>
                <a:lnTo>
                  <a:pt x="29963" y="8037"/>
                </a:lnTo>
                <a:lnTo>
                  <a:pt x="46956" y="8037"/>
                </a:lnTo>
                <a:lnTo>
                  <a:pt x="47972" y="8929"/>
                </a:lnTo>
                <a:lnTo>
                  <a:pt x="50006" y="13890"/>
                </a:lnTo>
                <a:lnTo>
                  <a:pt x="50006" y="31402"/>
                </a:lnTo>
                <a:close/>
              </a:path>
              <a:path w="434339" h="84455">
                <a:moveTo>
                  <a:pt x="29120" y="62804"/>
                </a:moveTo>
                <a:lnTo>
                  <a:pt x="14932" y="62804"/>
                </a:lnTo>
                <a:lnTo>
                  <a:pt x="9922" y="60919"/>
                </a:lnTo>
                <a:lnTo>
                  <a:pt x="5953" y="57149"/>
                </a:lnTo>
                <a:lnTo>
                  <a:pt x="1984" y="53279"/>
                </a:lnTo>
                <a:lnTo>
                  <a:pt x="41" y="48666"/>
                </a:lnTo>
                <a:lnTo>
                  <a:pt x="0" y="37256"/>
                </a:lnTo>
                <a:lnTo>
                  <a:pt x="1934" y="32544"/>
                </a:lnTo>
                <a:lnTo>
                  <a:pt x="5804" y="28873"/>
                </a:lnTo>
                <a:lnTo>
                  <a:pt x="9772" y="25201"/>
                </a:lnTo>
                <a:lnTo>
                  <a:pt x="14833" y="23365"/>
                </a:lnTo>
                <a:lnTo>
                  <a:pt x="29517" y="23365"/>
                </a:lnTo>
                <a:lnTo>
                  <a:pt x="36115" y="26045"/>
                </a:lnTo>
                <a:lnTo>
                  <a:pt x="39613" y="30063"/>
                </a:lnTo>
                <a:lnTo>
                  <a:pt x="19892" y="30063"/>
                </a:lnTo>
                <a:lnTo>
                  <a:pt x="16321" y="31303"/>
                </a:lnTo>
                <a:lnTo>
                  <a:pt x="10864" y="36165"/>
                </a:lnTo>
                <a:lnTo>
                  <a:pt x="9524" y="39290"/>
                </a:lnTo>
                <a:lnTo>
                  <a:pt x="9524" y="46930"/>
                </a:lnTo>
                <a:lnTo>
                  <a:pt x="10864" y="50055"/>
                </a:lnTo>
                <a:lnTo>
                  <a:pt x="13543" y="52535"/>
                </a:lnTo>
                <a:lnTo>
                  <a:pt x="16321" y="54917"/>
                </a:lnTo>
                <a:lnTo>
                  <a:pt x="19892" y="56107"/>
                </a:lnTo>
                <a:lnTo>
                  <a:pt x="39288" y="56107"/>
                </a:lnTo>
                <a:lnTo>
                  <a:pt x="35718" y="60027"/>
                </a:lnTo>
                <a:lnTo>
                  <a:pt x="29120" y="62804"/>
                </a:lnTo>
                <a:close/>
              </a:path>
              <a:path w="434339" h="84455">
                <a:moveTo>
                  <a:pt x="39288" y="56107"/>
                </a:moveTo>
                <a:lnTo>
                  <a:pt x="31601" y="56107"/>
                </a:lnTo>
                <a:lnTo>
                  <a:pt x="37107" y="53627"/>
                </a:lnTo>
                <a:lnTo>
                  <a:pt x="40779" y="48666"/>
                </a:lnTo>
                <a:lnTo>
                  <a:pt x="40704" y="37256"/>
                </a:lnTo>
                <a:lnTo>
                  <a:pt x="37107" y="32494"/>
                </a:lnTo>
                <a:lnTo>
                  <a:pt x="31601" y="30063"/>
                </a:lnTo>
                <a:lnTo>
                  <a:pt x="39613" y="30063"/>
                </a:lnTo>
                <a:lnTo>
                  <a:pt x="40779" y="31402"/>
                </a:lnTo>
                <a:lnTo>
                  <a:pt x="50006" y="31402"/>
                </a:lnTo>
                <a:lnTo>
                  <a:pt x="50006" y="54471"/>
                </a:lnTo>
                <a:lnTo>
                  <a:pt x="40779" y="54471"/>
                </a:lnTo>
                <a:lnTo>
                  <a:pt x="39288" y="56107"/>
                </a:lnTo>
                <a:close/>
              </a:path>
              <a:path w="434339" h="84455">
                <a:moveTo>
                  <a:pt x="50006" y="61317"/>
                </a:moveTo>
                <a:lnTo>
                  <a:pt x="40779" y="61317"/>
                </a:lnTo>
                <a:lnTo>
                  <a:pt x="40779" y="54471"/>
                </a:lnTo>
                <a:lnTo>
                  <a:pt x="50006" y="54471"/>
                </a:lnTo>
                <a:lnTo>
                  <a:pt x="50006" y="61317"/>
                </a:lnTo>
                <a:close/>
              </a:path>
              <a:path w="434339" h="84455">
                <a:moveTo>
                  <a:pt x="88137" y="10418"/>
                </a:moveTo>
                <a:lnTo>
                  <a:pt x="79552" y="10418"/>
                </a:lnTo>
                <a:lnTo>
                  <a:pt x="81636" y="7341"/>
                </a:lnTo>
                <a:lnTo>
                  <a:pt x="84463" y="4861"/>
                </a:lnTo>
                <a:lnTo>
                  <a:pt x="88035" y="2976"/>
                </a:lnTo>
                <a:lnTo>
                  <a:pt x="91607" y="992"/>
                </a:lnTo>
                <a:lnTo>
                  <a:pt x="95477" y="0"/>
                </a:lnTo>
                <a:lnTo>
                  <a:pt x="107680" y="0"/>
                </a:lnTo>
                <a:lnTo>
                  <a:pt x="114130" y="2827"/>
                </a:lnTo>
                <a:lnTo>
                  <a:pt x="118864" y="8334"/>
                </a:lnTo>
                <a:lnTo>
                  <a:pt x="93641" y="8334"/>
                </a:lnTo>
                <a:lnTo>
                  <a:pt x="90119" y="9277"/>
                </a:lnTo>
                <a:lnTo>
                  <a:pt x="88137" y="10418"/>
                </a:lnTo>
                <a:close/>
              </a:path>
              <a:path w="434339" h="84455">
                <a:moveTo>
                  <a:pt x="79552" y="84087"/>
                </a:moveTo>
                <a:lnTo>
                  <a:pt x="70176" y="84087"/>
                </a:lnTo>
                <a:lnTo>
                  <a:pt x="70176" y="1487"/>
                </a:lnTo>
                <a:lnTo>
                  <a:pt x="79552" y="1487"/>
                </a:lnTo>
                <a:lnTo>
                  <a:pt x="79552" y="10418"/>
                </a:lnTo>
                <a:lnTo>
                  <a:pt x="88137" y="10418"/>
                </a:lnTo>
                <a:lnTo>
                  <a:pt x="86844" y="11162"/>
                </a:lnTo>
                <a:lnTo>
                  <a:pt x="83571" y="12948"/>
                </a:lnTo>
                <a:lnTo>
                  <a:pt x="81140" y="15180"/>
                </a:lnTo>
                <a:lnTo>
                  <a:pt x="79552" y="17859"/>
                </a:lnTo>
                <a:lnTo>
                  <a:pt x="79552" y="44796"/>
                </a:lnTo>
                <a:lnTo>
                  <a:pt x="81140" y="47476"/>
                </a:lnTo>
                <a:lnTo>
                  <a:pt x="83571" y="49758"/>
                </a:lnTo>
                <a:lnTo>
                  <a:pt x="87879" y="52238"/>
                </a:lnTo>
                <a:lnTo>
                  <a:pt x="79552" y="52238"/>
                </a:lnTo>
                <a:lnTo>
                  <a:pt x="79552" y="84087"/>
                </a:lnTo>
                <a:close/>
              </a:path>
              <a:path w="434339" h="84455">
                <a:moveTo>
                  <a:pt x="118874" y="54471"/>
                </a:moveTo>
                <a:lnTo>
                  <a:pt x="103166" y="54471"/>
                </a:lnTo>
                <a:lnTo>
                  <a:pt x="107780" y="52387"/>
                </a:lnTo>
                <a:lnTo>
                  <a:pt x="114824" y="43953"/>
                </a:lnTo>
                <a:lnTo>
                  <a:pt x="116610" y="38347"/>
                </a:lnTo>
                <a:lnTo>
                  <a:pt x="116610" y="24556"/>
                </a:lnTo>
                <a:lnTo>
                  <a:pt x="114875" y="19000"/>
                </a:lnTo>
                <a:lnTo>
                  <a:pt x="107929" y="10467"/>
                </a:lnTo>
                <a:lnTo>
                  <a:pt x="103266" y="8334"/>
                </a:lnTo>
                <a:lnTo>
                  <a:pt x="118864" y="8334"/>
                </a:lnTo>
                <a:lnTo>
                  <a:pt x="123854" y="14039"/>
                </a:lnTo>
                <a:lnTo>
                  <a:pt x="126285" y="21678"/>
                </a:lnTo>
                <a:lnTo>
                  <a:pt x="126285" y="40927"/>
                </a:lnTo>
                <a:lnTo>
                  <a:pt x="123854" y="48567"/>
                </a:lnTo>
                <a:lnTo>
                  <a:pt x="118874" y="54471"/>
                </a:lnTo>
                <a:close/>
              </a:path>
              <a:path w="434339" h="84455">
                <a:moveTo>
                  <a:pt x="107780" y="62804"/>
                </a:moveTo>
                <a:lnTo>
                  <a:pt x="91211" y="62804"/>
                </a:lnTo>
                <a:lnTo>
                  <a:pt x="84514" y="59283"/>
                </a:lnTo>
                <a:lnTo>
                  <a:pt x="79552" y="52238"/>
                </a:lnTo>
                <a:lnTo>
                  <a:pt x="87879" y="52238"/>
                </a:lnTo>
                <a:lnTo>
                  <a:pt x="90119" y="53528"/>
                </a:lnTo>
                <a:lnTo>
                  <a:pt x="93641" y="54471"/>
                </a:lnTo>
                <a:lnTo>
                  <a:pt x="118874" y="54471"/>
                </a:lnTo>
                <a:lnTo>
                  <a:pt x="114229" y="59977"/>
                </a:lnTo>
                <a:lnTo>
                  <a:pt x="107780" y="62804"/>
                </a:lnTo>
                <a:close/>
              </a:path>
              <a:path w="434339" h="84455">
                <a:moveTo>
                  <a:pt x="160752" y="10418"/>
                </a:moveTo>
                <a:lnTo>
                  <a:pt x="152168" y="10418"/>
                </a:lnTo>
                <a:lnTo>
                  <a:pt x="154251" y="7341"/>
                </a:lnTo>
                <a:lnTo>
                  <a:pt x="157079" y="4861"/>
                </a:lnTo>
                <a:lnTo>
                  <a:pt x="160651" y="2976"/>
                </a:lnTo>
                <a:lnTo>
                  <a:pt x="164223" y="992"/>
                </a:lnTo>
                <a:lnTo>
                  <a:pt x="168093" y="0"/>
                </a:lnTo>
                <a:lnTo>
                  <a:pt x="180296" y="0"/>
                </a:lnTo>
                <a:lnTo>
                  <a:pt x="186745" y="2827"/>
                </a:lnTo>
                <a:lnTo>
                  <a:pt x="191479" y="8334"/>
                </a:lnTo>
                <a:lnTo>
                  <a:pt x="166256" y="8334"/>
                </a:lnTo>
                <a:lnTo>
                  <a:pt x="162735" y="9277"/>
                </a:lnTo>
                <a:lnTo>
                  <a:pt x="160752" y="10418"/>
                </a:lnTo>
                <a:close/>
              </a:path>
              <a:path w="434339" h="84455">
                <a:moveTo>
                  <a:pt x="152168" y="84087"/>
                </a:moveTo>
                <a:lnTo>
                  <a:pt x="142791" y="84087"/>
                </a:lnTo>
                <a:lnTo>
                  <a:pt x="142791" y="1487"/>
                </a:lnTo>
                <a:lnTo>
                  <a:pt x="152168" y="1487"/>
                </a:lnTo>
                <a:lnTo>
                  <a:pt x="152168" y="10418"/>
                </a:lnTo>
                <a:lnTo>
                  <a:pt x="160752" y="10418"/>
                </a:lnTo>
                <a:lnTo>
                  <a:pt x="159460" y="11162"/>
                </a:lnTo>
                <a:lnTo>
                  <a:pt x="156186" y="12948"/>
                </a:lnTo>
                <a:lnTo>
                  <a:pt x="153755" y="15180"/>
                </a:lnTo>
                <a:lnTo>
                  <a:pt x="152168" y="17859"/>
                </a:lnTo>
                <a:lnTo>
                  <a:pt x="152168" y="44796"/>
                </a:lnTo>
                <a:lnTo>
                  <a:pt x="153755" y="47476"/>
                </a:lnTo>
                <a:lnTo>
                  <a:pt x="156186" y="49758"/>
                </a:lnTo>
                <a:lnTo>
                  <a:pt x="160495" y="52238"/>
                </a:lnTo>
                <a:lnTo>
                  <a:pt x="152168" y="52238"/>
                </a:lnTo>
                <a:lnTo>
                  <a:pt x="152168" y="84087"/>
                </a:lnTo>
                <a:close/>
              </a:path>
              <a:path w="434339" h="84455">
                <a:moveTo>
                  <a:pt x="191489" y="54471"/>
                </a:moveTo>
                <a:lnTo>
                  <a:pt x="175781" y="54471"/>
                </a:lnTo>
                <a:lnTo>
                  <a:pt x="180395" y="52387"/>
                </a:lnTo>
                <a:lnTo>
                  <a:pt x="187440" y="43953"/>
                </a:lnTo>
                <a:lnTo>
                  <a:pt x="189226" y="38347"/>
                </a:lnTo>
                <a:lnTo>
                  <a:pt x="189226" y="24556"/>
                </a:lnTo>
                <a:lnTo>
                  <a:pt x="187489" y="19000"/>
                </a:lnTo>
                <a:lnTo>
                  <a:pt x="180544" y="10467"/>
                </a:lnTo>
                <a:lnTo>
                  <a:pt x="175881" y="8334"/>
                </a:lnTo>
                <a:lnTo>
                  <a:pt x="191479" y="8334"/>
                </a:lnTo>
                <a:lnTo>
                  <a:pt x="196468" y="14039"/>
                </a:lnTo>
                <a:lnTo>
                  <a:pt x="198899" y="21678"/>
                </a:lnTo>
                <a:lnTo>
                  <a:pt x="198899" y="40927"/>
                </a:lnTo>
                <a:lnTo>
                  <a:pt x="196468" y="48567"/>
                </a:lnTo>
                <a:lnTo>
                  <a:pt x="191489" y="54471"/>
                </a:lnTo>
                <a:close/>
              </a:path>
              <a:path w="434339" h="84455">
                <a:moveTo>
                  <a:pt x="180395" y="62804"/>
                </a:moveTo>
                <a:lnTo>
                  <a:pt x="163825" y="62804"/>
                </a:lnTo>
                <a:lnTo>
                  <a:pt x="157128" y="59283"/>
                </a:lnTo>
                <a:lnTo>
                  <a:pt x="152168" y="52238"/>
                </a:lnTo>
                <a:lnTo>
                  <a:pt x="160495" y="52238"/>
                </a:lnTo>
                <a:lnTo>
                  <a:pt x="162735" y="53528"/>
                </a:lnTo>
                <a:lnTo>
                  <a:pt x="166256" y="54471"/>
                </a:lnTo>
                <a:lnTo>
                  <a:pt x="191489" y="54471"/>
                </a:lnTo>
                <a:lnTo>
                  <a:pt x="186844" y="59977"/>
                </a:lnTo>
                <a:lnTo>
                  <a:pt x="180395" y="62804"/>
                </a:lnTo>
                <a:close/>
              </a:path>
              <a:path w="434339" h="84455">
                <a:moveTo>
                  <a:pt x="222352" y="62507"/>
                </a:moveTo>
                <a:lnTo>
                  <a:pt x="218582" y="62507"/>
                </a:lnTo>
                <a:lnTo>
                  <a:pt x="216944" y="61862"/>
                </a:lnTo>
                <a:lnTo>
                  <a:pt x="215556" y="60573"/>
                </a:lnTo>
                <a:lnTo>
                  <a:pt x="214266" y="59283"/>
                </a:lnTo>
                <a:lnTo>
                  <a:pt x="213621" y="57695"/>
                </a:lnTo>
                <a:lnTo>
                  <a:pt x="213621" y="53825"/>
                </a:lnTo>
                <a:lnTo>
                  <a:pt x="214266" y="52189"/>
                </a:lnTo>
                <a:lnTo>
                  <a:pt x="215556" y="50898"/>
                </a:lnTo>
                <a:lnTo>
                  <a:pt x="216944" y="49608"/>
                </a:lnTo>
                <a:lnTo>
                  <a:pt x="218582" y="48964"/>
                </a:lnTo>
                <a:lnTo>
                  <a:pt x="222352" y="48964"/>
                </a:lnTo>
                <a:lnTo>
                  <a:pt x="223939" y="49608"/>
                </a:lnTo>
                <a:lnTo>
                  <a:pt x="226519" y="52189"/>
                </a:lnTo>
                <a:lnTo>
                  <a:pt x="227164" y="53825"/>
                </a:lnTo>
                <a:lnTo>
                  <a:pt x="227164" y="57695"/>
                </a:lnTo>
                <a:lnTo>
                  <a:pt x="226519" y="59283"/>
                </a:lnTo>
                <a:lnTo>
                  <a:pt x="223939" y="61862"/>
                </a:lnTo>
                <a:lnTo>
                  <a:pt x="222352" y="62507"/>
                </a:lnTo>
                <a:close/>
              </a:path>
              <a:path w="434339" h="84455">
                <a:moveTo>
                  <a:pt x="265292" y="61317"/>
                </a:moveTo>
                <a:lnTo>
                  <a:pt x="255916" y="61317"/>
                </a:lnTo>
                <a:lnTo>
                  <a:pt x="236866" y="1487"/>
                </a:lnTo>
                <a:lnTo>
                  <a:pt x="246539" y="1487"/>
                </a:lnTo>
                <a:lnTo>
                  <a:pt x="261125" y="49112"/>
                </a:lnTo>
                <a:lnTo>
                  <a:pt x="269222" y="49112"/>
                </a:lnTo>
                <a:lnTo>
                  <a:pt x="265292" y="61317"/>
                </a:lnTo>
                <a:close/>
              </a:path>
              <a:path w="434339" h="84455">
                <a:moveTo>
                  <a:pt x="269222" y="49112"/>
                </a:moveTo>
                <a:lnTo>
                  <a:pt x="261125" y="49112"/>
                </a:lnTo>
                <a:lnTo>
                  <a:pt x="276900" y="1487"/>
                </a:lnTo>
                <a:lnTo>
                  <a:pt x="284789" y="1487"/>
                </a:lnTo>
                <a:lnTo>
                  <a:pt x="288683" y="13245"/>
                </a:lnTo>
                <a:lnTo>
                  <a:pt x="280770" y="13245"/>
                </a:lnTo>
                <a:lnTo>
                  <a:pt x="269222" y="49112"/>
                </a:lnTo>
                <a:close/>
              </a:path>
              <a:path w="434339" h="84455">
                <a:moveTo>
                  <a:pt x="309659" y="49112"/>
                </a:moveTo>
                <a:lnTo>
                  <a:pt x="300564" y="49112"/>
                </a:lnTo>
                <a:lnTo>
                  <a:pt x="315150" y="1487"/>
                </a:lnTo>
                <a:lnTo>
                  <a:pt x="324823" y="1487"/>
                </a:lnTo>
                <a:lnTo>
                  <a:pt x="309659" y="49112"/>
                </a:lnTo>
                <a:close/>
              </a:path>
              <a:path w="434339" h="84455">
                <a:moveTo>
                  <a:pt x="305773" y="61317"/>
                </a:moveTo>
                <a:lnTo>
                  <a:pt x="296397" y="61317"/>
                </a:lnTo>
                <a:lnTo>
                  <a:pt x="280770" y="13245"/>
                </a:lnTo>
                <a:lnTo>
                  <a:pt x="288683" y="13245"/>
                </a:lnTo>
                <a:lnTo>
                  <a:pt x="300564" y="49112"/>
                </a:lnTo>
                <a:lnTo>
                  <a:pt x="309659" y="49112"/>
                </a:lnTo>
                <a:lnTo>
                  <a:pt x="305773" y="61317"/>
                </a:lnTo>
                <a:close/>
              </a:path>
              <a:path w="434339" h="84455">
                <a:moveTo>
                  <a:pt x="341804" y="16371"/>
                </a:moveTo>
                <a:lnTo>
                  <a:pt x="361301" y="0"/>
                </a:lnTo>
                <a:lnTo>
                  <a:pt x="368742" y="0"/>
                </a:lnTo>
                <a:lnTo>
                  <a:pt x="374447" y="1785"/>
                </a:lnTo>
                <a:lnTo>
                  <a:pt x="378416" y="5357"/>
                </a:lnTo>
                <a:lnTo>
                  <a:pt x="381467" y="8037"/>
                </a:lnTo>
                <a:lnTo>
                  <a:pt x="353066" y="8037"/>
                </a:lnTo>
                <a:lnTo>
                  <a:pt x="346964" y="10814"/>
                </a:lnTo>
                <a:lnTo>
                  <a:pt x="341804" y="16371"/>
                </a:lnTo>
                <a:close/>
              </a:path>
              <a:path w="434339" h="84455">
                <a:moveTo>
                  <a:pt x="384518" y="31402"/>
                </a:moveTo>
                <a:lnTo>
                  <a:pt x="375290" y="31402"/>
                </a:lnTo>
                <a:lnTo>
                  <a:pt x="375176" y="16371"/>
                </a:lnTo>
                <a:lnTo>
                  <a:pt x="373852" y="13494"/>
                </a:lnTo>
                <a:lnTo>
                  <a:pt x="368097" y="9127"/>
                </a:lnTo>
                <a:lnTo>
                  <a:pt x="364476" y="8037"/>
                </a:lnTo>
                <a:lnTo>
                  <a:pt x="381467" y="8037"/>
                </a:lnTo>
                <a:lnTo>
                  <a:pt x="382484" y="8929"/>
                </a:lnTo>
                <a:lnTo>
                  <a:pt x="384518" y="13890"/>
                </a:lnTo>
                <a:lnTo>
                  <a:pt x="384518" y="31402"/>
                </a:lnTo>
                <a:close/>
              </a:path>
              <a:path w="434339" h="84455">
                <a:moveTo>
                  <a:pt x="363633" y="62804"/>
                </a:moveTo>
                <a:lnTo>
                  <a:pt x="349444" y="62804"/>
                </a:lnTo>
                <a:lnTo>
                  <a:pt x="344433" y="60919"/>
                </a:lnTo>
                <a:lnTo>
                  <a:pt x="340465" y="57149"/>
                </a:lnTo>
                <a:lnTo>
                  <a:pt x="336496" y="53279"/>
                </a:lnTo>
                <a:lnTo>
                  <a:pt x="334554" y="48666"/>
                </a:lnTo>
                <a:lnTo>
                  <a:pt x="334512" y="37256"/>
                </a:lnTo>
                <a:lnTo>
                  <a:pt x="336447" y="32544"/>
                </a:lnTo>
                <a:lnTo>
                  <a:pt x="340316" y="28873"/>
                </a:lnTo>
                <a:lnTo>
                  <a:pt x="344285" y="25201"/>
                </a:lnTo>
                <a:lnTo>
                  <a:pt x="349345" y="23365"/>
                </a:lnTo>
                <a:lnTo>
                  <a:pt x="364029" y="23365"/>
                </a:lnTo>
                <a:lnTo>
                  <a:pt x="370627" y="26045"/>
                </a:lnTo>
                <a:lnTo>
                  <a:pt x="374125" y="30063"/>
                </a:lnTo>
                <a:lnTo>
                  <a:pt x="354405" y="30063"/>
                </a:lnTo>
                <a:lnTo>
                  <a:pt x="350833" y="31303"/>
                </a:lnTo>
                <a:lnTo>
                  <a:pt x="345376" y="36165"/>
                </a:lnTo>
                <a:lnTo>
                  <a:pt x="344037" y="39290"/>
                </a:lnTo>
                <a:lnTo>
                  <a:pt x="344037" y="46930"/>
                </a:lnTo>
                <a:lnTo>
                  <a:pt x="345376" y="50055"/>
                </a:lnTo>
                <a:lnTo>
                  <a:pt x="348056" y="52535"/>
                </a:lnTo>
                <a:lnTo>
                  <a:pt x="350833" y="54917"/>
                </a:lnTo>
                <a:lnTo>
                  <a:pt x="354405" y="56107"/>
                </a:lnTo>
                <a:lnTo>
                  <a:pt x="373800" y="56107"/>
                </a:lnTo>
                <a:lnTo>
                  <a:pt x="370231" y="60027"/>
                </a:lnTo>
                <a:lnTo>
                  <a:pt x="363633" y="62804"/>
                </a:lnTo>
                <a:close/>
              </a:path>
              <a:path w="434339" h="84455">
                <a:moveTo>
                  <a:pt x="373800" y="56107"/>
                </a:moveTo>
                <a:lnTo>
                  <a:pt x="366113" y="56107"/>
                </a:lnTo>
                <a:lnTo>
                  <a:pt x="371619" y="53627"/>
                </a:lnTo>
                <a:lnTo>
                  <a:pt x="375290" y="48666"/>
                </a:lnTo>
                <a:lnTo>
                  <a:pt x="375216" y="37256"/>
                </a:lnTo>
                <a:lnTo>
                  <a:pt x="371619" y="32494"/>
                </a:lnTo>
                <a:lnTo>
                  <a:pt x="366113" y="30063"/>
                </a:lnTo>
                <a:lnTo>
                  <a:pt x="374125" y="30063"/>
                </a:lnTo>
                <a:lnTo>
                  <a:pt x="375290" y="31402"/>
                </a:lnTo>
                <a:lnTo>
                  <a:pt x="384518" y="31402"/>
                </a:lnTo>
                <a:lnTo>
                  <a:pt x="384518" y="54471"/>
                </a:lnTo>
                <a:lnTo>
                  <a:pt x="375290" y="54471"/>
                </a:lnTo>
                <a:lnTo>
                  <a:pt x="373800" y="56107"/>
                </a:lnTo>
                <a:close/>
              </a:path>
              <a:path w="434339" h="84455">
                <a:moveTo>
                  <a:pt x="384518" y="61317"/>
                </a:moveTo>
                <a:lnTo>
                  <a:pt x="375290" y="61317"/>
                </a:lnTo>
                <a:lnTo>
                  <a:pt x="375290" y="54471"/>
                </a:lnTo>
                <a:lnTo>
                  <a:pt x="384518" y="54471"/>
                </a:lnTo>
                <a:lnTo>
                  <a:pt x="384518" y="61317"/>
                </a:lnTo>
                <a:close/>
              </a:path>
              <a:path w="434339" h="84455">
                <a:moveTo>
                  <a:pt x="423143" y="11162"/>
                </a:moveTo>
                <a:lnTo>
                  <a:pt x="414065" y="11162"/>
                </a:lnTo>
                <a:lnTo>
                  <a:pt x="419621" y="3919"/>
                </a:lnTo>
                <a:lnTo>
                  <a:pt x="426268" y="297"/>
                </a:lnTo>
                <a:lnTo>
                  <a:pt x="434007" y="297"/>
                </a:lnTo>
                <a:lnTo>
                  <a:pt x="434007" y="9376"/>
                </a:lnTo>
                <a:lnTo>
                  <a:pt x="427509" y="9376"/>
                </a:lnTo>
                <a:lnTo>
                  <a:pt x="424383" y="10418"/>
                </a:lnTo>
                <a:lnTo>
                  <a:pt x="423143" y="11162"/>
                </a:lnTo>
                <a:close/>
              </a:path>
              <a:path w="434339" h="84455">
                <a:moveTo>
                  <a:pt x="414065" y="61317"/>
                </a:moveTo>
                <a:lnTo>
                  <a:pt x="404688" y="61317"/>
                </a:lnTo>
                <a:lnTo>
                  <a:pt x="404688" y="1487"/>
                </a:lnTo>
                <a:lnTo>
                  <a:pt x="414065" y="1487"/>
                </a:lnTo>
                <a:lnTo>
                  <a:pt x="414065" y="11162"/>
                </a:lnTo>
                <a:lnTo>
                  <a:pt x="423143" y="11162"/>
                </a:lnTo>
                <a:lnTo>
                  <a:pt x="420910" y="12501"/>
                </a:lnTo>
                <a:lnTo>
                  <a:pt x="417538" y="14485"/>
                </a:lnTo>
                <a:lnTo>
                  <a:pt x="415255" y="16619"/>
                </a:lnTo>
                <a:lnTo>
                  <a:pt x="414065" y="18901"/>
                </a:lnTo>
                <a:lnTo>
                  <a:pt x="414065" y="61317"/>
                </a:lnTo>
                <a:close/>
              </a:path>
              <a:path w="434339" h="84455">
                <a:moveTo>
                  <a:pt x="434007" y="9823"/>
                </a:moveTo>
                <a:lnTo>
                  <a:pt x="430287" y="9376"/>
                </a:lnTo>
                <a:lnTo>
                  <a:pt x="434007" y="9376"/>
                </a:lnTo>
                <a:lnTo>
                  <a:pt x="434007" y="9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36308" y="3495068"/>
            <a:ext cx="442386" cy="43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8390" y="3559067"/>
            <a:ext cx="318229" cy="310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8362" y="3161193"/>
            <a:ext cx="3810" cy="289560"/>
          </a:xfrm>
          <a:custGeom>
            <a:avLst/>
            <a:gdLst/>
            <a:ahLst/>
            <a:cxnLst/>
            <a:rect l="l" t="t" r="r" b="b"/>
            <a:pathLst>
              <a:path w="3810" h="289560">
                <a:moveTo>
                  <a:pt x="3757" y="289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2630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24"/>
                </a:moveTo>
                <a:lnTo>
                  <a:pt x="15169" y="0"/>
                </a:lnTo>
                <a:lnTo>
                  <a:pt x="31462" y="43024"/>
                </a:lnTo>
                <a:lnTo>
                  <a:pt x="0" y="43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2630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2" y="43024"/>
                </a:moveTo>
                <a:lnTo>
                  <a:pt x="15169" y="0"/>
                </a:lnTo>
                <a:lnTo>
                  <a:pt x="0" y="43424"/>
                </a:lnTo>
                <a:lnTo>
                  <a:pt x="31462" y="430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27312" y="3495068"/>
            <a:ext cx="442374" cy="43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9386" y="3559067"/>
            <a:ext cx="318224" cy="310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49361" y="3161193"/>
            <a:ext cx="3810" cy="289560"/>
          </a:xfrm>
          <a:custGeom>
            <a:avLst/>
            <a:gdLst/>
            <a:ahLst/>
            <a:cxnLst/>
            <a:rect l="l" t="t" r="r" b="b"/>
            <a:pathLst>
              <a:path w="3809" h="289560">
                <a:moveTo>
                  <a:pt x="3749" y="289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33612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24"/>
                </a:moveTo>
                <a:lnTo>
                  <a:pt x="15174" y="0"/>
                </a:lnTo>
                <a:lnTo>
                  <a:pt x="31474" y="43024"/>
                </a:lnTo>
                <a:lnTo>
                  <a:pt x="0" y="43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33611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024"/>
                </a:moveTo>
                <a:lnTo>
                  <a:pt x="15174" y="0"/>
                </a:lnTo>
                <a:lnTo>
                  <a:pt x="0" y="43424"/>
                </a:lnTo>
                <a:lnTo>
                  <a:pt x="31474" y="430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2020" y="3524434"/>
            <a:ext cx="602759" cy="23767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69908" y="3830424"/>
            <a:ext cx="327025" cy="107314"/>
          </a:xfrm>
          <a:custGeom>
            <a:avLst/>
            <a:gdLst/>
            <a:ahLst/>
            <a:cxnLst/>
            <a:rect l="l" t="t" r="r" b="b"/>
            <a:pathLst>
              <a:path w="327025" h="107314">
                <a:moveTo>
                  <a:pt x="10269" y="82599"/>
                </a:moveTo>
                <a:lnTo>
                  <a:pt x="0" y="82599"/>
                </a:lnTo>
                <a:lnTo>
                  <a:pt x="0" y="0"/>
                </a:lnTo>
                <a:lnTo>
                  <a:pt x="10269" y="0"/>
                </a:lnTo>
                <a:lnTo>
                  <a:pt x="10269" y="82599"/>
                </a:lnTo>
                <a:close/>
              </a:path>
              <a:path w="327025" h="107314">
                <a:moveTo>
                  <a:pt x="47613" y="31402"/>
                </a:moveTo>
                <a:lnTo>
                  <a:pt x="39270" y="31402"/>
                </a:lnTo>
                <a:lnTo>
                  <a:pt x="40660" y="29021"/>
                </a:lnTo>
                <a:lnTo>
                  <a:pt x="43289" y="26739"/>
                </a:lnTo>
                <a:lnTo>
                  <a:pt x="51028" y="22374"/>
                </a:lnTo>
                <a:lnTo>
                  <a:pt x="54848" y="21282"/>
                </a:lnTo>
                <a:lnTo>
                  <a:pt x="63183" y="21282"/>
                </a:lnTo>
                <a:lnTo>
                  <a:pt x="66754" y="22374"/>
                </a:lnTo>
                <a:lnTo>
                  <a:pt x="69334" y="24557"/>
                </a:lnTo>
                <a:lnTo>
                  <a:pt x="72012" y="26640"/>
                </a:lnTo>
                <a:lnTo>
                  <a:pt x="73798" y="29269"/>
                </a:lnTo>
                <a:lnTo>
                  <a:pt x="73896" y="29616"/>
                </a:lnTo>
                <a:lnTo>
                  <a:pt x="51921" y="29616"/>
                </a:lnTo>
                <a:lnTo>
                  <a:pt x="48945" y="30559"/>
                </a:lnTo>
                <a:lnTo>
                  <a:pt x="47613" y="31402"/>
                </a:lnTo>
                <a:close/>
              </a:path>
              <a:path w="327025" h="107314">
                <a:moveTo>
                  <a:pt x="81984" y="32444"/>
                </a:moveTo>
                <a:lnTo>
                  <a:pt x="74692" y="32444"/>
                </a:lnTo>
                <a:lnTo>
                  <a:pt x="76775" y="29269"/>
                </a:lnTo>
                <a:lnTo>
                  <a:pt x="79702" y="26640"/>
                </a:lnTo>
                <a:lnTo>
                  <a:pt x="83473" y="24557"/>
                </a:lnTo>
                <a:lnTo>
                  <a:pt x="87243" y="22374"/>
                </a:lnTo>
                <a:lnTo>
                  <a:pt x="91013" y="21282"/>
                </a:lnTo>
                <a:lnTo>
                  <a:pt x="105895" y="21282"/>
                </a:lnTo>
                <a:lnTo>
                  <a:pt x="111452" y="27334"/>
                </a:lnTo>
                <a:lnTo>
                  <a:pt x="111452" y="29616"/>
                </a:lnTo>
                <a:lnTo>
                  <a:pt x="87987" y="29616"/>
                </a:lnTo>
                <a:lnTo>
                  <a:pt x="84960" y="30559"/>
                </a:lnTo>
                <a:lnTo>
                  <a:pt x="81984" y="32444"/>
                </a:lnTo>
                <a:close/>
              </a:path>
              <a:path w="327025" h="107314">
                <a:moveTo>
                  <a:pt x="39270" y="82599"/>
                </a:moveTo>
                <a:lnTo>
                  <a:pt x="29895" y="82599"/>
                </a:lnTo>
                <a:lnTo>
                  <a:pt x="29895" y="22770"/>
                </a:lnTo>
                <a:lnTo>
                  <a:pt x="39270" y="22770"/>
                </a:lnTo>
                <a:lnTo>
                  <a:pt x="39270" y="31402"/>
                </a:lnTo>
                <a:lnTo>
                  <a:pt x="47613" y="31402"/>
                </a:lnTo>
                <a:lnTo>
                  <a:pt x="45968" y="32444"/>
                </a:lnTo>
                <a:lnTo>
                  <a:pt x="43091" y="34329"/>
                </a:lnTo>
                <a:lnTo>
                  <a:pt x="40858" y="36462"/>
                </a:lnTo>
                <a:lnTo>
                  <a:pt x="39370" y="38695"/>
                </a:lnTo>
                <a:lnTo>
                  <a:pt x="39270" y="82599"/>
                </a:lnTo>
                <a:close/>
              </a:path>
              <a:path w="327025" h="107314">
                <a:moveTo>
                  <a:pt x="75287" y="82599"/>
                </a:moveTo>
                <a:lnTo>
                  <a:pt x="66059" y="82599"/>
                </a:lnTo>
                <a:lnTo>
                  <a:pt x="66059" y="33734"/>
                </a:lnTo>
                <a:lnTo>
                  <a:pt x="62339" y="29616"/>
                </a:lnTo>
                <a:lnTo>
                  <a:pt x="73896" y="29616"/>
                </a:lnTo>
                <a:lnTo>
                  <a:pt x="74692" y="32444"/>
                </a:lnTo>
                <a:lnTo>
                  <a:pt x="81984" y="32444"/>
                </a:lnTo>
                <a:lnTo>
                  <a:pt x="79106" y="34230"/>
                </a:lnTo>
                <a:lnTo>
                  <a:pt x="76874" y="36313"/>
                </a:lnTo>
                <a:lnTo>
                  <a:pt x="75287" y="38695"/>
                </a:lnTo>
                <a:lnTo>
                  <a:pt x="75287" y="82599"/>
                </a:lnTo>
                <a:close/>
              </a:path>
              <a:path w="327025" h="107314">
                <a:moveTo>
                  <a:pt x="111452" y="82599"/>
                </a:moveTo>
                <a:lnTo>
                  <a:pt x="102076" y="82599"/>
                </a:lnTo>
                <a:lnTo>
                  <a:pt x="102076" y="33734"/>
                </a:lnTo>
                <a:lnTo>
                  <a:pt x="98405" y="29616"/>
                </a:lnTo>
                <a:lnTo>
                  <a:pt x="111452" y="29616"/>
                </a:lnTo>
                <a:lnTo>
                  <a:pt x="111452" y="82599"/>
                </a:lnTo>
                <a:close/>
              </a:path>
              <a:path w="327025" h="107314">
                <a:moveTo>
                  <a:pt x="136488" y="37653"/>
                </a:moveTo>
                <a:lnTo>
                  <a:pt x="155984" y="21282"/>
                </a:lnTo>
                <a:lnTo>
                  <a:pt x="163425" y="21282"/>
                </a:lnTo>
                <a:lnTo>
                  <a:pt x="169131" y="23068"/>
                </a:lnTo>
                <a:lnTo>
                  <a:pt x="173100" y="26640"/>
                </a:lnTo>
                <a:lnTo>
                  <a:pt x="176151" y="29319"/>
                </a:lnTo>
                <a:lnTo>
                  <a:pt x="147749" y="29319"/>
                </a:lnTo>
                <a:lnTo>
                  <a:pt x="141647" y="32097"/>
                </a:lnTo>
                <a:lnTo>
                  <a:pt x="136488" y="37653"/>
                </a:lnTo>
                <a:close/>
              </a:path>
              <a:path w="327025" h="107314">
                <a:moveTo>
                  <a:pt x="179202" y="52685"/>
                </a:moveTo>
                <a:lnTo>
                  <a:pt x="169974" y="52685"/>
                </a:lnTo>
                <a:lnTo>
                  <a:pt x="169859" y="37653"/>
                </a:lnTo>
                <a:lnTo>
                  <a:pt x="168535" y="34776"/>
                </a:lnTo>
                <a:lnTo>
                  <a:pt x="162780" y="30410"/>
                </a:lnTo>
                <a:lnTo>
                  <a:pt x="159159" y="29319"/>
                </a:lnTo>
                <a:lnTo>
                  <a:pt x="176151" y="29319"/>
                </a:lnTo>
                <a:lnTo>
                  <a:pt x="177168" y="30212"/>
                </a:lnTo>
                <a:lnTo>
                  <a:pt x="179202" y="35172"/>
                </a:lnTo>
                <a:lnTo>
                  <a:pt x="179202" y="52685"/>
                </a:lnTo>
                <a:close/>
              </a:path>
              <a:path w="327025" h="107314">
                <a:moveTo>
                  <a:pt x="158316" y="84087"/>
                </a:moveTo>
                <a:lnTo>
                  <a:pt x="144128" y="84087"/>
                </a:lnTo>
                <a:lnTo>
                  <a:pt x="139118" y="82202"/>
                </a:lnTo>
                <a:lnTo>
                  <a:pt x="135149" y="78432"/>
                </a:lnTo>
                <a:lnTo>
                  <a:pt x="131179" y="74562"/>
                </a:lnTo>
                <a:lnTo>
                  <a:pt x="129237" y="69949"/>
                </a:lnTo>
                <a:lnTo>
                  <a:pt x="129195" y="58539"/>
                </a:lnTo>
                <a:lnTo>
                  <a:pt x="131130" y="53826"/>
                </a:lnTo>
                <a:lnTo>
                  <a:pt x="135000" y="50155"/>
                </a:lnTo>
                <a:lnTo>
                  <a:pt x="138968" y="46483"/>
                </a:lnTo>
                <a:lnTo>
                  <a:pt x="144029" y="44648"/>
                </a:lnTo>
                <a:lnTo>
                  <a:pt x="158713" y="44648"/>
                </a:lnTo>
                <a:lnTo>
                  <a:pt x="165311" y="47327"/>
                </a:lnTo>
                <a:lnTo>
                  <a:pt x="168808" y="51346"/>
                </a:lnTo>
                <a:lnTo>
                  <a:pt x="149088" y="51346"/>
                </a:lnTo>
                <a:lnTo>
                  <a:pt x="145516" y="52586"/>
                </a:lnTo>
                <a:lnTo>
                  <a:pt x="140060" y="57448"/>
                </a:lnTo>
                <a:lnTo>
                  <a:pt x="138720" y="60573"/>
                </a:lnTo>
                <a:lnTo>
                  <a:pt x="138720" y="68213"/>
                </a:lnTo>
                <a:lnTo>
                  <a:pt x="140060" y="71338"/>
                </a:lnTo>
                <a:lnTo>
                  <a:pt x="142739" y="73818"/>
                </a:lnTo>
                <a:lnTo>
                  <a:pt x="145516" y="76199"/>
                </a:lnTo>
                <a:lnTo>
                  <a:pt x="149088" y="77390"/>
                </a:lnTo>
                <a:lnTo>
                  <a:pt x="168483" y="77390"/>
                </a:lnTo>
                <a:lnTo>
                  <a:pt x="164914" y="81310"/>
                </a:lnTo>
                <a:lnTo>
                  <a:pt x="158316" y="84087"/>
                </a:lnTo>
                <a:close/>
              </a:path>
              <a:path w="327025" h="107314">
                <a:moveTo>
                  <a:pt x="168483" y="77390"/>
                </a:moveTo>
                <a:lnTo>
                  <a:pt x="160796" y="77390"/>
                </a:lnTo>
                <a:lnTo>
                  <a:pt x="166303" y="74910"/>
                </a:lnTo>
                <a:lnTo>
                  <a:pt x="169974" y="69949"/>
                </a:lnTo>
                <a:lnTo>
                  <a:pt x="169899" y="58539"/>
                </a:lnTo>
                <a:lnTo>
                  <a:pt x="166303" y="53777"/>
                </a:lnTo>
                <a:lnTo>
                  <a:pt x="160796" y="51346"/>
                </a:lnTo>
                <a:lnTo>
                  <a:pt x="168808" y="51346"/>
                </a:lnTo>
                <a:lnTo>
                  <a:pt x="169974" y="52685"/>
                </a:lnTo>
                <a:lnTo>
                  <a:pt x="179202" y="52685"/>
                </a:lnTo>
                <a:lnTo>
                  <a:pt x="179202" y="75753"/>
                </a:lnTo>
                <a:lnTo>
                  <a:pt x="169974" y="75753"/>
                </a:lnTo>
                <a:lnTo>
                  <a:pt x="168483" y="77390"/>
                </a:lnTo>
                <a:close/>
              </a:path>
              <a:path w="327025" h="107314">
                <a:moveTo>
                  <a:pt x="179202" y="82599"/>
                </a:moveTo>
                <a:lnTo>
                  <a:pt x="169974" y="82599"/>
                </a:lnTo>
                <a:lnTo>
                  <a:pt x="169974" y="75753"/>
                </a:lnTo>
                <a:lnTo>
                  <a:pt x="179202" y="75753"/>
                </a:lnTo>
                <a:lnTo>
                  <a:pt x="179202" y="82599"/>
                </a:lnTo>
                <a:close/>
              </a:path>
              <a:path w="327025" h="107314">
                <a:moveTo>
                  <a:pt x="226756" y="83343"/>
                </a:moveTo>
                <a:lnTo>
                  <a:pt x="214453" y="83343"/>
                </a:lnTo>
                <a:lnTo>
                  <a:pt x="207955" y="80515"/>
                </a:lnTo>
                <a:lnTo>
                  <a:pt x="203093" y="74860"/>
                </a:lnTo>
                <a:lnTo>
                  <a:pt x="198331" y="69105"/>
                </a:lnTo>
                <a:lnTo>
                  <a:pt x="195949" y="61615"/>
                </a:lnTo>
                <a:lnTo>
                  <a:pt x="195949" y="42763"/>
                </a:lnTo>
                <a:lnTo>
                  <a:pt x="198380" y="35172"/>
                </a:lnTo>
                <a:lnTo>
                  <a:pt x="203242" y="29616"/>
                </a:lnTo>
                <a:lnTo>
                  <a:pt x="208202" y="24061"/>
                </a:lnTo>
                <a:lnTo>
                  <a:pt x="214652" y="21282"/>
                </a:lnTo>
                <a:lnTo>
                  <a:pt x="230824" y="21282"/>
                </a:lnTo>
                <a:lnTo>
                  <a:pt x="237521" y="24804"/>
                </a:lnTo>
                <a:lnTo>
                  <a:pt x="241046" y="29616"/>
                </a:lnTo>
                <a:lnTo>
                  <a:pt x="218967" y="29616"/>
                </a:lnTo>
                <a:lnTo>
                  <a:pt x="214305" y="31750"/>
                </a:lnTo>
                <a:lnTo>
                  <a:pt x="210832" y="36016"/>
                </a:lnTo>
                <a:lnTo>
                  <a:pt x="207359" y="40183"/>
                </a:lnTo>
                <a:lnTo>
                  <a:pt x="205623" y="45640"/>
                </a:lnTo>
                <a:lnTo>
                  <a:pt x="205623" y="59233"/>
                </a:lnTo>
                <a:lnTo>
                  <a:pt x="207409" y="64740"/>
                </a:lnTo>
                <a:lnTo>
                  <a:pt x="214553" y="73074"/>
                </a:lnTo>
                <a:lnTo>
                  <a:pt x="219166" y="75158"/>
                </a:lnTo>
                <a:lnTo>
                  <a:pt x="240884" y="75158"/>
                </a:lnTo>
                <a:lnTo>
                  <a:pt x="240498" y="75703"/>
                </a:lnTo>
                <a:lnTo>
                  <a:pt x="237621" y="78283"/>
                </a:lnTo>
                <a:lnTo>
                  <a:pt x="234049" y="80367"/>
                </a:lnTo>
                <a:lnTo>
                  <a:pt x="230576" y="82352"/>
                </a:lnTo>
                <a:lnTo>
                  <a:pt x="226756" y="83343"/>
                </a:lnTo>
                <a:close/>
              </a:path>
              <a:path w="327025" h="107314">
                <a:moveTo>
                  <a:pt x="251909" y="31849"/>
                </a:moveTo>
                <a:lnTo>
                  <a:pt x="242681" y="31849"/>
                </a:lnTo>
                <a:lnTo>
                  <a:pt x="242681" y="22770"/>
                </a:lnTo>
                <a:lnTo>
                  <a:pt x="251909" y="22770"/>
                </a:lnTo>
                <a:lnTo>
                  <a:pt x="251909" y="31849"/>
                </a:lnTo>
                <a:close/>
              </a:path>
              <a:path w="327025" h="107314">
                <a:moveTo>
                  <a:pt x="240884" y="75158"/>
                </a:moveTo>
                <a:lnTo>
                  <a:pt x="228195" y="75158"/>
                </a:lnTo>
                <a:lnTo>
                  <a:pt x="231518" y="74265"/>
                </a:lnTo>
                <a:lnTo>
                  <a:pt x="234793" y="72479"/>
                </a:lnTo>
                <a:lnTo>
                  <a:pt x="238167" y="70594"/>
                </a:lnTo>
                <a:lnTo>
                  <a:pt x="240796" y="68213"/>
                </a:lnTo>
                <a:lnTo>
                  <a:pt x="242681" y="65335"/>
                </a:lnTo>
                <a:lnTo>
                  <a:pt x="242681" y="39290"/>
                </a:lnTo>
                <a:lnTo>
                  <a:pt x="240796" y="36413"/>
                </a:lnTo>
                <a:lnTo>
                  <a:pt x="238167" y="34082"/>
                </a:lnTo>
                <a:lnTo>
                  <a:pt x="231419" y="30509"/>
                </a:lnTo>
                <a:lnTo>
                  <a:pt x="228096" y="29616"/>
                </a:lnTo>
                <a:lnTo>
                  <a:pt x="241046" y="29616"/>
                </a:lnTo>
                <a:lnTo>
                  <a:pt x="242681" y="31849"/>
                </a:lnTo>
                <a:lnTo>
                  <a:pt x="251909" y="31849"/>
                </a:lnTo>
                <a:lnTo>
                  <a:pt x="251909" y="72627"/>
                </a:lnTo>
                <a:lnTo>
                  <a:pt x="242681" y="72627"/>
                </a:lnTo>
                <a:lnTo>
                  <a:pt x="240884" y="75158"/>
                </a:lnTo>
                <a:close/>
              </a:path>
              <a:path w="327025" h="107314">
                <a:moveTo>
                  <a:pt x="245625" y="99119"/>
                </a:moveTo>
                <a:lnTo>
                  <a:pt x="229534" y="99119"/>
                </a:lnTo>
                <a:lnTo>
                  <a:pt x="234247" y="97531"/>
                </a:lnTo>
                <a:lnTo>
                  <a:pt x="240994" y="91181"/>
                </a:lnTo>
                <a:lnTo>
                  <a:pt x="242681" y="86816"/>
                </a:lnTo>
                <a:lnTo>
                  <a:pt x="242681" y="72627"/>
                </a:lnTo>
                <a:lnTo>
                  <a:pt x="251909" y="72627"/>
                </a:lnTo>
                <a:lnTo>
                  <a:pt x="251909" y="89247"/>
                </a:lnTo>
                <a:lnTo>
                  <a:pt x="249428" y="95696"/>
                </a:lnTo>
                <a:lnTo>
                  <a:pt x="245625" y="99119"/>
                </a:lnTo>
                <a:close/>
              </a:path>
              <a:path w="327025" h="107314">
                <a:moveTo>
                  <a:pt x="232511" y="106858"/>
                </a:moveTo>
                <a:lnTo>
                  <a:pt x="218323" y="106858"/>
                </a:lnTo>
                <a:lnTo>
                  <a:pt x="213858" y="106214"/>
                </a:lnTo>
                <a:lnTo>
                  <a:pt x="210087" y="104924"/>
                </a:lnTo>
                <a:lnTo>
                  <a:pt x="206416" y="103733"/>
                </a:lnTo>
                <a:lnTo>
                  <a:pt x="202844" y="101401"/>
                </a:lnTo>
                <a:lnTo>
                  <a:pt x="199372" y="97929"/>
                </a:lnTo>
                <a:lnTo>
                  <a:pt x="203986" y="91082"/>
                </a:lnTo>
                <a:lnTo>
                  <a:pt x="206466" y="94059"/>
                </a:lnTo>
                <a:lnTo>
                  <a:pt x="209244" y="96143"/>
                </a:lnTo>
                <a:lnTo>
                  <a:pt x="212320" y="97333"/>
                </a:lnTo>
                <a:lnTo>
                  <a:pt x="215496" y="98524"/>
                </a:lnTo>
                <a:lnTo>
                  <a:pt x="219216" y="99119"/>
                </a:lnTo>
                <a:lnTo>
                  <a:pt x="245625" y="99119"/>
                </a:lnTo>
                <a:lnTo>
                  <a:pt x="239506" y="104626"/>
                </a:lnTo>
                <a:lnTo>
                  <a:pt x="232511" y="106858"/>
                </a:lnTo>
                <a:close/>
              </a:path>
              <a:path w="327025" h="107314">
                <a:moveTo>
                  <a:pt x="299328" y="84087"/>
                </a:moveTo>
                <a:lnTo>
                  <a:pt x="290299" y="84087"/>
                </a:lnTo>
                <a:lnTo>
                  <a:pt x="282957" y="81161"/>
                </a:lnTo>
                <a:lnTo>
                  <a:pt x="271646" y="69453"/>
                </a:lnTo>
                <a:lnTo>
                  <a:pt x="268818" y="61912"/>
                </a:lnTo>
                <a:lnTo>
                  <a:pt x="268818" y="43854"/>
                </a:lnTo>
                <a:lnTo>
                  <a:pt x="271597" y="36413"/>
                </a:lnTo>
                <a:lnTo>
                  <a:pt x="277153" y="30360"/>
                </a:lnTo>
                <a:lnTo>
                  <a:pt x="282808" y="24308"/>
                </a:lnTo>
                <a:lnTo>
                  <a:pt x="289852" y="21282"/>
                </a:lnTo>
                <a:lnTo>
                  <a:pt x="306918" y="21282"/>
                </a:lnTo>
                <a:lnTo>
                  <a:pt x="313864" y="24259"/>
                </a:lnTo>
                <a:lnTo>
                  <a:pt x="318070" y="29021"/>
                </a:lnTo>
                <a:lnTo>
                  <a:pt x="292680" y="29021"/>
                </a:lnTo>
                <a:lnTo>
                  <a:pt x="288066" y="30956"/>
                </a:lnTo>
                <a:lnTo>
                  <a:pt x="284296" y="34826"/>
                </a:lnTo>
                <a:lnTo>
                  <a:pt x="280625" y="38695"/>
                </a:lnTo>
                <a:lnTo>
                  <a:pt x="278740" y="43408"/>
                </a:lnTo>
                <a:lnTo>
                  <a:pt x="278640" y="48965"/>
                </a:lnTo>
                <a:lnTo>
                  <a:pt x="327010" y="48965"/>
                </a:lnTo>
                <a:lnTo>
                  <a:pt x="327010" y="55662"/>
                </a:lnTo>
                <a:lnTo>
                  <a:pt x="278640" y="55662"/>
                </a:lnTo>
                <a:lnTo>
                  <a:pt x="278939" y="61813"/>
                </a:lnTo>
                <a:lnTo>
                  <a:pt x="281122" y="66824"/>
                </a:lnTo>
                <a:lnTo>
                  <a:pt x="285189" y="70693"/>
                </a:lnTo>
                <a:lnTo>
                  <a:pt x="289356" y="74463"/>
                </a:lnTo>
                <a:lnTo>
                  <a:pt x="294367" y="76348"/>
                </a:lnTo>
                <a:lnTo>
                  <a:pt x="321316" y="76348"/>
                </a:lnTo>
                <a:lnTo>
                  <a:pt x="318192" y="78897"/>
                </a:lnTo>
                <a:lnTo>
                  <a:pt x="312573" y="81780"/>
                </a:lnTo>
                <a:lnTo>
                  <a:pt x="306285" y="83510"/>
                </a:lnTo>
                <a:lnTo>
                  <a:pt x="299328" y="84087"/>
                </a:lnTo>
                <a:close/>
              </a:path>
              <a:path w="327025" h="107314">
                <a:moveTo>
                  <a:pt x="327010" y="48965"/>
                </a:moveTo>
                <a:lnTo>
                  <a:pt x="317931" y="48965"/>
                </a:lnTo>
                <a:lnTo>
                  <a:pt x="317931" y="43408"/>
                </a:lnTo>
                <a:lnTo>
                  <a:pt x="316096" y="38695"/>
                </a:lnTo>
                <a:lnTo>
                  <a:pt x="308754" y="30956"/>
                </a:lnTo>
                <a:lnTo>
                  <a:pt x="303991" y="29021"/>
                </a:lnTo>
                <a:lnTo>
                  <a:pt x="318070" y="29021"/>
                </a:lnTo>
                <a:lnTo>
                  <a:pt x="324380" y="36165"/>
                </a:lnTo>
                <a:lnTo>
                  <a:pt x="326993" y="43854"/>
                </a:lnTo>
                <a:lnTo>
                  <a:pt x="327010" y="48965"/>
                </a:lnTo>
                <a:close/>
              </a:path>
              <a:path w="327025" h="107314">
                <a:moveTo>
                  <a:pt x="321316" y="76348"/>
                </a:moveTo>
                <a:lnTo>
                  <a:pt x="307464" y="76348"/>
                </a:lnTo>
                <a:lnTo>
                  <a:pt x="313615" y="73868"/>
                </a:lnTo>
                <a:lnTo>
                  <a:pt x="318676" y="68907"/>
                </a:lnTo>
                <a:lnTo>
                  <a:pt x="323140" y="74860"/>
                </a:lnTo>
                <a:lnTo>
                  <a:pt x="321316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3012" y="3525634"/>
            <a:ext cx="399415" cy="107314"/>
          </a:xfrm>
          <a:custGeom>
            <a:avLst/>
            <a:gdLst/>
            <a:ahLst/>
            <a:cxnLst/>
            <a:rect l="l" t="t" r="r" b="b"/>
            <a:pathLst>
              <a:path w="399415" h="107314">
                <a:moveTo>
                  <a:pt x="34676" y="82599"/>
                </a:moveTo>
                <a:lnTo>
                  <a:pt x="23514" y="82599"/>
                </a:lnTo>
                <a:lnTo>
                  <a:pt x="0" y="0"/>
                </a:lnTo>
                <a:lnTo>
                  <a:pt x="11310" y="0"/>
                </a:lnTo>
                <a:lnTo>
                  <a:pt x="29616" y="68907"/>
                </a:lnTo>
                <a:lnTo>
                  <a:pt x="38405" y="68907"/>
                </a:lnTo>
                <a:lnTo>
                  <a:pt x="34676" y="82599"/>
                </a:lnTo>
                <a:close/>
              </a:path>
              <a:path w="399415" h="107314">
                <a:moveTo>
                  <a:pt x="38405" y="68907"/>
                </a:moveTo>
                <a:lnTo>
                  <a:pt x="29616" y="68907"/>
                </a:lnTo>
                <a:lnTo>
                  <a:pt x="48666" y="0"/>
                </a:lnTo>
                <a:lnTo>
                  <a:pt x="57149" y="0"/>
                </a:lnTo>
                <a:lnTo>
                  <a:pt x="61518" y="15924"/>
                </a:lnTo>
                <a:lnTo>
                  <a:pt x="52834" y="15924"/>
                </a:lnTo>
                <a:lnTo>
                  <a:pt x="38405" y="68907"/>
                </a:lnTo>
                <a:close/>
              </a:path>
              <a:path w="399415" h="107314">
                <a:moveTo>
                  <a:pt x="86050" y="68907"/>
                </a:moveTo>
                <a:lnTo>
                  <a:pt x="76051" y="68907"/>
                </a:lnTo>
                <a:lnTo>
                  <a:pt x="94357" y="0"/>
                </a:lnTo>
                <a:lnTo>
                  <a:pt x="105667" y="0"/>
                </a:lnTo>
                <a:lnTo>
                  <a:pt x="86050" y="68907"/>
                </a:lnTo>
                <a:close/>
              </a:path>
              <a:path w="399415" h="107314">
                <a:moveTo>
                  <a:pt x="82152" y="82599"/>
                </a:moveTo>
                <a:lnTo>
                  <a:pt x="70990" y="82599"/>
                </a:lnTo>
                <a:lnTo>
                  <a:pt x="52834" y="15924"/>
                </a:lnTo>
                <a:lnTo>
                  <a:pt x="61518" y="15924"/>
                </a:lnTo>
                <a:lnTo>
                  <a:pt x="76051" y="68907"/>
                </a:lnTo>
                <a:lnTo>
                  <a:pt x="86050" y="68907"/>
                </a:lnTo>
                <a:lnTo>
                  <a:pt x="82152" y="82599"/>
                </a:lnTo>
                <a:close/>
              </a:path>
              <a:path w="399415" h="107314">
                <a:moveTo>
                  <a:pt x="125937" y="14287"/>
                </a:moveTo>
                <a:lnTo>
                  <a:pt x="122564" y="14287"/>
                </a:lnTo>
                <a:lnTo>
                  <a:pt x="121125" y="13692"/>
                </a:lnTo>
                <a:lnTo>
                  <a:pt x="119835" y="12501"/>
                </a:lnTo>
                <a:lnTo>
                  <a:pt x="118645" y="11310"/>
                </a:lnTo>
                <a:lnTo>
                  <a:pt x="118049" y="9823"/>
                </a:lnTo>
                <a:lnTo>
                  <a:pt x="118049" y="6350"/>
                </a:lnTo>
                <a:lnTo>
                  <a:pt x="118645" y="4911"/>
                </a:lnTo>
                <a:lnTo>
                  <a:pt x="121125" y="2430"/>
                </a:lnTo>
                <a:lnTo>
                  <a:pt x="122563" y="1785"/>
                </a:lnTo>
                <a:lnTo>
                  <a:pt x="125937" y="1785"/>
                </a:lnTo>
                <a:lnTo>
                  <a:pt x="127426" y="2430"/>
                </a:lnTo>
                <a:lnTo>
                  <a:pt x="128616" y="3720"/>
                </a:lnTo>
                <a:lnTo>
                  <a:pt x="129906" y="4911"/>
                </a:lnTo>
                <a:lnTo>
                  <a:pt x="130551" y="6350"/>
                </a:lnTo>
                <a:lnTo>
                  <a:pt x="130551" y="9823"/>
                </a:lnTo>
                <a:lnTo>
                  <a:pt x="129906" y="11310"/>
                </a:lnTo>
                <a:lnTo>
                  <a:pt x="128616" y="12501"/>
                </a:lnTo>
                <a:lnTo>
                  <a:pt x="127426" y="13692"/>
                </a:lnTo>
                <a:lnTo>
                  <a:pt x="125937" y="14287"/>
                </a:lnTo>
                <a:close/>
              </a:path>
              <a:path w="399415" h="107314">
                <a:moveTo>
                  <a:pt x="128913" y="82599"/>
                </a:moveTo>
                <a:lnTo>
                  <a:pt x="119537" y="82599"/>
                </a:lnTo>
                <a:lnTo>
                  <a:pt x="119537" y="22770"/>
                </a:lnTo>
                <a:lnTo>
                  <a:pt x="128913" y="22770"/>
                </a:lnTo>
                <a:lnTo>
                  <a:pt x="128913" y="82599"/>
                </a:lnTo>
                <a:close/>
              </a:path>
              <a:path w="399415" h="107314">
                <a:moveTo>
                  <a:pt x="157477" y="82599"/>
                </a:moveTo>
                <a:lnTo>
                  <a:pt x="148102" y="82599"/>
                </a:lnTo>
                <a:lnTo>
                  <a:pt x="148102" y="0"/>
                </a:lnTo>
                <a:lnTo>
                  <a:pt x="157477" y="0"/>
                </a:lnTo>
                <a:lnTo>
                  <a:pt x="157477" y="82599"/>
                </a:lnTo>
                <a:close/>
              </a:path>
              <a:path w="399415" h="107314">
                <a:moveTo>
                  <a:pt x="229350" y="31849"/>
                </a:moveTo>
                <a:lnTo>
                  <a:pt x="220123" y="31849"/>
                </a:lnTo>
                <a:lnTo>
                  <a:pt x="220123" y="0"/>
                </a:lnTo>
                <a:lnTo>
                  <a:pt x="229350" y="0"/>
                </a:lnTo>
                <a:lnTo>
                  <a:pt x="229350" y="31849"/>
                </a:lnTo>
                <a:close/>
              </a:path>
              <a:path w="399415" h="107314">
                <a:moveTo>
                  <a:pt x="204049" y="84087"/>
                </a:moveTo>
                <a:lnTo>
                  <a:pt x="191845" y="84087"/>
                </a:lnTo>
                <a:lnTo>
                  <a:pt x="185396" y="81260"/>
                </a:lnTo>
                <a:lnTo>
                  <a:pt x="180534" y="75604"/>
                </a:lnTo>
                <a:lnTo>
                  <a:pt x="175673" y="69850"/>
                </a:lnTo>
                <a:lnTo>
                  <a:pt x="173242" y="62210"/>
                </a:lnTo>
                <a:lnTo>
                  <a:pt x="173242" y="43160"/>
                </a:lnTo>
                <a:lnTo>
                  <a:pt x="175673" y="35570"/>
                </a:lnTo>
                <a:lnTo>
                  <a:pt x="185495" y="24160"/>
                </a:lnTo>
                <a:lnTo>
                  <a:pt x="191944" y="21282"/>
                </a:lnTo>
                <a:lnTo>
                  <a:pt x="203949" y="21282"/>
                </a:lnTo>
                <a:lnTo>
                  <a:pt x="207720" y="22225"/>
                </a:lnTo>
                <a:lnTo>
                  <a:pt x="214665" y="25995"/>
                </a:lnTo>
                <a:lnTo>
                  <a:pt x="217642" y="28574"/>
                </a:lnTo>
                <a:lnTo>
                  <a:pt x="218431" y="29616"/>
                </a:lnTo>
                <a:lnTo>
                  <a:pt x="196360" y="29616"/>
                </a:lnTo>
                <a:lnTo>
                  <a:pt x="191696" y="31750"/>
                </a:lnTo>
                <a:lnTo>
                  <a:pt x="184652" y="40183"/>
                </a:lnTo>
                <a:lnTo>
                  <a:pt x="182915" y="45739"/>
                </a:lnTo>
                <a:lnTo>
                  <a:pt x="182915" y="59630"/>
                </a:lnTo>
                <a:lnTo>
                  <a:pt x="184652" y="65236"/>
                </a:lnTo>
                <a:lnTo>
                  <a:pt x="188125" y="69502"/>
                </a:lnTo>
                <a:lnTo>
                  <a:pt x="191597" y="73670"/>
                </a:lnTo>
                <a:lnTo>
                  <a:pt x="196261" y="75754"/>
                </a:lnTo>
                <a:lnTo>
                  <a:pt x="218576" y="75754"/>
                </a:lnTo>
                <a:lnTo>
                  <a:pt x="217841" y="76745"/>
                </a:lnTo>
                <a:lnTo>
                  <a:pt x="214914" y="79275"/>
                </a:lnTo>
                <a:lnTo>
                  <a:pt x="211342" y="81260"/>
                </a:lnTo>
                <a:lnTo>
                  <a:pt x="207869" y="83145"/>
                </a:lnTo>
                <a:lnTo>
                  <a:pt x="204049" y="84087"/>
                </a:lnTo>
                <a:close/>
              </a:path>
              <a:path w="399415" h="107314">
                <a:moveTo>
                  <a:pt x="218576" y="75754"/>
                </a:moveTo>
                <a:lnTo>
                  <a:pt x="205786" y="75754"/>
                </a:lnTo>
                <a:lnTo>
                  <a:pt x="209258" y="74860"/>
                </a:lnTo>
                <a:lnTo>
                  <a:pt x="212532" y="73074"/>
                </a:lnTo>
                <a:lnTo>
                  <a:pt x="215906" y="71288"/>
                </a:lnTo>
                <a:lnTo>
                  <a:pt x="218436" y="69056"/>
                </a:lnTo>
                <a:lnTo>
                  <a:pt x="220123" y="66377"/>
                </a:lnTo>
                <a:lnTo>
                  <a:pt x="220123" y="39290"/>
                </a:lnTo>
                <a:lnTo>
                  <a:pt x="218436" y="36612"/>
                </a:lnTo>
                <a:lnTo>
                  <a:pt x="215906" y="34329"/>
                </a:lnTo>
                <a:lnTo>
                  <a:pt x="212532" y="32444"/>
                </a:lnTo>
                <a:lnTo>
                  <a:pt x="209258" y="30559"/>
                </a:lnTo>
                <a:lnTo>
                  <a:pt x="205786" y="29616"/>
                </a:lnTo>
                <a:lnTo>
                  <a:pt x="218431" y="29616"/>
                </a:lnTo>
                <a:lnTo>
                  <a:pt x="220123" y="31849"/>
                </a:lnTo>
                <a:lnTo>
                  <a:pt x="229350" y="31849"/>
                </a:lnTo>
                <a:lnTo>
                  <a:pt x="229350" y="73670"/>
                </a:lnTo>
                <a:lnTo>
                  <a:pt x="220123" y="73670"/>
                </a:lnTo>
                <a:lnTo>
                  <a:pt x="218576" y="75754"/>
                </a:lnTo>
                <a:close/>
              </a:path>
              <a:path w="399415" h="107314">
                <a:moveTo>
                  <a:pt x="229350" y="82599"/>
                </a:moveTo>
                <a:lnTo>
                  <a:pt x="220123" y="82599"/>
                </a:lnTo>
                <a:lnTo>
                  <a:pt x="220123" y="73670"/>
                </a:lnTo>
                <a:lnTo>
                  <a:pt x="229350" y="73670"/>
                </a:lnTo>
                <a:lnTo>
                  <a:pt x="229350" y="82599"/>
                </a:lnTo>
                <a:close/>
              </a:path>
              <a:path w="399415" h="107314">
                <a:moveTo>
                  <a:pt x="260376" y="82599"/>
                </a:moveTo>
                <a:lnTo>
                  <a:pt x="250107" y="82599"/>
                </a:lnTo>
                <a:lnTo>
                  <a:pt x="250107" y="0"/>
                </a:lnTo>
                <a:lnTo>
                  <a:pt x="304132" y="0"/>
                </a:lnTo>
                <a:lnTo>
                  <a:pt x="304132" y="9227"/>
                </a:lnTo>
                <a:lnTo>
                  <a:pt x="260376" y="9227"/>
                </a:lnTo>
                <a:lnTo>
                  <a:pt x="260376" y="35868"/>
                </a:lnTo>
                <a:lnTo>
                  <a:pt x="303387" y="35868"/>
                </a:lnTo>
                <a:lnTo>
                  <a:pt x="303387" y="44946"/>
                </a:lnTo>
                <a:lnTo>
                  <a:pt x="260376" y="44946"/>
                </a:lnTo>
                <a:lnTo>
                  <a:pt x="260376" y="82599"/>
                </a:lnTo>
                <a:close/>
              </a:path>
              <a:path w="399415" h="107314">
                <a:moveTo>
                  <a:pt x="328859" y="82599"/>
                </a:moveTo>
                <a:lnTo>
                  <a:pt x="319484" y="82599"/>
                </a:lnTo>
                <a:lnTo>
                  <a:pt x="319484" y="0"/>
                </a:lnTo>
                <a:lnTo>
                  <a:pt x="328859" y="0"/>
                </a:lnTo>
                <a:lnTo>
                  <a:pt x="328859" y="82599"/>
                </a:lnTo>
                <a:close/>
              </a:path>
              <a:path w="399415" h="107314">
                <a:moveTo>
                  <a:pt x="367626" y="98524"/>
                </a:moveTo>
                <a:lnTo>
                  <a:pt x="353405" y="98524"/>
                </a:lnTo>
                <a:lnTo>
                  <a:pt x="355141" y="98077"/>
                </a:lnTo>
                <a:lnTo>
                  <a:pt x="356530" y="97185"/>
                </a:lnTo>
                <a:lnTo>
                  <a:pt x="357919" y="96390"/>
                </a:lnTo>
                <a:lnTo>
                  <a:pt x="359159" y="94753"/>
                </a:lnTo>
                <a:lnTo>
                  <a:pt x="364269" y="83194"/>
                </a:lnTo>
                <a:lnTo>
                  <a:pt x="339117" y="22770"/>
                </a:lnTo>
                <a:lnTo>
                  <a:pt x="349238" y="22770"/>
                </a:lnTo>
                <a:lnTo>
                  <a:pt x="369180" y="71884"/>
                </a:lnTo>
                <a:lnTo>
                  <a:pt x="378698" y="71884"/>
                </a:lnTo>
                <a:lnTo>
                  <a:pt x="367626" y="98524"/>
                </a:lnTo>
                <a:close/>
              </a:path>
              <a:path w="399415" h="107314">
                <a:moveTo>
                  <a:pt x="378698" y="71884"/>
                </a:moveTo>
                <a:lnTo>
                  <a:pt x="369180" y="71884"/>
                </a:lnTo>
                <a:lnTo>
                  <a:pt x="388974" y="22770"/>
                </a:lnTo>
                <a:lnTo>
                  <a:pt x="399094" y="22770"/>
                </a:lnTo>
                <a:lnTo>
                  <a:pt x="378698" y="71884"/>
                </a:lnTo>
                <a:close/>
              </a:path>
              <a:path w="399415" h="107314">
                <a:moveTo>
                  <a:pt x="351619" y="106858"/>
                </a:moveTo>
                <a:lnTo>
                  <a:pt x="349238" y="106858"/>
                </a:lnTo>
                <a:lnTo>
                  <a:pt x="346956" y="106560"/>
                </a:lnTo>
                <a:lnTo>
                  <a:pt x="344772" y="105965"/>
                </a:lnTo>
                <a:lnTo>
                  <a:pt x="346261" y="97631"/>
                </a:lnTo>
                <a:lnTo>
                  <a:pt x="347551" y="98226"/>
                </a:lnTo>
                <a:lnTo>
                  <a:pt x="349238" y="98524"/>
                </a:lnTo>
                <a:lnTo>
                  <a:pt x="367626" y="98524"/>
                </a:lnTo>
                <a:lnTo>
                  <a:pt x="365906" y="102642"/>
                </a:lnTo>
                <a:lnTo>
                  <a:pt x="360052" y="106659"/>
                </a:lnTo>
                <a:lnTo>
                  <a:pt x="351619" y="10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60899" y="3678034"/>
            <a:ext cx="440055" cy="84455"/>
          </a:xfrm>
          <a:custGeom>
            <a:avLst/>
            <a:gdLst/>
            <a:ahLst/>
            <a:cxnLst/>
            <a:rect l="l" t="t" r="r" b="b"/>
            <a:pathLst>
              <a:path w="440054" h="84454">
                <a:moveTo>
                  <a:pt x="10269" y="82599"/>
                </a:moveTo>
                <a:lnTo>
                  <a:pt x="0" y="82599"/>
                </a:lnTo>
                <a:lnTo>
                  <a:pt x="0" y="0"/>
                </a:lnTo>
                <a:lnTo>
                  <a:pt x="40927" y="0"/>
                </a:lnTo>
                <a:lnTo>
                  <a:pt x="47178" y="2331"/>
                </a:lnTo>
                <a:lnTo>
                  <a:pt x="51940" y="6995"/>
                </a:lnTo>
                <a:lnTo>
                  <a:pt x="54270" y="9227"/>
                </a:lnTo>
                <a:lnTo>
                  <a:pt x="10269" y="9227"/>
                </a:lnTo>
                <a:lnTo>
                  <a:pt x="10269" y="40779"/>
                </a:lnTo>
                <a:lnTo>
                  <a:pt x="53833" y="40779"/>
                </a:lnTo>
                <a:lnTo>
                  <a:pt x="49014" y="45938"/>
                </a:lnTo>
                <a:lnTo>
                  <a:pt x="43904" y="48369"/>
                </a:lnTo>
                <a:lnTo>
                  <a:pt x="37654" y="48965"/>
                </a:lnTo>
                <a:lnTo>
                  <a:pt x="38246" y="49857"/>
                </a:lnTo>
                <a:lnTo>
                  <a:pt x="10269" y="49857"/>
                </a:lnTo>
                <a:lnTo>
                  <a:pt x="10269" y="82599"/>
                </a:lnTo>
                <a:close/>
              </a:path>
              <a:path w="440054" h="84454">
                <a:moveTo>
                  <a:pt x="53833" y="40779"/>
                </a:moveTo>
                <a:lnTo>
                  <a:pt x="36859" y="40779"/>
                </a:lnTo>
                <a:lnTo>
                  <a:pt x="40779" y="39340"/>
                </a:lnTo>
                <a:lnTo>
                  <a:pt x="46831" y="33486"/>
                </a:lnTo>
                <a:lnTo>
                  <a:pt x="48368" y="29616"/>
                </a:lnTo>
                <a:lnTo>
                  <a:pt x="48368" y="20191"/>
                </a:lnTo>
                <a:lnTo>
                  <a:pt x="46831" y="16421"/>
                </a:lnTo>
                <a:lnTo>
                  <a:pt x="43755" y="13543"/>
                </a:lnTo>
                <a:lnTo>
                  <a:pt x="40779" y="10666"/>
                </a:lnTo>
                <a:lnTo>
                  <a:pt x="36859" y="9227"/>
                </a:lnTo>
                <a:lnTo>
                  <a:pt x="54270" y="9227"/>
                </a:lnTo>
                <a:lnTo>
                  <a:pt x="56704" y="11559"/>
                </a:lnTo>
                <a:lnTo>
                  <a:pt x="59084" y="17512"/>
                </a:lnTo>
                <a:lnTo>
                  <a:pt x="59084" y="31800"/>
                </a:lnTo>
                <a:lnTo>
                  <a:pt x="57050" y="37405"/>
                </a:lnTo>
                <a:lnTo>
                  <a:pt x="53833" y="40779"/>
                </a:lnTo>
                <a:close/>
              </a:path>
              <a:path w="440054" h="84454">
                <a:moveTo>
                  <a:pt x="59977" y="82599"/>
                </a:moveTo>
                <a:lnTo>
                  <a:pt x="47773" y="82599"/>
                </a:lnTo>
                <a:lnTo>
                  <a:pt x="26789" y="49857"/>
                </a:lnTo>
                <a:lnTo>
                  <a:pt x="38246" y="49857"/>
                </a:lnTo>
                <a:lnTo>
                  <a:pt x="59977" y="82599"/>
                </a:lnTo>
                <a:close/>
              </a:path>
              <a:path w="440054" h="84454">
                <a:moveTo>
                  <a:pt x="100303" y="84087"/>
                </a:moveTo>
                <a:lnTo>
                  <a:pt x="95937" y="84087"/>
                </a:lnTo>
                <a:lnTo>
                  <a:pt x="87538" y="82896"/>
                </a:lnTo>
                <a:lnTo>
                  <a:pt x="81538" y="79325"/>
                </a:lnTo>
                <a:lnTo>
                  <a:pt x="77938" y="73372"/>
                </a:lnTo>
                <a:lnTo>
                  <a:pt x="76738" y="65037"/>
                </a:lnTo>
                <a:lnTo>
                  <a:pt x="76738" y="22770"/>
                </a:lnTo>
                <a:lnTo>
                  <a:pt x="86115" y="22770"/>
                </a:lnTo>
                <a:lnTo>
                  <a:pt x="86115" y="66873"/>
                </a:lnTo>
                <a:lnTo>
                  <a:pt x="87157" y="70296"/>
                </a:lnTo>
                <a:lnTo>
                  <a:pt x="89240" y="72479"/>
                </a:lnTo>
                <a:lnTo>
                  <a:pt x="91423" y="74662"/>
                </a:lnTo>
                <a:lnTo>
                  <a:pt x="94846" y="75753"/>
                </a:lnTo>
                <a:lnTo>
                  <a:pt x="115765" y="75753"/>
                </a:lnTo>
                <a:lnTo>
                  <a:pt x="114838" y="76795"/>
                </a:lnTo>
                <a:lnTo>
                  <a:pt x="111763" y="79126"/>
                </a:lnTo>
                <a:lnTo>
                  <a:pt x="107993" y="81111"/>
                </a:lnTo>
                <a:lnTo>
                  <a:pt x="104322" y="83095"/>
                </a:lnTo>
                <a:lnTo>
                  <a:pt x="100303" y="84087"/>
                </a:lnTo>
                <a:close/>
              </a:path>
              <a:path w="440054" h="84454">
                <a:moveTo>
                  <a:pt x="115765" y="75753"/>
                </a:moveTo>
                <a:lnTo>
                  <a:pt x="103081" y="75753"/>
                </a:lnTo>
                <a:lnTo>
                  <a:pt x="106454" y="74860"/>
                </a:lnTo>
                <a:lnTo>
                  <a:pt x="109629" y="73074"/>
                </a:lnTo>
                <a:lnTo>
                  <a:pt x="112904" y="71288"/>
                </a:lnTo>
                <a:lnTo>
                  <a:pt x="115434" y="69205"/>
                </a:lnTo>
                <a:lnTo>
                  <a:pt x="117182" y="66873"/>
                </a:lnTo>
                <a:lnTo>
                  <a:pt x="117220" y="22770"/>
                </a:lnTo>
                <a:lnTo>
                  <a:pt x="126447" y="22770"/>
                </a:lnTo>
                <a:lnTo>
                  <a:pt x="126447" y="74116"/>
                </a:lnTo>
                <a:lnTo>
                  <a:pt x="117220" y="74116"/>
                </a:lnTo>
                <a:lnTo>
                  <a:pt x="115765" y="75753"/>
                </a:lnTo>
                <a:close/>
              </a:path>
              <a:path w="440054" h="84454">
                <a:moveTo>
                  <a:pt x="126447" y="82599"/>
                </a:moveTo>
                <a:lnTo>
                  <a:pt x="117220" y="82599"/>
                </a:lnTo>
                <a:lnTo>
                  <a:pt x="117220" y="74116"/>
                </a:lnTo>
                <a:lnTo>
                  <a:pt x="126447" y="74116"/>
                </a:lnTo>
                <a:lnTo>
                  <a:pt x="126447" y="82599"/>
                </a:lnTo>
                <a:close/>
              </a:path>
              <a:path w="440054" h="84454">
                <a:moveTo>
                  <a:pt x="165370" y="31402"/>
                </a:moveTo>
                <a:lnTo>
                  <a:pt x="156064" y="31402"/>
                </a:lnTo>
                <a:lnTo>
                  <a:pt x="158644" y="28426"/>
                </a:lnTo>
                <a:lnTo>
                  <a:pt x="161769" y="25995"/>
                </a:lnTo>
                <a:lnTo>
                  <a:pt x="165440" y="24110"/>
                </a:lnTo>
                <a:lnTo>
                  <a:pt x="169211" y="22225"/>
                </a:lnTo>
                <a:lnTo>
                  <a:pt x="173179" y="21282"/>
                </a:lnTo>
                <a:lnTo>
                  <a:pt x="177346" y="21282"/>
                </a:lnTo>
                <a:lnTo>
                  <a:pt x="185681" y="22491"/>
                </a:lnTo>
                <a:lnTo>
                  <a:pt x="191634" y="26119"/>
                </a:lnTo>
                <a:lnTo>
                  <a:pt x="193700" y="29616"/>
                </a:lnTo>
                <a:lnTo>
                  <a:pt x="170302" y="29616"/>
                </a:lnTo>
                <a:lnTo>
                  <a:pt x="166879" y="30559"/>
                </a:lnTo>
                <a:lnTo>
                  <a:pt x="165370" y="31402"/>
                </a:lnTo>
                <a:close/>
              </a:path>
              <a:path w="440054" h="84454">
                <a:moveTo>
                  <a:pt x="156064" y="82599"/>
                </a:moveTo>
                <a:lnTo>
                  <a:pt x="146688" y="82599"/>
                </a:lnTo>
                <a:lnTo>
                  <a:pt x="146688" y="22770"/>
                </a:lnTo>
                <a:lnTo>
                  <a:pt x="156064" y="22770"/>
                </a:lnTo>
                <a:lnTo>
                  <a:pt x="156064" y="31402"/>
                </a:lnTo>
                <a:lnTo>
                  <a:pt x="165370" y="31402"/>
                </a:lnTo>
                <a:lnTo>
                  <a:pt x="163505" y="32444"/>
                </a:lnTo>
                <a:lnTo>
                  <a:pt x="160132" y="34230"/>
                </a:lnTo>
                <a:lnTo>
                  <a:pt x="157651" y="36363"/>
                </a:lnTo>
                <a:lnTo>
                  <a:pt x="156064" y="38844"/>
                </a:lnTo>
                <a:lnTo>
                  <a:pt x="156064" y="82599"/>
                </a:lnTo>
                <a:close/>
              </a:path>
              <a:path w="440054" h="84454">
                <a:moveTo>
                  <a:pt x="196396" y="82599"/>
                </a:moveTo>
                <a:lnTo>
                  <a:pt x="187169" y="82599"/>
                </a:lnTo>
                <a:lnTo>
                  <a:pt x="187169" y="38198"/>
                </a:lnTo>
                <a:lnTo>
                  <a:pt x="185929" y="34577"/>
                </a:lnTo>
                <a:lnTo>
                  <a:pt x="183449" y="32593"/>
                </a:lnTo>
                <a:lnTo>
                  <a:pt x="181067" y="30609"/>
                </a:lnTo>
                <a:lnTo>
                  <a:pt x="177842" y="29616"/>
                </a:lnTo>
                <a:lnTo>
                  <a:pt x="193700" y="29616"/>
                </a:lnTo>
                <a:lnTo>
                  <a:pt x="195206" y="32165"/>
                </a:lnTo>
                <a:lnTo>
                  <a:pt x="196396" y="40630"/>
                </a:lnTo>
                <a:lnTo>
                  <a:pt x="196396" y="82599"/>
                </a:lnTo>
                <a:close/>
              </a:path>
              <a:path w="440054" h="84454">
                <a:moveTo>
                  <a:pt x="227799" y="22770"/>
                </a:moveTo>
                <a:lnTo>
                  <a:pt x="218572" y="22770"/>
                </a:lnTo>
                <a:lnTo>
                  <a:pt x="218572" y="6399"/>
                </a:lnTo>
                <a:lnTo>
                  <a:pt x="227799" y="6399"/>
                </a:lnTo>
                <a:lnTo>
                  <a:pt x="227799" y="22770"/>
                </a:lnTo>
                <a:close/>
              </a:path>
              <a:path w="440054" h="84454">
                <a:moveTo>
                  <a:pt x="240003" y="30956"/>
                </a:moveTo>
                <a:lnTo>
                  <a:pt x="208600" y="30956"/>
                </a:lnTo>
                <a:lnTo>
                  <a:pt x="208600" y="22770"/>
                </a:lnTo>
                <a:lnTo>
                  <a:pt x="240003" y="22770"/>
                </a:lnTo>
                <a:lnTo>
                  <a:pt x="240003" y="30956"/>
                </a:lnTo>
                <a:close/>
              </a:path>
              <a:path w="440054" h="84454">
                <a:moveTo>
                  <a:pt x="236679" y="84087"/>
                </a:moveTo>
                <a:lnTo>
                  <a:pt x="222987" y="84087"/>
                </a:lnTo>
                <a:lnTo>
                  <a:pt x="218572" y="79425"/>
                </a:lnTo>
                <a:lnTo>
                  <a:pt x="218572" y="30956"/>
                </a:lnTo>
                <a:lnTo>
                  <a:pt x="227799" y="30956"/>
                </a:lnTo>
                <a:lnTo>
                  <a:pt x="227799" y="70345"/>
                </a:lnTo>
                <a:lnTo>
                  <a:pt x="228295" y="72182"/>
                </a:lnTo>
                <a:lnTo>
                  <a:pt x="229288" y="73670"/>
                </a:lnTo>
                <a:lnTo>
                  <a:pt x="230279" y="75058"/>
                </a:lnTo>
                <a:lnTo>
                  <a:pt x="231818" y="75753"/>
                </a:lnTo>
                <a:lnTo>
                  <a:pt x="241135" y="75753"/>
                </a:lnTo>
                <a:lnTo>
                  <a:pt x="242980" y="80218"/>
                </a:lnTo>
                <a:lnTo>
                  <a:pt x="240400" y="82797"/>
                </a:lnTo>
                <a:lnTo>
                  <a:pt x="236679" y="84087"/>
                </a:lnTo>
                <a:close/>
              </a:path>
              <a:path w="440054" h="84454">
                <a:moveTo>
                  <a:pt x="241135" y="75753"/>
                </a:moveTo>
                <a:lnTo>
                  <a:pt x="236481" y="75753"/>
                </a:lnTo>
                <a:lnTo>
                  <a:pt x="238564" y="74959"/>
                </a:lnTo>
                <a:lnTo>
                  <a:pt x="240152" y="73371"/>
                </a:lnTo>
                <a:lnTo>
                  <a:pt x="241135" y="75753"/>
                </a:lnTo>
                <a:close/>
              </a:path>
              <a:path w="440054" h="84454">
                <a:moveTo>
                  <a:pt x="260360" y="14287"/>
                </a:moveTo>
                <a:lnTo>
                  <a:pt x="256986" y="14287"/>
                </a:lnTo>
                <a:lnTo>
                  <a:pt x="255548" y="13692"/>
                </a:lnTo>
                <a:lnTo>
                  <a:pt x="254258" y="12501"/>
                </a:lnTo>
                <a:lnTo>
                  <a:pt x="253068" y="11310"/>
                </a:lnTo>
                <a:lnTo>
                  <a:pt x="252472" y="9823"/>
                </a:lnTo>
                <a:lnTo>
                  <a:pt x="252472" y="6350"/>
                </a:lnTo>
                <a:lnTo>
                  <a:pt x="253068" y="4911"/>
                </a:lnTo>
                <a:lnTo>
                  <a:pt x="255548" y="2430"/>
                </a:lnTo>
                <a:lnTo>
                  <a:pt x="256986" y="1785"/>
                </a:lnTo>
                <a:lnTo>
                  <a:pt x="260360" y="1785"/>
                </a:lnTo>
                <a:lnTo>
                  <a:pt x="261848" y="2430"/>
                </a:lnTo>
                <a:lnTo>
                  <a:pt x="263039" y="3721"/>
                </a:lnTo>
                <a:lnTo>
                  <a:pt x="264329" y="4911"/>
                </a:lnTo>
                <a:lnTo>
                  <a:pt x="264974" y="6350"/>
                </a:lnTo>
                <a:lnTo>
                  <a:pt x="264974" y="9823"/>
                </a:lnTo>
                <a:lnTo>
                  <a:pt x="264329" y="11310"/>
                </a:lnTo>
                <a:lnTo>
                  <a:pt x="263039" y="12501"/>
                </a:lnTo>
                <a:lnTo>
                  <a:pt x="261848" y="13692"/>
                </a:lnTo>
                <a:lnTo>
                  <a:pt x="260360" y="14287"/>
                </a:lnTo>
                <a:close/>
              </a:path>
              <a:path w="440054" h="84454">
                <a:moveTo>
                  <a:pt x="263337" y="82599"/>
                </a:moveTo>
                <a:lnTo>
                  <a:pt x="253960" y="82599"/>
                </a:lnTo>
                <a:lnTo>
                  <a:pt x="253960" y="22770"/>
                </a:lnTo>
                <a:lnTo>
                  <a:pt x="263337" y="22770"/>
                </a:lnTo>
                <a:lnTo>
                  <a:pt x="263337" y="82599"/>
                </a:lnTo>
                <a:close/>
              </a:path>
              <a:path w="440054" h="84454">
                <a:moveTo>
                  <a:pt x="300243" y="31402"/>
                </a:moveTo>
                <a:lnTo>
                  <a:pt x="291900" y="31402"/>
                </a:lnTo>
                <a:lnTo>
                  <a:pt x="293289" y="29021"/>
                </a:lnTo>
                <a:lnTo>
                  <a:pt x="295919" y="26739"/>
                </a:lnTo>
                <a:lnTo>
                  <a:pt x="303658" y="22374"/>
                </a:lnTo>
                <a:lnTo>
                  <a:pt x="307477" y="21282"/>
                </a:lnTo>
                <a:lnTo>
                  <a:pt x="315812" y="21282"/>
                </a:lnTo>
                <a:lnTo>
                  <a:pt x="319384" y="22374"/>
                </a:lnTo>
                <a:lnTo>
                  <a:pt x="321963" y="24557"/>
                </a:lnTo>
                <a:lnTo>
                  <a:pt x="324642" y="26640"/>
                </a:lnTo>
                <a:lnTo>
                  <a:pt x="326428" y="29269"/>
                </a:lnTo>
                <a:lnTo>
                  <a:pt x="326526" y="29616"/>
                </a:lnTo>
                <a:lnTo>
                  <a:pt x="304550" y="29616"/>
                </a:lnTo>
                <a:lnTo>
                  <a:pt x="301574" y="30559"/>
                </a:lnTo>
                <a:lnTo>
                  <a:pt x="300243" y="31402"/>
                </a:lnTo>
                <a:close/>
              </a:path>
              <a:path w="440054" h="84454">
                <a:moveTo>
                  <a:pt x="334614" y="32444"/>
                </a:moveTo>
                <a:lnTo>
                  <a:pt x="327321" y="32444"/>
                </a:lnTo>
                <a:lnTo>
                  <a:pt x="329405" y="29269"/>
                </a:lnTo>
                <a:lnTo>
                  <a:pt x="332332" y="26640"/>
                </a:lnTo>
                <a:lnTo>
                  <a:pt x="336102" y="24557"/>
                </a:lnTo>
                <a:lnTo>
                  <a:pt x="339873" y="22374"/>
                </a:lnTo>
                <a:lnTo>
                  <a:pt x="343643" y="21282"/>
                </a:lnTo>
                <a:lnTo>
                  <a:pt x="358526" y="21282"/>
                </a:lnTo>
                <a:lnTo>
                  <a:pt x="364081" y="27334"/>
                </a:lnTo>
                <a:lnTo>
                  <a:pt x="364081" y="29616"/>
                </a:lnTo>
                <a:lnTo>
                  <a:pt x="340617" y="29616"/>
                </a:lnTo>
                <a:lnTo>
                  <a:pt x="337591" y="30559"/>
                </a:lnTo>
                <a:lnTo>
                  <a:pt x="334614" y="32444"/>
                </a:lnTo>
                <a:close/>
              </a:path>
              <a:path w="440054" h="84454">
                <a:moveTo>
                  <a:pt x="291900" y="82599"/>
                </a:moveTo>
                <a:lnTo>
                  <a:pt x="282524" y="82599"/>
                </a:lnTo>
                <a:lnTo>
                  <a:pt x="282524" y="22770"/>
                </a:lnTo>
                <a:lnTo>
                  <a:pt x="291900" y="22770"/>
                </a:lnTo>
                <a:lnTo>
                  <a:pt x="291900" y="31402"/>
                </a:lnTo>
                <a:lnTo>
                  <a:pt x="300243" y="31402"/>
                </a:lnTo>
                <a:lnTo>
                  <a:pt x="298597" y="32444"/>
                </a:lnTo>
                <a:lnTo>
                  <a:pt x="295720" y="34329"/>
                </a:lnTo>
                <a:lnTo>
                  <a:pt x="293488" y="36462"/>
                </a:lnTo>
                <a:lnTo>
                  <a:pt x="292000" y="38695"/>
                </a:lnTo>
                <a:lnTo>
                  <a:pt x="291900" y="82599"/>
                </a:lnTo>
                <a:close/>
              </a:path>
              <a:path w="440054" h="84454">
                <a:moveTo>
                  <a:pt x="327916" y="82599"/>
                </a:moveTo>
                <a:lnTo>
                  <a:pt x="318689" y="82599"/>
                </a:lnTo>
                <a:lnTo>
                  <a:pt x="318689" y="33734"/>
                </a:lnTo>
                <a:lnTo>
                  <a:pt x="314969" y="29616"/>
                </a:lnTo>
                <a:lnTo>
                  <a:pt x="326526" y="29616"/>
                </a:lnTo>
                <a:lnTo>
                  <a:pt x="327321" y="32444"/>
                </a:lnTo>
                <a:lnTo>
                  <a:pt x="334614" y="32444"/>
                </a:lnTo>
                <a:lnTo>
                  <a:pt x="331736" y="34230"/>
                </a:lnTo>
                <a:lnTo>
                  <a:pt x="329504" y="36313"/>
                </a:lnTo>
                <a:lnTo>
                  <a:pt x="327916" y="38695"/>
                </a:lnTo>
                <a:lnTo>
                  <a:pt x="327916" y="82599"/>
                </a:lnTo>
                <a:close/>
              </a:path>
              <a:path w="440054" h="84454">
                <a:moveTo>
                  <a:pt x="364081" y="82599"/>
                </a:moveTo>
                <a:lnTo>
                  <a:pt x="354705" y="82599"/>
                </a:lnTo>
                <a:lnTo>
                  <a:pt x="354705" y="33734"/>
                </a:lnTo>
                <a:lnTo>
                  <a:pt x="351034" y="29616"/>
                </a:lnTo>
                <a:lnTo>
                  <a:pt x="364081" y="29616"/>
                </a:lnTo>
                <a:lnTo>
                  <a:pt x="364081" y="82599"/>
                </a:lnTo>
                <a:close/>
              </a:path>
              <a:path w="440054" h="84454">
                <a:moveTo>
                  <a:pt x="412186" y="84087"/>
                </a:moveTo>
                <a:lnTo>
                  <a:pt x="403157" y="84087"/>
                </a:lnTo>
                <a:lnTo>
                  <a:pt x="395815" y="81161"/>
                </a:lnTo>
                <a:lnTo>
                  <a:pt x="384504" y="69453"/>
                </a:lnTo>
                <a:lnTo>
                  <a:pt x="381676" y="61912"/>
                </a:lnTo>
                <a:lnTo>
                  <a:pt x="381676" y="43854"/>
                </a:lnTo>
                <a:lnTo>
                  <a:pt x="384454" y="36413"/>
                </a:lnTo>
                <a:lnTo>
                  <a:pt x="390010" y="30360"/>
                </a:lnTo>
                <a:lnTo>
                  <a:pt x="395666" y="24308"/>
                </a:lnTo>
                <a:lnTo>
                  <a:pt x="402711" y="21282"/>
                </a:lnTo>
                <a:lnTo>
                  <a:pt x="419776" y="21282"/>
                </a:lnTo>
                <a:lnTo>
                  <a:pt x="426722" y="24259"/>
                </a:lnTo>
                <a:lnTo>
                  <a:pt x="430929" y="29021"/>
                </a:lnTo>
                <a:lnTo>
                  <a:pt x="405538" y="29021"/>
                </a:lnTo>
                <a:lnTo>
                  <a:pt x="400925" y="30956"/>
                </a:lnTo>
                <a:lnTo>
                  <a:pt x="397154" y="34826"/>
                </a:lnTo>
                <a:lnTo>
                  <a:pt x="393483" y="38695"/>
                </a:lnTo>
                <a:lnTo>
                  <a:pt x="391598" y="43408"/>
                </a:lnTo>
                <a:lnTo>
                  <a:pt x="391499" y="48965"/>
                </a:lnTo>
                <a:lnTo>
                  <a:pt x="439868" y="48965"/>
                </a:lnTo>
                <a:lnTo>
                  <a:pt x="439868" y="55662"/>
                </a:lnTo>
                <a:lnTo>
                  <a:pt x="391499" y="55662"/>
                </a:lnTo>
                <a:lnTo>
                  <a:pt x="391796" y="61813"/>
                </a:lnTo>
                <a:lnTo>
                  <a:pt x="393979" y="66824"/>
                </a:lnTo>
                <a:lnTo>
                  <a:pt x="398048" y="70693"/>
                </a:lnTo>
                <a:lnTo>
                  <a:pt x="402215" y="74463"/>
                </a:lnTo>
                <a:lnTo>
                  <a:pt x="407225" y="76349"/>
                </a:lnTo>
                <a:lnTo>
                  <a:pt x="434174" y="76349"/>
                </a:lnTo>
                <a:lnTo>
                  <a:pt x="431050" y="78897"/>
                </a:lnTo>
                <a:lnTo>
                  <a:pt x="425432" y="81780"/>
                </a:lnTo>
                <a:lnTo>
                  <a:pt x="419144" y="83510"/>
                </a:lnTo>
                <a:lnTo>
                  <a:pt x="412186" y="84087"/>
                </a:lnTo>
                <a:close/>
              </a:path>
              <a:path w="440054" h="84454">
                <a:moveTo>
                  <a:pt x="439868" y="48965"/>
                </a:moveTo>
                <a:lnTo>
                  <a:pt x="430790" y="48965"/>
                </a:lnTo>
                <a:lnTo>
                  <a:pt x="430790" y="43408"/>
                </a:lnTo>
                <a:lnTo>
                  <a:pt x="428954" y="38695"/>
                </a:lnTo>
                <a:lnTo>
                  <a:pt x="421611" y="30956"/>
                </a:lnTo>
                <a:lnTo>
                  <a:pt x="416849" y="29021"/>
                </a:lnTo>
                <a:lnTo>
                  <a:pt x="430929" y="29021"/>
                </a:lnTo>
                <a:lnTo>
                  <a:pt x="437239" y="36165"/>
                </a:lnTo>
                <a:lnTo>
                  <a:pt x="439851" y="43854"/>
                </a:lnTo>
                <a:lnTo>
                  <a:pt x="439868" y="48965"/>
                </a:lnTo>
                <a:close/>
              </a:path>
              <a:path w="440054" h="84454">
                <a:moveTo>
                  <a:pt x="434174" y="76349"/>
                </a:moveTo>
                <a:lnTo>
                  <a:pt x="420322" y="76349"/>
                </a:lnTo>
                <a:lnTo>
                  <a:pt x="426474" y="73868"/>
                </a:lnTo>
                <a:lnTo>
                  <a:pt x="431534" y="68907"/>
                </a:lnTo>
                <a:lnTo>
                  <a:pt x="435999" y="74860"/>
                </a:lnTo>
                <a:lnTo>
                  <a:pt x="434174" y="7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60899" y="3830434"/>
            <a:ext cx="327025" cy="107314"/>
          </a:xfrm>
          <a:custGeom>
            <a:avLst/>
            <a:gdLst/>
            <a:ahLst/>
            <a:cxnLst/>
            <a:rect l="l" t="t" r="r" b="b"/>
            <a:pathLst>
              <a:path w="327025" h="107314">
                <a:moveTo>
                  <a:pt x="10269" y="82599"/>
                </a:moveTo>
                <a:lnTo>
                  <a:pt x="0" y="82599"/>
                </a:lnTo>
                <a:lnTo>
                  <a:pt x="0" y="0"/>
                </a:lnTo>
                <a:lnTo>
                  <a:pt x="10269" y="0"/>
                </a:lnTo>
                <a:lnTo>
                  <a:pt x="10269" y="82599"/>
                </a:lnTo>
                <a:close/>
              </a:path>
              <a:path w="327025" h="107314">
                <a:moveTo>
                  <a:pt x="47613" y="31402"/>
                </a:moveTo>
                <a:lnTo>
                  <a:pt x="39270" y="31402"/>
                </a:lnTo>
                <a:lnTo>
                  <a:pt x="40660" y="29021"/>
                </a:lnTo>
                <a:lnTo>
                  <a:pt x="43289" y="26739"/>
                </a:lnTo>
                <a:lnTo>
                  <a:pt x="51028" y="22374"/>
                </a:lnTo>
                <a:lnTo>
                  <a:pt x="54848" y="21282"/>
                </a:lnTo>
                <a:lnTo>
                  <a:pt x="63183" y="21282"/>
                </a:lnTo>
                <a:lnTo>
                  <a:pt x="66754" y="22374"/>
                </a:lnTo>
                <a:lnTo>
                  <a:pt x="69334" y="24557"/>
                </a:lnTo>
                <a:lnTo>
                  <a:pt x="72012" y="26640"/>
                </a:lnTo>
                <a:lnTo>
                  <a:pt x="73798" y="29269"/>
                </a:lnTo>
                <a:lnTo>
                  <a:pt x="73896" y="29616"/>
                </a:lnTo>
                <a:lnTo>
                  <a:pt x="51921" y="29616"/>
                </a:lnTo>
                <a:lnTo>
                  <a:pt x="48945" y="30559"/>
                </a:lnTo>
                <a:lnTo>
                  <a:pt x="47613" y="31402"/>
                </a:lnTo>
                <a:close/>
              </a:path>
              <a:path w="327025" h="107314">
                <a:moveTo>
                  <a:pt x="81984" y="32444"/>
                </a:moveTo>
                <a:lnTo>
                  <a:pt x="74692" y="32444"/>
                </a:lnTo>
                <a:lnTo>
                  <a:pt x="76775" y="29269"/>
                </a:lnTo>
                <a:lnTo>
                  <a:pt x="79702" y="26640"/>
                </a:lnTo>
                <a:lnTo>
                  <a:pt x="83473" y="24557"/>
                </a:lnTo>
                <a:lnTo>
                  <a:pt x="87243" y="22374"/>
                </a:lnTo>
                <a:lnTo>
                  <a:pt x="91013" y="21282"/>
                </a:lnTo>
                <a:lnTo>
                  <a:pt x="105895" y="21282"/>
                </a:lnTo>
                <a:lnTo>
                  <a:pt x="111452" y="27334"/>
                </a:lnTo>
                <a:lnTo>
                  <a:pt x="111452" y="29616"/>
                </a:lnTo>
                <a:lnTo>
                  <a:pt x="87987" y="29616"/>
                </a:lnTo>
                <a:lnTo>
                  <a:pt x="84960" y="30559"/>
                </a:lnTo>
                <a:lnTo>
                  <a:pt x="81984" y="32444"/>
                </a:lnTo>
                <a:close/>
              </a:path>
              <a:path w="327025" h="107314">
                <a:moveTo>
                  <a:pt x="39270" y="82599"/>
                </a:moveTo>
                <a:lnTo>
                  <a:pt x="29895" y="82599"/>
                </a:lnTo>
                <a:lnTo>
                  <a:pt x="29895" y="22770"/>
                </a:lnTo>
                <a:lnTo>
                  <a:pt x="39270" y="22770"/>
                </a:lnTo>
                <a:lnTo>
                  <a:pt x="39270" y="31402"/>
                </a:lnTo>
                <a:lnTo>
                  <a:pt x="47613" y="31402"/>
                </a:lnTo>
                <a:lnTo>
                  <a:pt x="45968" y="32444"/>
                </a:lnTo>
                <a:lnTo>
                  <a:pt x="43091" y="34329"/>
                </a:lnTo>
                <a:lnTo>
                  <a:pt x="40858" y="36462"/>
                </a:lnTo>
                <a:lnTo>
                  <a:pt x="39370" y="38695"/>
                </a:lnTo>
                <a:lnTo>
                  <a:pt x="39270" y="82599"/>
                </a:lnTo>
                <a:close/>
              </a:path>
              <a:path w="327025" h="107314">
                <a:moveTo>
                  <a:pt x="75287" y="82599"/>
                </a:moveTo>
                <a:lnTo>
                  <a:pt x="66059" y="82599"/>
                </a:lnTo>
                <a:lnTo>
                  <a:pt x="66059" y="33734"/>
                </a:lnTo>
                <a:lnTo>
                  <a:pt x="62339" y="29616"/>
                </a:lnTo>
                <a:lnTo>
                  <a:pt x="73896" y="29616"/>
                </a:lnTo>
                <a:lnTo>
                  <a:pt x="74692" y="32444"/>
                </a:lnTo>
                <a:lnTo>
                  <a:pt x="81984" y="32444"/>
                </a:lnTo>
                <a:lnTo>
                  <a:pt x="79106" y="34230"/>
                </a:lnTo>
                <a:lnTo>
                  <a:pt x="76874" y="36313"/>
                </a:lnTo>
                <a:lnTo>
                  <a:pt x="75287" y="38695"/>
                </a:lnTo>
                <a:lnTo>
                  <a:pt x="75287" y="82599"/>
                </a:lnTo>
                <a:close/>
              </a:path>
              <a:path w="327025" h="107314">
                <a:moveTo>
                  <a:pt x="111452" y="82599"/>
                </a:moveTo>
                <a:lnTo>
                  <a:pt x="102076" y="82599"/>
                </a:lnTo>
                <a:lnTo>
                  <a:pt x="102076" y="33734"/>
                </a:lnTo>
                <a:lnTo>
                  <a:pt x="98405" y="29616"/>
                </a:lnTo>
                <a:lnTo>
                  <a:pt x="111452" y="29616"/>
                </a:lnTo>
                <a:lnTo>
                  <a:pt x="111452" y="82599"/>
                </a:lnTo>
                <a:close/>
              </a:path>
              <a:path w="327025" h="107314">
                <a:moveTo>
                  <a:pt x="136488" y="37653"/>
                </a:moveTo>
                <a:lnTo>
                  <a:pt x="155984" y="21282"/>
                </a:lnTo>
                <a:lnTo>
                  <a:pt x="163425" y="21282"/>
                </a:lnTo>
                <a:lnTo>
                  <a:pt x="169131" y="23068"/>
                </a:lnTo>
                <a:lnTo>
                  <a:pt x="173100" y="26640"/>
                </a:lnTo>
                <a:lnTo>
                  <a:pt x="176151" y="29319"/>
                </a:lnTo>
                <a:lnTo>
                  <a:pt x="147749" y="29319"/>
                </a:lnTo>
                <a:lnTo>
                  <a:pt x="141647" y="32097"/>
                </a:lnTo>
                <a:lnTo>
                  <a:pt x="136488" y="37653"/>
                </a:lnTo>
                <a:close/>
              </a:path>
              <a:path w="327025" h="107314">
                <a:moveTo>
                  <a:pt x="179202" y="52685"/>
                </a:moveTo>
                <a:lnTo>
                  <a:pt x="169974" y="52685"/>
                </a:lnTo>
                <a:lnTo>
                  <a:pt x="169859" y="37653"/>
                </a:lnTo>
                <a:lnTo>
                  <a:pt x="168535" y="34776"/>
                </a:lnTo>
                <a:lnTo>
                  <a:pt x="162780" y="30410"/>
                </a:lnTo>
                <a:lnTo>
                  <a:pt x="159159" y="29319"/>
                </a:lnTo>
                <a:lnTo>
                  <a:pt x="176151" y="29319"/>
                </a:lnTo>
                <a:lnTo>
                  <a:pt x="177168" y="30212"/>
                </a:lnTo>
                <a:lnTo>
                  <a:pt x="179202" y="35172"/>
                </a:lnTo>
                <a:lnTo>
                  <a:pt x="179202" y="52685"/>
                </a:lnTo>
                <a:close/>
              </a:path>
              <a:path w="327025" h="107314">
                <a:moveTo>
                  <a:pt x="158316" y="84087"/>
                </a:moveTo>
                <a:lnTo>
                  <a:pt x="144128" y="84087"/>
                </a:lnTo>
                <a:lnTo>
                  <a:pt x="139118" y="82202"/>
                </a:lnTo>
                <a:lnTo>
                  <a:pt x="135149" y="78432"/>
                </a:lnTo>
                <a:lnTo>
                  <a:pt x="131179" y="74562"/>
                </a:lnTo>
                <a:lnTo>
                  <a:pt x="129237" y="69949"/>
                </a:lnTo>
                <a:lnTo>
                  <a:pt x="129195" y="58539"/>
                </a:lnTo>
                <a:lnTo>
                  <a:pt x="131130" y="53826"/>
                </a:lnTo>
                <a:lnTo>
                  <a:pt x="135000" y="50155"/>
                </a:lnTo>
                <a:lnTo>
                  <a:pt x="138968" y="46483"/>
                </a:lnTo>
                <a:lnTo>
                  <a:pt x="144029" y="44648"/>
                </a:lnTo>
                <a:lnTo>
                  <a:pt x="158713" y="44648"/>
                </a:lnTo>
                <a:lnTo>
                  <a:pt x="165311" y="47327"/>
                </a:lnTo>
                <a:lnTo>
                  <a:pt x="168808" y="51346"/>
                </a:lnTo>
                <a:lnTo>
                  <a:pt x="149088" y="51346"/>
                </a:lnTo>
                <a:lnTo>
                  <a:pt x="145516" y="52586"/>
                </a:lnTo>
                <a:lnTo>
                  <a:pt x="140060" y="57448"/>
                </a:lnTo>
                <a:lnTo>
                  <a:pt x="138720" y="60573"/>
                </a:lnTo>
                <a:lnTo>
                  <a:pt x="138720" y="68213"/>
                </a:lnTo>
                <a:lnTo>
                  <a:pt x="140060" y="71338"/>
                </a:lnTo>
                <a:lnTo>
                  <a:pt x="142739" y="73818"/>
                </a:lnTo>
                <a:lnTo>
                  <a:pt x="145516" y="76199"/>
                </a:lnTo>
                <a:lnTo>
                  <a:pt x="149088" y="77390"/>
                </a:lnTo>
                <a:lnTo>
                  <a:pt x="168483" y="77390"/>
                </a:lnTo>
                <a:lnTo>
                  <a:pt x="164914" y="81310"/>
                </a:lnTo>
                <a:lnTo>
                  <a:pt x="158316" y="84087"/>
                </a:lnTo>
                <a:close/>
              </a:path>
              <a:path w="327025" h="107314">
                <a:moveTo>
                  <a:pt x="168483" y="77390"/>
                </a:moveTo>
                <a:lnTo>
                  <a:pt x="160796" y="77390"/>
                </a:lnTo>
                <a:lnTo>
                  <a:pt x="166303" y="74910"/>
                </a:lnTo>
                <a:lnTo>
                  <a:pt x="169974" y="69949"/>
                </a:lnTo>
                <a:lnTo>
                  <a:pt x="169899" y="58539"/>
                </a:lnTo>
                <a:lnTo>
                  <a:pt x="166303" y="53777"/>
                </a:lnTo>
                <a:lnTo>
                  <a:pt x="160796" y="51346"/>
                </a:lnTo>
                <a:lnTo>
                  <a:pt x="168808" y="51346"/>
                </a:lnTo>
                <a:lnTo>
                  <a:pt x="169974" y="52685"/>
                </a:lnTo>
                <a:lnTo>
                  <a:pt x="179202" y="52685"/>
                </a:lnTo>
                <a:lnTo>
                  <a:pt x="179202" y="75753"/>
                </a:lnTo>
                <a:lnTo>
                  <a:pt x="169974" y="75753"/>
                </a:lnTo>
                <a:lnTo>
                  <a:pt x="168483" y="77390"/>
                </a:lnTo>
                <a:close/>
              </a:path>
              <a:path w="327025" h="107314">
                <a:moveTo>
                  <a:pt x="179202" y="82599"/>
                </a:moveTo>
                <a:lnTo>
                  <a:pt x="169974" y="82599"/>
                </a:lnTo>
                <a:lnTo>
                  <a:pt x="169974" y="75753"/>
                </a:lnTo>
                <a:lnTo>
                  <a:pt x="179202" y="75753"/>
                </a:lnTo>
                <a:lnTo>
                  <a:pt x="179202" y="82599"/>
                </a:lnTo>
                <a:close/>
              </a:path>
              <a:path w="327025" h="107314">
                <a:moveTo>
                  <a:pt x="226756" y="83343"/>
                </a:moveTo>
                <a:lnTo>
                  <a:pt x="214453" y="83343"/>
                </a:lnTo>
                <a:lnTo>
                  <a:pt x="207955" y="80515"/>
                </a:lnTo>
                <a:lnTo>
                  <a:pt x="203093" y="74860"/>
                </a:lnTo>
                <a:lnTo>
                  <a:pt x="198331" y="69105"/>
                </a:lnTo>
                <a:lnTo>
                  <a:pt x="195949" y="61615"/>
                </a:lnTo>
                <a:lnTo>
                  <a:pt x="195949" y="42763"/>
                </a:lnTo>
                <a:lnTo>
                  <a:pt x="198380" y="35172"/>
                </a:lnTo>
                <a:lnTo>
                  <a:pt x="203242" y="29616"/>
                </a:lnTo>
                <a:lnTo>
                  <a:pt x="208202" y="24061"/>
                </a:lnTo>
                <a:lnTo>
                  <a:pt x="214652" y="21282"/>
                </a:lnTo>
                <a:lnTo>
                  <a:pt x="230824" y="21282"/>
                </a:lnTo>
                <a:lnTo>
                  <a:pt x="237521" y="24804"/>
                </a:lnTo>
                <a:lnTo>
                  <a:pt x="241046" y="29616"/>
                </a:lnTo>
                <a:lnTo>
                  <a:pt x="218967" y="29616"/>
                </a:lnTo>
                <a:lnTo>
                  <a:pt x="214305" y="31750"/>
                </a:lnTo>
                <a:lnTo>
                  <a:pt x="210832" y="36016"/>
                </a:lnTo>
                <a:lnTo>
                  <a:pt x="207359" y="40183"/>
                </a:lnTo>
                <a:lnTo>
                  <a:pt x="205623" y="45640"/>
                </a:lnTo>
                <a:lnTo>
                  <a:pt x="205623" y="59233"/>
                </a:lnTo>
                <a:lnTo>
                  <a:pt x="207409" y="64740"/>
                </a:lnTo>
                <a:lnTo>
                  <a:pt x="214553" y="73074"/>
                </a:lnTo>
                <a:lnTo>
                  <a:pt x="219166" y="75158"/>
                </a:lnTo>
                <a:lnTo>
                  <a:pt x="240884" y="75158"/>
                </a:lnTo>
                <a:lnTo>
                  <a:pt x="240498" y="75703"/>
                </a:lnTo>
                <a:lnTo>
                  <a:pt x="237621" y="78283"/>
                </a:lnTo>
                <a:lnTo>
                  <a:pt x="234049" y="80367"/>
                </a:lnTo>
                <a:lnTo>
                  <a:pt x="230576" y="82352"/>
                </a:lnTo>
                <a:lnTo>
                  <a:pt x="226756" y="83343"/>
                </a:lnTo>
                <a:close/>
              </a:path>
              <a:path w="327025" h="107314">
                <a:moveTo>
                  <a:pt x="251909" y="31849"/>
                </a:moveTo>
                <a:lnTo>
                  <a:pt x="242681" y="31849"/>
                </a:lnTo>
                <a:lnTo>
                  <a:pt x="242681" y="22770"/>
                </a:lnTo>
                <a:lnTo>
                  <a:pt x="251909" y="22770"/>
                </a:lnTo>
                <a:lnTo>
                  <a:pt x="251909" y="31849"/>
                </a:lnTo>
                <a:close/>
              </a:path>
              <a:path w="327025" h="107314">
                <a:moveTo>
                  <a:pt x="240884" y="75158"/>
                </a:moveTo>
                <a:lnTo>
                  <a:pt x="228195" y="75158"/>
                </a:lnTo>
                <a:lnTo>
                  <a:pt x="231518" y="74265"/>
                </a:lnTo>
                <a:lnTo>
                  <a:pt x="234793" y="72479"/>
                </a:lnTo>
                <a:lnTo>
                  <a:pt x="238167" y="70594"/>
                </a:lnTo>
                <a:lnTo>
                  <a:pt x="240796" y="68213"/>
                </a:lnTo>
                <a:lnTo>
                  <a:pt x="242681" y="65335"/>
                </a:lnTo>
                <a:lnTo>
                  <a:pt x="242681" y="39290"/>
                </a:lnTo>
                <a:lnTo>
                  <a:pt x="240796" y="36413"/>
                </a:lnTo>
                <a:lnTo>
                  <a:pt x="238167" y="34082"/>
                </a:lnTo>
                <a:lnTo>
                  <a:pt x="231419" y="30509"/>
                </a:lnTo>
                <a:lnTo>
                  <a:pt x="228096" y="29616"/>
                </a:lnTo>
                <a:lnTo>
                  <a:pt x="241046" y="29616"/>
                </a:lnTo>
                <a:lnTo>
                  <a:pt x="242681" y="31849"/>
                </a:lnTo>
                <a:lnTo>
                  <a:pt x="251909" y="31849"/>
                </a:lnTo>
                <a:lnTo>
                  <a:pt x="251909" y="72627"/>
                </a:lnTo>
                <a:lnTo>
                  <a:pt x="242681" y="72627"/>
                </a:lnTo>
                <a:lnTo>
                  <a:pt x="240884" y="75158"/>
                </a:lnTo>
                <a:close/>
              </a:path>
              <a:path w="327025" h="107314">
                <a:moveTo>
                  <a:pt x="245625" y="99119"/>
                </a:moveTo>
                <a:lnTo>
                  <a:pt x="229534" y="99119"/>
                </a:lnTo>
                <a:lnTo>
                  <a:pt x="234247" y="97531"/>
                </a:lnTo>
                <a:lnTo>
                  <a:pt x="240994" y="91181"/>
                </a:lnTo>
                <a:lnTo>
                  <a:pt x="242681" y="86816"/>
                </a:lnTo>
                <a:lnTo>
                  <a:pt x="242681" y="72627"/>
                </a:lnTo>
                <a:lnTo>
                  <a:pt x="251909" y="72627"/>
                </a:lnTo>
                <a:lnTo>
                  <a:pt x="251909" y="89247"/>
                </a:lnTo>
                <a:lnTo>
                  <a:pt x="249428" y="95696"/>
                </a:lnTo>
                <a:lnTo>
                  <a:pt x="245625" y="99119"/>
                </a:lnTo>
                <a:close/>
              </a:path>
              <a:path w="327025" h="107314">
                <a:moveTo>
                  <a:pt x="232511" y="106858"/>
                </a:moveTo>
                <a:lnTo>
                  <a:pt x="218323" y="106858"/>
                </a:lnTo>
                <a:lnTo>
                  <a:pt x="213858" y="106214"/>
                </a:lnTo>
                <a:lnTo>
                  <a:pt x="210087" y="104924"/>
                </a:lnTo>
                <a:lnTo>
                  <a:pt x="206416" y="103733"/>
                </a:lnTo>
                <a:lnTo>
                  <a:pt x="202844" y="101401"/>
                </a:lnTo>
                <a:lnTo>
                  <a:pt x="199372" y="97929"/>
                </a:lnTo>
                <a:lnTo>
                  <a:pt x="203986" y="91082"/>
                </a:lnTo>
                <a:lnTo>
                  <a:pt x="206466" y="94059"/>
                </a:lnTo>
                <a:lnTo>
                  <a:pt x="209244" y="96143"/>
                </a:lnTo>
                <a:lnTo>
                  <a:pt x="212320" y="97333"/>
                </a:lnTo>
                <a:lnTo>
                  <a:pt x="215496" y="98524"/>
                </a:lnTo>
                <a:lnTo>
                  <a:pt x="219216" y="99119"/>
                </a:lnTo>
                <a:lnTo>
                  <a:pt x="245625" y="99119"/>
                </a:lnTo>
                <a:lnTo>
                  <a:pt x="239506" y="104626"/>
                </a:lnTo>
                <a:lnTo>
                  <a:pt x="232511" y="106858"/>
                </a:lnTo>
                <a:close/>
              </a:path>
              <a:path w="327025" h="107314">
                <a:moveTo>
                  <a:pt x="299328" y="84087"/>
                </a:moveTo>
                <a:lnTo>
                  <a:pt x="290299" y="84087"/>
                </a:lnTo>
                <a:lnTo>
                  <a:pt x="282957" y="81161"/>
                </a:lnTo>
                <a:lnTo>
                  <a:pt x="271646" y="69453"/>
                </a:lnTo>
                <a:lnTo>
                  <a:pt x="268818" y="61912"/>
                </a:lnTo>
                <a:lnTo>
                  <a:pt x="268818" y="43854"/>
                </a:lnTo>
                <a:lnTo>
                  <a:pt x="271597" y="36413"/>
                </a:lnTo>
                <a:lnTo>
                  <a:pt x="277153" y="30360"/>
                </a:lnTo>
                <a:lnTo>
                  <a:pt x="282808" y="24308"/>
                </a:lnTo>
                <a:lnTo>
                  <a:pt x="289852" y="21282"/>
                </a:lnTo>
                <a:lnTo>
                  <a:pt x="306918" y="21282"/>
                </a:lnTo>
                <a:lnTo>
                  <a:pt x="313864" y="24259"/>
                </a:lnTo>
                <a:lnTo>
                  <a:pt x="318070" y="29021"/>
                </a:lnTo>
                <a:lnTo>
                  <a:pt x="292680" y="29021"/>
                </a:lnTo>
                <a:lnTo>
                  <a:pt x="288066" y="30956"/>
                </a:lnTo>
                <a:lnTo>
                  <a:pt x="284296" y="34826"/>
                </a:lnTo>
                <a:lnTo>
                  <a:pt x="280625" y="38695"/>
                </a:lnTo>
                <a:lnTo>
                  <a:pt x="278740" y="43408"/>
                </a:lnTo>
                <a:lnTo>
                  <a:pt x="278640" y="48965"/>
                </a:lnTo>
                <a:lnTo>
                  <a:pt x="327010" y="48965"/>
                </a:lnTo>
                <a:lnTo>
                  <a:pt x="327010" y="55662"/>
                </a:lnTo>
                <a:lnTo>
                  <a:pt x="278640" y="55662"/>
                </a:lnTo>
                <a:lnTo>
                  <a:pt x="278939" y="61813"/>
                </a:lnTo>
                <a:lnTo>
                  <a:pt x="281122" y="66824"/>
                </a:lnTo>
                <a:lnTo>
                  <a:pt x="285189" y="70693"/>
                </a:lnTo>
                <a:lnTo>
                  <a:pt x="289356" y="74463"/>
                </a:lnTo>
                <a:lnTo>
                  <a:pt x="294367" y="76348"/>
                </a:lnTo>
                <a:lnTo>
                  <a:pt x="321316" y="76348"/>
                </a:lnTo>
                <a:lnTo>
                  <a:pt x="318192" y="78897"/>
                </a:lnTo>
                <a:lnTo>
                  <a:pt x="312573" y="81780"/>
                </a:lnTo>
                <a:lnTo>
                  <a:pt x="306285" y="83510"/>
                </a:lnTo>
                <a:lnTo>
                  <a:pt x="299328" y="84087"/>
                </a:lnTo>
                <a:close/>
              </a:path>
              <a:path w="327025" h="107314">
                <a:moveTo>
                  <a:pt x="327010" y="48965"/>
                </a:moveTo>
                <a:lnTo>
                  <a:pt x="317931" y="48965"/>
                </a:lnTo>
                <a:lnTo>
                  <a:pt x="317931" y="43408"/>
                </a:lnTo>
                <a:lnTo>
                  <a:pt x="316096" y="38695"/>
                </a:lnTo>
                <a:lnTo>
                  <a:pt x="308754" y="30956"/>
                </a:lnTo>
                <a:lnTo>
                  <a:pt x="303991" y="29021"/>
                </a:lnTo>
                <a:lnTo>
                  <a:pt x="318070" y="29021"/>
                </a:lnTo>
                <a:lnTo>
                  <a:pt x="324380" y="36165"/>
                </a:lnTo>
                <a:lnTo>
                  <a:pt x="326993" y="43854"/>
                </a:lnTo>
                <a:lnTo>
                  <a:pt x="327010" y="48965"/>
                </a:lnTo>
                <a:close/>
              </a:path>
              <a:path w="327025" h="107314">
                <a:moveTo>
                  <a:pt x="321316" y="76348"/>
                </a:moveTo>
                <a:lnTo>
                  <a:pt x="307464" y="76348"/>
                </a:lnTo>
                <a:lnTo>
                  <a:pt x="313615" y="73868"/>
                </a:lnTo>
                <a:lnTo>
                  <a:pt x="318676" y="68907"/>
                </a:lnTo>
                <a:lnTo>
                  <a:pt x="323140" y="74860"/>
                </a:lnTo>
                <a:lnTo>
                  <a:pt x="321316" y="76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63926" y="1507461"/>
            <a:ext cx="6219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Arial"/>
                <a:cs typeface="Arial"/>
              </a:rPr>
              <a:t>Use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Source-to-Image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build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app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binaries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deploy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lean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vanilla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runtimes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27394" y="4453913"/>
            <a:ext cx="3336925" cy="186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dirty="0">
                <a:latin typeface="Arial"/>
                <a:cs typeface="Arial"/>
              </a:rPr>
              <a:t>read </a:t>
            </a:r>
            <a:r>
              <a:rPr sz="1000" spc="10" dirty="0">
                <a:latin typeface="Arial"/>
                <a:cs typeface="Arial"/>
              </a:rPr>
              <a:t>more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u="sng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11"/>
              </a:rPr>
              <a:t>https://blog.openshift.com/chaining-builds/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20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060" y="93300"/>
            <a:ext cx="631063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3919" marR="5080" indent="-871855">
              <a:lnSpc>
                <a:spcPct val="100400"/>
              </a:lnSpc>
              <a:spcBef>
                <a:spcPts val="85"/>
              </a:spcBef>
            </a:pPr>
            <a:r>
              <a:rPr sz="2800" spc="-110" dirty="0">
                <a:latin typeface="Arial"/>
                <a:cs typeface="Arial"/>
              </a:rPr>
              <a:t>EXAMPLE: </a:t>
            </a:r>
            <a:r>
              <a:rPr sz="2800" spc="-160" dirty="0">
                <a:latin typeface="Arial"/>
                <a:cs typeface="Arial"/>
              </a:rPr>
              <a:t>USE </a:t>
            </a:r>
            <a:r>
              <a:rPr sz="2800" spc="-30" dirty="0">
                <a:latin typeface="Arial"/>
                <a:cs typeface="Arial"/>
              </a:rPr>
              <a:t>ANY </a:t>
            </a:r>
            <a:r>
              <a:rPr sz="2800" spc="-45" dirty="0">
                <a:latin typeface="Arial"/>
                <a:cs typeface="Arial"/>
              </a:rPr>
              <a:t>BUILD </a:t>
            </a:r>
            <a:r>
              <a:rPr sz="2800" spc="-85" dirty="0">
                <a:latin typeface="Arial"/>
                <a:cs typeface="Arial"/>
              </a:rPr>
              <a:t>TOOL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WITH  </a:t>
            </a:r>
            <a:r>
              <a:rPr sz="2800" spc="-70" dirty="0">
                <a:latin typeface="Arial"/>
                <a:cs typeface="Arial"/>
              </a:rPr>
              <a:t>OFFICIAL </a:t>
            </a:r>
            <a:r>
              <a:rPr sz="2800" spc="-90" dirty="0">
                <a:latin typeface="Arial"/>
                <a:cs typeface="Arial"/>
              </a:rPr>
              <a:t>RUNTIME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IMAGES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9190" y="2014271"/>
            <a:ext cx="3381375" cy="2043430"/>
          </a:xfrm>
          <a:custGeom>
            <a:avLst/>
            <a:gdLst/>
            <a:ahLst/>
            <a:cxnLst/>
            <a:rect l="l" t="t" r="r" b="b"/>
            <a:pathLst>
              <a:path w="3381375" h="2043429">
                <a:moveTo>
                  <a:pt x="0" y="0"/>
                </a:moveTo>
                <a:lnTo>
                  <a:pt x="3381293" y="0"/>
                </a:lnTo>
                <a:lnTo>
                  <a:pt x="3381293" y="2043295"/>
                </a:lnTo>
                <a:lnTo>
                  <a:pt x="0" y="2043295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6717" y="2137216"/>
            <a:ext cx="993140" cy="99060"/>
          </a:xfrm>
          <a:custGeom>
            <a:avLst/>
            <a:gdLst/>
            <a:ahLst/>
            <a:cxnLst/>
            <a:rect l="l" t="t" r="r" b="b"/>
            <a:pathLst>
              <a:path w="993140" h="99060">
                <a:moveTo>
                  <a:pt x="37652" y="96887"/>
                </a:moveTo>
                <a:lnTo>
                  <a:pt x="0" y="96887"/>
                </a:lnTo>
                <a:lnTo>
                  <a:pt x="0" y="1637"/>
                </a:lnTo>
                <a:lnTo>
                  <a:pt x="37652" y="1637"/>
                </a:lnTo>
                <a:lnTo>
                  <a:pt x="48426" y="2455"/>
                </a:lnTo>
                <a:lnTo>
                  <a:pt x="58120" y="4911"/>
                </a:lnTo>
                <a:lnTo>
                  <a:pt x="66733" y="9004"/>
                </a:lnTo>
                <a:lnTo>
                  <a:pt x="74266" y="14734"/>
                </a:lnTo>
                <a:lnTo>
                  <a:pt x="78389" y="19496"/>
                </a:lnTo>
                <a:lnTo>
                  <a:pt x="20392" y="19496"/>
                </a:lnTo>
                <a:lnTo>
                  <a:pt x="20392" y="79027"/>
                </a:lnTo>
                <a:lnTo>
                  <a:pt x="78357" y="79027"/>
                </a:lnTo>
                <a:lnTo>
                  <a:pt x="74266" y="83790"/>
                </a:lnTo>
                <a:lnTo>
                  <a:pt x="66733" y="89520"/>
                </a:lnTo>
                <a:lnTo>
                  <a:pt x="58120" y="93613"/>
                </a:lnTo>
                <a:lnTo>
                  <a:pt x="48426" y="96068"/>
                </a:lnTo>
                <a:lnTo>
                  <a:pt x="37652" y="96887"/>
                </a:lnTo>
                <a:close/>
              </a:path>
              <a:path w="993140" h="99060">
                <a:moveTo>
                  <a:pt x="78357" y="79027"/>
                </a:moveTo>
                <a:lnTo>
                  <a:pt x="46481" y="79027"/>
                </a:lnTo>
                <a:lnTo>
                  <a:pt x="53625" y="76249"/>
                </a:lnTo>
                <a:lnTo>
                  <a:pt x="59083" y="70693"/>
                </a:lnTo>
                <a:lnTo>
                  <a:pt x="64646" y="65137"/>
                </a:lnTo>
                <a:lnTo>
                  <a:pt x="67417" y="57993"/>
                </a:lnTo>
                <a:lnTo>
                  <a:pt x="67417" y="40233"/>
                </a:lnTo>
                <a:lnTo>
                  <a:pt x="64788" y="33040"/>
                </a:lnTo>
                <a:lnTo>
                  <a:pt x="59531" y="27682"/>
                </a:lnTo>
                <a:lnTo>
                  <a:pt x="54273" y="22225"/>
                </a:lnTo>
                <a:lnTo>
                  <a:pt x="46977" y="19496"/>
                </a:lnTo>
                <a:lnTo>
                  <a:pt x="78389" y="19496"/>
                </a:lnTo>
                <a:lnTo>
                  <a:pt x="80386" y="21803"/>
                </a:lnTo>
                <a:lnTo>
                  <a:pt x="84759" y="29914"/>
                </a:lnTo>
                <a:lnTo>
                  <a:pt x="87383" y="39067"/>
                </a:lnTo>
                <a:lnTo>
                  <a:pt x="88258" y="49262"/>
                </a:lnTo>
                <a:lnTo>
                  <a:pt x="87383" y="59401"/>
                </a:lnTo>
                <a:lnTo>
                  <a:pt x="84759" y="68535"/>
                </a:lnTo>
                <a:lnTo>
                  <a:pt x="80386" y="76665"/>
                </a:lnTo>
                <a:lnTo>
                  <a:pt x="78357" y="79027"/>
                </a:lnTo>
                <a:close/>
              </a:path>
              <a:path w="993140" h="99060">
                <a:moveTo>
                  <a:pt x="145475" y="98673"/>
                </a:moveTo>
                <a:lnTo>
                  <a:pt x="109756" y="84832"/>
                </a:lnTo>
                <a:lnTo>
                  <a:pt x="95773" y="49262"/>
                </a:lnTo>
                <a:lnTo>
                  <a:pt x="96647" y="39021"/>
                </a:lnTo>
                <a:lnTo>
                  <a:pt x="125679" y="3497"/>
                </a:lnTo>
                <a:lnTo>
                  <a:pt x="145475" y="0"/>
                </a:lnTo>
                <a:lnTo>
                  <a:pt x="155924" y="874"/>
                </a:lnTo>
                <a:lnTo>
                  <a:pt x="165385" y="3497"/>
                </a:lnTo>
                <a:lnTo>
                  <a:pt x="173859" y="7869"/>
                </a:lnTo>
                <a:lnTo>
                  <a:pt x="181346" y="13990"/>
                </a:lnTo>
                <a:lnTo>
                  <a:pt x="184671" y="18007"/>
                </a:lnTo>
                <a:lnTo>
                  <a:pt x="136645" y="18007"/>
                </a:lnTo>
                <a:lnTo>
                  <a:pt x="129606" y="20984"/>
                </a:lnTo>
                <a:lnTo>
                  <a:pt x="119186" y="32791"/>
                </a:lnTo>
                <a:lnTo>
                  <a:pt x="116604" y="40233"/>
                </a:lnTo>
                <a:lnTo>
                  <a:pt x="116674" y="58589"/>
                </a:lnTo>
                <a:lnTo>
                  <a:pt x="119233" y="65930"/>
                </a:lnTo>
                <a:lnTo>
                  <a:pt x="124491" y="71884"/>
                </a:lnTo>
                <a:lnTo>
                  <a:pt x="129854" y="77738"/>
                </a:lnTo>
                <a:lnTo>
                  <a:pt x="136845" y="80665"/>
                </a:lnTo>
                <a:lnTo>
                  <a:pt x="184642" y="80665"/>
                </a:lnTo>
                <a:lnTo>
                  <a:pt x="181346" y="84682"/>
                </a:lnTo>
                <a:lnTo>
                  <a:pt x="173859" y="90803"/>
                </a:lnTo>
                <a:lnTo>
                  <a:pt x="165385" y="95175"/>
                </a:lnTo>
                <a:lnTo>
                  <a:pt x="155924" y="97798"/>
                </a:lnTo>
                <a:lnTo>
                  <a:pt x="145475" y="98673"/>
                </a:lnTo>
                <a:close/>
              </a:path>
              <a:path w="993140" h="99060">
                <a:moveTo>
                  <a:pt x="184642" y="80665"/>
                </a:moveTo>
                <a:lnTo>
                  <a:pt x="153809" y="80665"/>
                </a:lnTo>
                <a:lnTo>
                  <a:pt x="160705" y="77787"/>
                </a:lnTo>
                <a:lnTo>
                  <a:pt x="171716" y="66178"/>
                </a:lnTo>
                <a:lnTo>
                  <a:pt x="174497" y="58589"/>
                </a:lnTo>
                <a:lnTo>
                  <a:pt x="174497" y="40233"/>
                </a:lnTo>
                <a:lnTo>
                  <a:pt x="171821" y="32791"/>
                </a:lnTo>
                <a:lnTo>
                  <a:pt x="166458" y="26937"/>
                </a:lnTo>
                <a:lnTo>
                  <a:pt x="161200" y="20984"/>
                </a:lnTo>
                <a:lnTo>
                  <a:pt x="154209" y="18007"/>
                </a:lnTo>
                <a:lnTo>
                  <a:pt x="184671" y="18007"/>
                </a:lnTo>
                <a:lnTo>
                  <a:pt x="187466" y="21384"/>
                </a:lnTo>
                <a:lnTo>
                  <a:pt x="191839" y="29728"/>
                </a:lnTo>
                <a:lnTo>
                  <a:pt x="194463" y="39021"/>
                </a:lnTo>
                <a:lnTo>
                  <a:pt x="195338" y="49262"/>
                </a:lnTo>
                <a:lnTo>
                  <a:pt x="194445" y="59577"/>
                </a:lnTo>
                <a:lnTo>
                  <a:pt x="191839" y="68833"/>
                </a:lnTo>
                <a:lnTo>
                  <a:pt x="187466" y="77223"/>
                </a:lnTo>
                <a:lnTo>
                  <a:pt x="184642" y="80665"/>
                </a:lnTo>
                <a:close/>
              </a:path>
              <a:path w="993140" h="99060">
                <a:moveTo>
                  <a:pt x="253164" y="98673"/>
                </a:moveTo>
                <a:lnTo>
                  <a:pt x="216855" y="84534"/>
                </a:lnTo>
                <a:lnTo>
                  <a:pt x="202567" y="49262"/>
                </a:lnTo>
                <a:lnTo>
                  <a:pt x="202976" y="42434"/>
                </a:lnTo>
                <a:lnTo>
                  <a:pt x="227418" y="6251"/>
                </a:lnTo>
                <a:lnTo>
                  <a:pt x="253164" y="0"/>
                </a:lnTo>
                <a:lnTo>
                  <a:pt x="265537" y="1460"/>
                </a:lnTo>
                <a:lnTo>
                  <a:pt x="276310" y="5841"/>
                </a:lnTo>
                <a:lnTo>
                  <a:pt x="285482" y="13143"/>
                </a:lnTo>
                <a:lnTo>
                  <a:pt x="289086" y="18007"/>
                </a:lnTo>
                <a:lnTo>
                  <a:pt x="244534" y="18007"/>
                </a:lnTo>
                <a:lnTo>
                  <a:pt x="237391" y="20984"/>
                </a:lnTo>
                <a:lnTo>
                  <a:pt x="231733" y="26937"/>
                </a:lnTo>
                <a:lnTo>
                  <a:pt x="226180" y="32891"/>
                </a:lnTo>
                <a:lnTo>
                  <a:pt x="223398" y="40332"/>
                </a:lnTo>
                <a:lnTo>
                  <a:pt x="223398" y="58489"/>
                </a:lnTo>
                <a:lnTo>
                  <a:pt x="226227" y="66030"/>
                </a:lnTo>
                <a:lnTo>
                  <a:pt x="231885" y="71884"/>
                </a:lnTo>
                <a:lnTo>
                  <a:pt x="237638" y="77738"/>
                </a:lnTo>
                <a:lnTo>
                  <a:pt x="244734" y="80665"/>
                </a:lnTo>
                <a:lnTo>
                  <a:pt x="289001" y="80665"/>
                </a:lnTo>
                <a:lnTo>
                  <a:pt x="285482" y="85445"/>
                </a:lnTo>
                <a:lnTo>
                  <a:pt x="276310" y="92794"/>
                </a:lnTo>
                <a:lnTo>
                  <a:pt x="265537" y="97203"/>
                </a:lnTo>
                <a:lnTo>
                  <a:pt x="253164" y="98673"/>
                </a:lnTo>
                <a:close/>
              </a:path>
              <a:path w="993140" h="99060">
                <a:moveTo>
                  <a:pt x="275633" y="31849"/>
                </a:moveTo>
                <a:lnTo>
                  <a:pt x="273652" y="27979"/>
                </a:lnTo>
                <a:lnTo>
                  <a:pt x="270623" y="24705"/>
                </a:lnTo>
                <a:lnTo>
                  <a:pt x="266556" y="22026"/>
                </a:lnTo>
                <a:lnTo>
                  <a:pt x="262594" y="19348"/>
                </a:lnTo>
                <a:lnTo>
                  <a:pt x="258126" y="18007"/>
                </a:lnTo>
                <a:lnTo>
                  <a:pt x="289086" y="18007"/>
                </a:lnTo>
                <a:lnTo>
                  <a:pt x="293055" y="23365"/>
                </a:lnTo>
                <a:lnTo>
                  <a:pt x="275633" y="31849"/>
                </a:lnTo>
                <a:close/>
              </a:path>
              <a:path w="993140" h="99060">
                <a:moveTo>
                  <a:pt x="289001" y="80665"/>
                </a:moveTo>
                <a:lnTo>
                  <a:pt x="258126" y="80665"/>
                </a:lnTo>
                <a:lnTo>
                  <a:pt x="262594" y="79375"/>
                </a:lnTo>
                <a:lnTo>
                  <a:pt x="270623" y="74116"/>
                </a:lnTo>
                <a:lnTo>
                  <a:pt x="273652" y="70742"/>
                </a:lnTo>
                <a:lnTo>
                  <a:pt x="275633" y="66674"/>
                </a:lnTo>
                <a:lnTo>
                  <a:pt x="293055" y="75157"/>
                </a:lnTo>
                <a:lnTo>
                  <a:pt x="289001" y="80665"/>
                </a:lnTo>
                <a:close/>
              </a:path>
              <a:path w="993140" h="99060">
                <a:moveTo>
                  <a:pt x="323325" y="96887"/>
                </a:moveTo>
                <a:lnTo>
                  <a:pt x="302932" y="96887"/>
                </a:lnTo>
                <a:lnTo>
                  <a:pt x="302932" y="1637"/>
                </a:lnTo>
                <a:lnTo>
                  <a:pt x="323325" y="1637"/>
                </a:lnTo>
                <a:lnTo>
                  <a:pt x="323325" y="44201"/>
                </a:lnTo>
                <a:lnTo>
                  <a:pt x="345921" y="44201"/>
                </a:lnTo>
                <a:lnTo>
                  <a:pt x="344156" y="46285"/>
                </a:lnTo>
                <a:lnTo>
                  <a:pt x="354157" y="58787"/>
                </a:lnTo>
                <a:lnTo>
                  <a:pt x="330764" y="58787"/>
                </a:lnTo>
                <a:lnTo>
                  <a:pt x="323325" y="67568"/>
                </a:lnTo>
                <a:lnTo>
                  <a:pt x="323325" y="96887"/>
                </a:lnTo>
                <a:close/>
              </a:path>
              <a:path w="993140" h="99060">
                <a:moveTo>
                  <a:pt x="345921" y="44201"/>
                </a:moveTo>
                <a:lnTo>
                  <a:pt x="323325" y="44201"/>
                </a:lnTo>
                <a:lnTo>
                  <a:pt x="356958" y="1637"/>
                </a:lnTo>
                <a:lnTo>
                  <a:pt x="381961" y="1637"/>
                </a:lnTo>
                <a:lnTo>
                  <a:pt x="345921" y="44201"/>
                </a:lnTo>
                <a:close/>
              </a:path>
              <a:path w="993140" h="99060">
                <a:moveTo>
                  <a:pt x="384637" y="96887"/>
                </a:moveTo>
                <a:lnTo>
                  <a:pt x="359634" y="96887"/>
                </a:lnTo>
                <a:lnTo>
                  <a:pt x="330764" y="58787"/>
                </a:lnTo>
                <a:lnTo>
                  <a:pt x="354157" y="58787"/>
                </a:lnTo>
                <a:lnTo>
                  <a:pt x="384637" y="96887"/>
                </a:lnTo>
                <a:close/>
              </a:path>
              <a:path w="993140" h="99060">
                <a:moveTo>
                  <a:pt x="459142" y="96887"/>
                </a:moveTo>
                <a:lnTo>
                  <a:pt x="391724" y="96887"/>
                </a:lnTo>
                <a:lnTo>
                  <a:pt x="391724" y="1637"/>
                </a:lnTo>
                <a:lnTo>
                  <a:pt x="459142" y="1637"/>
                </a:lnTo>
                <a:lnTo>
                  <a:pt x="459142" y="19496"/>
                </a:lnTo>
                <a:lnTo>
                  <a:pt x="412107" y="19496"/>
                </a:lnTo>
                <a:lnTo>
                  <a:pt x="412107" y="39588"/>
                </a:lnTo>
                <a:lnTo>
                  <a:pt x="458246" y="39588"/>
                </a:lnTo>
                <a:lnTo>
                  <a:pt x="458246" y="57448"/>
                </a:lnTo>
                <a:lnTo>
                  <a:pt x="412107" y="57448"/>
                </a:lnTo>
                <a:lnTo>
                  <a:pt x="412107" y="79027"/>
                </a:lnTo>
                <a:lnTo>
                  <a:pt x="459142" y="79027"/>
                </a:lnTo>
                <a:lnTo>
                  <a:pt x="459142" y="96887"/>
                </a:lnTo>
                <a:close/>
              </a:path>
              <a:path w="993140" h="99060">
                <a:moveTo>
                  <a:pt x="493498" y="96887"/>
                </a:moveTo>
                <a:lnTo>
                  <a:pt x="473105" y="96887"/>
                </a:lnTo>
                <a:lnTo>
                  <a:pt x="473105" y="1637"/>
                </a:lnTo>
                <a:lnTo>
                  <a:pt x="527483" y="1637"/>
                </a:lnTo>
                <a:lnTo>
                  <a:pt x="535218" y="4514"/>
                </a:lnTo>
                <a:lnTo>
                  <a:pt x="540971" y="10269"/>
                </a:lnTo>
                <a:lnTo>
                  <a:pt x="546829" y="16023"/>
                </a:lnTo>
                <a:lnTo>
                  <a:pt x="548212" y="19496"/>
                </a:lnTo>
                <a:lnTo>
                  <a:pt x="493498" y="19496"/>
                </a:lnTo>
                <a:lnTo>
                  <a:pt x="493498" y="45095"/>
                </a:lnTo>
                <a:lnTo>
                  <a:pt x="548055" y="45095"/>
                </a:lnTo>
                <a:lnTo>
                  <a:pt x="547772" y="45988"/>
                </a:lnTo>
                <a:lnTo>
                  <a:pt x="539828" y="56107"/>
                </a:lnTo>
                <a:lnTo>
                  <a:pt x="534875" y="59283"/>
                </a:lnTo>
                <a:lnTo>
                  <a:pt x="528922" y="60573"/>
                </a:lnTo>
                <a:lnTo>
                  <a:pt x="530327" y="62954"/>
                </a:lnTo>
                <a:lnTo>
                  <a:pt x="493498" y="62954"/>
                </a:lnTo>
                <a:lnTo>
                  <a:pt x="493498" y="96887"/>
                </a:lnTo>
                <a:close/>
              </a:path>
              <a:path w="993140" h="99060">
                <a:moveTo>
                  <a:pt x="548055" y="45095"/>
                </a:moveTo>
                <a:lnTo>
                  <a:pt x="518844" y="45095"/>
                </a:lnTo>
                <a:lnTo>
                  <a:pt x="522226" y="43953"/>
                </a:lnTo>
                <a:lnTo>
                  <a:pt x="524902" y="41671"/>
                </a:lnTo>
                <a:lnTo>
                  <a:pt x="527674" y="39389"/>
                </a:lnTo>
                <a:lnTo>
                  <a:pt x="529065" y="36264"/>
                </a:lnTo>
                <a:lnTo>
                  <a:pt x="529065" y="28327"/>
                </a:lnTo>
                <a:lnTo>
                  <a:pt x="527674" y="25202"/>
                </a:lnTo>
                <a:lnTo>
                  <a:pt x="524902" y="22919"/>
                </a:lnTo>
                <a:lnTo>
                  <a:pt x="522226" y="20637"/>
                </a:lnTo>
                <a:lnTo>
                  <a:pt x="518844" y="19496"/>
                </a:lnTo>
                <a:lnTo>
                  <a:pt x="548212" y="19496"/>
                </a:lnTo>
                <a:lnTo>
                  <a:pt x="549753" y="23365"/>
                </a:lnTo>
                <a:lnTo>
                  <a:pt x="549753" y="39737"/>
                </a:lnTo>
                <a:lnTo>
                  <a:pt x="548055" y="45095"/>
                </a:lnTo>
                <a:close/>
              </a:path>
              <a:path w="993140" h="99060">
                <a:moveTo>
                  <a:pt x="550353" y="96887"/>
                </a:moveTo>
                <a:lnTo>
                  <a:pt x="526988" y="96887"/>
                </a:lnTo>
                <a:lnTo>
                  <a:pt x="508376" y="62954"/>
                </a:lnTo>
                <a:lnTo>
                  <a:pt x="530327" y="62954"/>
                </a:lnTo>
                <a:lnTo>
                  <a:pt x="550353" y="96887"/>
                </a:lnTo>
                <a:close/>
              </a:path>
              <a:path w="993140" h="99060">
                <a:moveTo>
                  <a:pt x="658938" y="96887"/>
                </a:moveTo>
                <a:lnTo>
                  <a:pt x="598606" y="96887"/>
                </a:lnTo>
                <a:lnTo>
                  <a:pt x="598606" y="1637"/>
                </a:lnTo>
                <a:lnTo>
                  <a:pt x="657099" y="1637"/>
                </a:lnTo>
                <a:lnTo>
                  <a:pt x="663748" y="3869"/>
                </a:lnTo>
                <a:lnTo>
                  <a:pt x="668710" y="8334"/>
                </a:lnTo>
                <a:lnTo>
                  <a:pt x="673768" y="12799"/>
                </a:lnTo>
                <a:lnTo>
                  <a:pt x="676302" y="18653"/>
                </a:lnTo>
                <a:lnTo>
                  <a:pt x="676302" y="19049"/>
                </a:lnTo>
                <a:lnTo>
                  <a:pt x="618999" y="19049"/>
                </a:lnTo>
                <a:lnTo>
                  <a:pt x="618999" y="39737"/>
                </a:lnTo>
                <a:lnTo>
                  <a:pt x="672015" y="39737"/>
                </a:lnTo>
                <a:lnTo>
                  <a:pt x="668463" y="44301"/>
                </a:lnTo>
                <a:lnTo>
                  <a:pt x="664538" y="46781"/>
                </a:lnTo>
                <a:lnTo>
                  <a:pt x="659776" y="47773"/>
                </a:lnTo>
                <a:lnTo>
                  <a:pt x="664738" y="48468"/>
                </a:lnTo>
                <a:lnTo>
                  <a:pt x="669006" y="51048"/>
                </a:lnTo>
                <a:lnTo>
                  <a:pt x="672577" y="55513"/>
                </a:lnTo>
                <a:lnTo>
                  <a:pt x="673952" y="57149"/>
                </a:lnTo>
                <a:lnTo>
                  <a:pt x="618999" y="57149"/>
                </a:lnTo>
                <a:lnTo>
                  <a:pt x="618999" y="79324"/>
                </a:lnTo>
                <a:lnTo>
                  <a:pt x="677865" y="79324"/>
                </a:lnTo>
                <a:lnTo>
                  <a:pt x="675606" y="84980"/>
                </a:lnTo>
                <a:lnTo>
                  <a:pt x="665681" y="94505"/>
                </a:lnTo>
                <a:lnTo>
                  <a:pt x="658938" y="96887"/>
                </a:lnTo>
                <a:close/>
              </a:path>
              <a:path w="993140" h="99060">
                <a:moveTo>
                  <a:pt x="672015" y="39737"/>
                </a:moveTo>
                <a:lnTo>
                  <a:pt x="647822" y="39737"/>
                </a:lnTo>
                <a:lnTo>
                  <a:pt x="650499" y="38794"/>
                </a:lnTo>
                <a:lnTo>
                  <a:pt x="654470" y="35024"/>
                </a:lnTo>
                <a:lnTo>
                  <a:pt x="655461" y="32544"/>
                </a:lnTo>
                <a:lnTo>
                  <a:pt x="655461" y="26392"/>
                </a:lnTo>
                <a:lnTo>
                  <a:pt x="654470" y="23911"/>
                </a:lnTo>
                <a:lnTo>
                  <a:pt x="652489" y="22026"/>
                </a:lnTo>
                <a:lnTo>
                  <a:pt x="650499" y="20042"/>
                </a:lnTo>
                <a:lnTo>
                  <a:pt x="647822" y="19049"/>
                </a:lnTo>
                <a:lnTo>
                  <a:pt x="676302" y="19049"/>
                </a:lnTo>
                <a:lnTo>
                  <a:pt x="676302" y="31551"/>
                </a:lnTo>
                <a:lnTo>
                  <a:pt x="674711" y="36363"/>
                </a:lnTo>
                <a:lnTo>
                  <a:pt x="672015" y="39737"/>
                </a:lnTo>
                <a:close/>
              </a:path>
              <a:path w="993140" h="99060">
                <a:moveTo>
                  <a:pt x="677865" y="79324"/>
                </a:moveTo>
                <a:lnTo>
                  <a:pt x="649013" y="79324"/>
                </a:lnTo>
                <a:lnTo>
                  <a:pt x="652042" y="78382"/>
                </a:lnTo>
                <a:lnTo>
                  <a:pt x="656309" y="74512"/>
                </a:lnTo>
                <a:lnTo>
                  <a:pt x="657395" y="71785"/>
                </a:lnTo>
                <a:lnTo>
                  <a:pt x="657336" y="65088"/>
                </a:lnTo>
                <a:lnTo>
                  <a:pt x="656356" y="62606"/>
                </a:lnTo>
                <a:lnTo>
                  <a:pt x="652184" y="58241"/>
                </a:lnTo>
                <a:lnTo>
                  <a:pt x="649108" y="57149"/>
                </a:lnTo>
                <a:lnTo>
                  <a:pt x="673952" y="57149"/>
                </a:lnTo>
                <a:lnTo>
                  <a:pt x="676245" y="59878"/>
                </a:lnTo>
                <a:lnTo>
                  <a:pt x="678083" y="65088"/>
                </a:lnTo>
                <a:lnTo>
                  <a:pt x="678083" y="78780"/>
                </a:lnTo>
                <a:lnTo>
                  <a:pt x="677865" y="79324"/>
                </a:lnTo>
                <a:close/>
              </a:path>
              <a:path w="993140" h="99060">
                <a:moveTo>
                  <a:pt x="734176" y="98673"/>
                </a:moveTo>
                <a:lnTo>
                  <a:pt x="697526" y="82460"/>
                </a:lnTo>
                <a:lnTo>
                  <a:pt x="691161" y="58935"/>
                </a:lnTo>
                <a:lnTo>
                  <a:pt x="691161" y="1637"/>
                </a:lnTo>
                <a:lnTo>
                  <a:pt x="711849" y="1637"/>
                </a:lnTo>
                <a:lnTo>
                  <a:pt x="711849" y="64839"/>
                </a:lnTo>
                <a:lnTo>
                  <a:pt x="713687" y="70246"/>
                </a:lnTo>
                <a:lnTo>
                  <a:pt x="717354" y="74413"/>
                </a:lnTo>
                <a:lnTo>
                  <a:pt x="721126" y="78581"/>
                </a:lnTo>
                <a:lnTo>
                  <a:pt x="726737" y="80665"/>
                </a:lnTo>
                <a:lnTo>
                  <a:pt x="771752" y="80665"/>
                </a:lnTo>
                <a:lnTo>
                  <a:pt x="770910" y="82311"/>
                </a:lnTo>
                <a:lnTo>
                  <a:pt x="766027" y="88106"/>
                </a:lnTo>
                <a:lnTo>
                  <a:pt x="759905" y="92729"/>
                </a:lnTo>
                <a:lnTo>
                  <a:pt x="752555" y="96031"/>
                </a:lnTo>
                <a:lnTo>
                  <a:pt x="743978" y="98012"/>
                </a:lnTo>
                <a:lnTo>
                  <a:pt x="734176" y="98673"/>
                </a:lnTo>
                <a:close/>
              </a:path>
              <a:path w="993140" h="99060">
                <a:moveTo>
                  <a:pt x="771752" y="80665"/>
                </a:moveTo>
                <a:lnTo>
                  <a:pt x="741615" y="80665"/>
                </a:lnTo>
                <a:lnTo>
                  <a:pt x="747177" y="78581"/>
                </a:lnTo>
                <a:lnTo>
                  <a:pt x="750844" y="74413"/>
                </a:lnTo>
                <a:lnTo>
                  <a:pt x="754616" y="70246"/>
                </a:lnTo>
                <a:lnTo>
                  <a:pt x="756502" y="64839"/>
                </a:lnTo>
                <a:lnTo>
                  <a:pt x="756502" y="1637"/>
                </a:lnTo>
                <a:lnTo>
                  <a:pt x="777190" y="1637"/>
                </a:lnTo>
                <a:lnTo>
                  <a:pt x="777179" y="58935"/>
                </a:lnTo>
                <a:lnTo>
                  <a:pt x="776492" y="67651"/>
                </a:lnTo>
                <a:lnTo>
                  <a:pt x="774398" y="75492"/>
                </a:lnTo>
                <a:lnTo>
                  <a:pt x="771752" y="80665"/>
                </a:lnTo>
                <a:close/>
              </a:path>
              <a:path w="993140" h="99060">
                <a:moveTo>
                  <a:pt x="813881" y="96887"/>
                </a:moveTo>
                <a:lnTo>
                  <a:pt x="793497" y="96887"/>
                </a:lnTo>
                <a:lnTo>
                  <a:pt x="793497" y="1637"/>
                </a:lnTo>
                <a:lnTo>
                  <a:pt x="813881" y="1637"/>
                </a:lnTo>
                <a:lnTo>
                  <a:pt x="813881" y="96887"/>
                </a:lnTo>
                <a:close/>
              </a:path>
              <a:path w="993140" h="99060">
                <a:moveTo>
                  <a:pt x="892319" y="96887"/>
                </a:moveTo>
                <a:lnTo>
                  <a:pt x="831740" y="96887"/>
                </a:lnTo>
                <a:lnTo>
                  <a:pt x="831740" y="1637"/>
                </a:lnTo>
                <a:lnTo>
                  <a:pt x="852133" y="1637"/>
                </a:lnTo>
                <a:lnTo>
                  <a:pt x="852133" y="79027"/>
                </a:lnTo>
                <a:lnTo>
                  <a:pt x="892319" y="79027"/>
                </a:lnTo>
                <a:lnTo>
                  <a:pt x="892319" y="96887"/>
                </a:lnTo>
                <a:close/>
              </a:path>
              <a:path w="993140" h="99060">
                <a:moveTo>
                  <a:pt x="942411" y="96887"/>
                </a:moveTo>
                <a:lnTo>
                  <a:pt x="904758" y="96887"/>
                </a:lnTo>
                <a:lnTo>
                  <a:pt x="904758" y="1637"/>
                </a:lnTo>
                <a:lnTo>
                  <a:pt x="942411" y="1637"/>
                </a:lnTo>
                <a:lnTo>
                  <a:pt x="953180" y="2455"/>
                </a:lnTo>
                <a:lnTo>
                  <a:pt x="962870" y="4911"/>
                </a:lnTo>
                <a:lnTo>
                  <a:pt x="971482" y="9004"/>
                </a:lnTo>
                <a:lnTo>
                  <a:pt x="979015" y="14734"/>
                </a:lnTo>
                <a:lnTo>
                  <a:pt x="983141" y="19496"/>
                </a:lnTo>
                <a:lnTo>
                  <a:pt x="925142" y="19496"/>
                </a:lnTo>
                <a:lnTo>
                  <a:pt x="925142" y="79027"/>
                </a:lnTo>
                <a:lnTo>
                  <a:pt x="983109" y="79027"/>
                </a:lnTo>
                <a:lnTo>
                  <a:pt x="979015" y="83790"/>
                </a:lnTo>
                <a:lnTo>
                  <a:pt x="971482" y="89520"/>
                </a:lnTo>
                <a:lnTo>
                  <a:pt x="962870" y="93613"/>
                </a:lnTo>
                <a:lnTo>
                  <a:pt x="953180" y="96068"/>
                </a:lnTo>
                <a:lnTo>
                  <a:pt x="942411" y="96887"/>
                </a:lnTo>
                <a:close/>
              </a:path>
              <a:path w="993140" h="99060">
                <a:moveTo>
                  <a:pt x="983109" y="79027"/>
                </a:moveTo>
                <a:lnTo>
                  <a:pt x="951240" y="79027"/>
                </a:lnTo>
                <a:lnTo>
                  <a:pt x="958384" y="76249"/>
                </a:lnTo>
                <a:lnTo>
                  <a:pt x="963842" y="70693"/>
                </a:lnTo>
                <a:lnTo>
                  <a:pt x="969395" y="65137"/>
                </a:lnTo>
                <a:lnTo>
                  <a:pt x="972176" y="57993"/>
                </a:lnTo>
                <a:lnTo>
                  <a:pt x="972176" y="40233"/>
                </a:lnTo>
                <a:lnTo>
                  <a:pt x="969547" y="33040"/>
                </a:lnTo>
                <a:lnTo>
                  <a:pt x="964290" y="27682"/>
                </a:lnTo>
                <a:lnTo>
                  <a:pt x="959022" y="22225"/>
                </a:lnTo>
                <a:lnTo>
                  <a:pt x="951736" y="19496"/>
                </a:lnTo>
                <a:lnTo>
                  <a:pt x="983141" y="19496"/>
                </a:lnTo>
                <a:lnTo>
                  <a:pt x="985139" y="21803"/>
                </a:lnTo>
                <a:lnTo>
                  <a:pt x="989512" y="29914"/>
                </a:lnTo>
                <a:lnTo>
                  <a:pt x="992134" y="39067"/>
                </a:lnTo>
                <a:lnTo>
                  <a:pt x="993007" y="49262"/>
                </a:lnTo>
                <a:lnTo>
                  <a:pt x="992134" y="59401"/>
                </a:lnTo>
                <a:lnTo>
                  <a:pt x="989512" y="68535"/>
                </a:lnTo>
                <a:lnTo>
                  <a:pt x="985139" y="76665"/>
                </a:lnTo>
                <a:lnTo>
                  <a:pt x="983109" y="79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198" y="2014271"/>
            <a:ext cx="3381375" cy="2043430"/>
          </a:xfrm>
          <a:custGeom>
            <a:avLst/>
            <a:gdLst/>
            <a:ahLst/>
            <a:cxnLst/>
            <a:rect l="l" t="t" r="r" b="b"/>
            <a:pathLst>
              <a:path w="3381375" h="2043429">
                <a:moveTo>
                  <a:pt x="0" y="0"/>
                </a:moveTo>
                <a:lnTo>
                  <a:pt x="3381293" y="0"/>
                </a:lnTo>
                <a:lnTo>
                  <a:pt x="3381293" y="2043295"/>
                </a:lnTo>
                <a:lnTo>
                  <a:pt x="0" y="2043295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9933" y="2137216"/>
            <a:ext cx="1600133" cy="9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771" y="2733994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24"/>
                </a:moveTo>
                <a:lnTo>
                  <a:pt x="44415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4790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0" y="0"/>
                </a:lnTo>
                <a:lnTo>
                  <a:pt x="43354" y="15374"/>
                </a:lnTo>
                <a:lnTo>
                  <a:pt x="262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4790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43354" y="15374"/>
                </a:lnTo>
                <a:lnTo>
                  <a:pt x="0" y="0"/>
                </a:lnTo>
                <a:lnTo>
                  <a:pt x="262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6210" y="27356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8359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8359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4773" y="2562684"/>
            <a:ext cx="579298" cy="345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0809" y="2486942"/>
            <a:ext cx="501273" cy="497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8783" y="2439585"/>
            <a:ext cx="548686" cy="592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3094" y="2733994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24"/>
                </a:moveTo>
                <a:lnTo>
                  <a:pt x="4441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7118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0" y="0"/>
                </a:lnTo>
                <a:lnTo>
                  <a:pt x="43349" y="15374"/>
                </a:lnTo>
                <a:lnTo>
                  <a:pt x="27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7118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43349" y="15374"/>
                </a:lnTo>
                <a:lnTo>
                  <a:pt x="0" y="0"/>
                </a:lnTo>
                <a:lnTo>
                  <a:pt x="274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2262" y="2439585"/>
            <a:ext cx="548698" cy="592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9491" y="2752194"/>
            <a:ext cx="753110" cy="635"/>
          </a:xfrm>
          <a:custGeom>
            <a:avLst/>
            <a:gdLst/>
            <a:ahLst/>
            <a:cxnLst/>
            <a:rect l="l" t="t" r="r" b="b"/>
            <a:pathLst>
              <a:path w="753110" h="635">
                <a:moveTo>
                  <a:pt x="0" y="0"/>
                </a:moveTo>
                <a:lnTo>
                  <a:pt x="404849" y="0"/>
                </a:lnTo>
                <a:lnTo>
                  <a:pt x="404849" y="599"/>
                </a:lnTo>
                <a:lnTo>
                  <a:pt x="752548" y="5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2040" y="2737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2040" y="2737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8393" y="2516172"/>
            <a:ext cx="442374" cy="43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0864" y="2463369"/>
            <a:ext cx="401699" cy="54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0813" y="27356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2962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2962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36308" y="3495068"/>
            <a:ext cx="442386" cy="43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8390" y="3559067"/>
            <a:ext cx="318229" cy="310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8362" y="3161193"/>
            <a:ext cx="3810" cy="289560"/>
          </a:xfrm>
          <a:custGeom>
            <a:avLst/>
            <a:gdLst/>
            <a:ahLst/>
            <a:cxnLst/>
            <a:rect l="l" t="t" r="r" b="b"/>
            <a:pathLst>
              <a:path w="3810" h="289560">
                <a:moveTo>
                  <a:pt x="3757" y="289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42630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24"/>
                </a:moveTo>
                <a:lnTo>
                  <a:pt x="15169" y="0"/>
                </a:lnTo>
                <a:lnTo>
                  <a:pt x="31462" y="43024"/>
                </a:lnTo>
                <a:lnTo>
                  <a:pt x="0" y="43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2630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2" y="43024"/>
                </a:moveTo>
                <a:lnTo>
                  <a:pt x="15169" y="0"/>
                </a:lnTo>
                <a:lnTo>
                  <a:pt x="0" y="43424"/>
                </a:lnTo>
                <a:lnTo>
                  <a:pt x="31462" y="430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7312" y="3495068"/>
            <a:ext cx="442374" cy="43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9386" y="3559067"/>
            <a:ext cx="318224" cy="310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9361" y="3161193"/>
            <a:ext cx="3810" cy="289560"/>
          </a:xfrm>
          <a:custGeom>
            <a:avLst/>
            <a:gdLst/>
            <a:ahLst/>
            <a:cxnLst/>
            <a:rect l="l" t="t" r="r" b="b"/>
            <a:pathLst>
              <a:path w="3809" h="289560">
                <a:moveTo>
                  <a:pt x="3749" y="289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33612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24"/>
                </a:moveTo>
                <a:lnTo>
                  <a:pt x="15174" y="0"/>
                </a:lnTo>
                <a:lnTo>
                  <a:pt x="31474" y="43024"/>
                </a:lnTo>
                <a:lnTo>
                  <a:pt x="0" y="43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3611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024"/>
                </a:moveTo>
                <a:lnTo>
                  <a:pt x="15174" y="0"/>
                </a:lnTo>
                <a:lnTo>
                  <a:pt x="0" y="43424"/>
                </a:lnTo>
                <a:lnTo>
                  <a:pt x="31474" y="430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4924" y="3515865"/>
            <a:ext cx="409575" cy="85725"/>
          </a:xfrm>
          <a:custGeom>
            <a:avLst/>
            <a:gdLst/>
            <a:ahLst/>
            <a:cxnLst/>
            <a:rect l="l" t="t" r="r" b="b"/>
            <a:pathLst>
              <a:path w="409575" h="85725">
                <a:moveTo>
                  <a:pt x="42564" y="85426"/>
                </a:moveTo>
                <a:lnTo>
                  <a:pt x="6864" y="67074"/>
                </a:lnTo>
                <a:lnTo>
                  <a:pt x="0" y="42713"/>
                </a:lnTo>
                <a:lnTo>
                  <a:pt x="762" y="33765"/>
                </a:lnTo>
                <a:lnTo>
                  <a:pt x="25896" y="3013"/>
                </a:lnTo>
                <a:lnTo>
                  <a:pt x="42564" y="0"/>
                </a:lnTo>
                <a:lnTo>
                  <a:pt x="51885" y="1023"/>
                </a:lnTo>
                <a:lnTo>
                  <a:pt x="60201" y="4092"/>
                </a:lnTo>
                <a:lnTo>
                  <a:pt x="67326" y="9078"/>
                </a:lnTo>
                <a:lnTo>
                  <a:pt x="33337" y="9078"/>
                </a:lnTo>
                <a:lnTo>
                  <a:pt x="25697" y="12303"/>
                </a:lnTo>
                <a:lnTo>
                  <a:pt x="10715" y="42713"/>
                </a:lnTo>
                <a:lnTo>
                  <a:pt x="11273" y="49690"/>
                </a:lnTo>
                <a:lnTo>
                  <a:pt x="33337" y="76199"/>
                </a:lnTo>
                <a:lnTo>
                  <a:pt x="67500" y="76199"/>
                </a:lnTo>
                <a:lnTo>
                  <a:pt x="60089" y="81334"/>
                </a:lnTo>
                <a:lnTo>
                  <a:pt x="51782" y="84403"/>
                </a:lnTo>
                <a:lnTo>
                  <a:pt x="42564" y="85426"/>
                </a:lnTo>
                <a:close/>
              </a:path>
              <a:path w="409575" h="85725">
                <a:moveTo>
                  <a:pt x="65186" y="21133"/>
                </a:moveTo>
                <a:lnTo>
                  <a:pt x="62805" y="17661"/>
                </a:lnTo>
                <a:lnTo>
                  <a:pt x="59581" y="14783"/>
                </a:lnTo>
                <a:lnTo>
                  <a:pt x="55513" y="12501"/>
                </a:lnTo>
                <a:lnTo>
                  <a:pt x="51543" y="10219"/>
                </a:lnTo>
                <a:lnTo>
                  <a:pt x="47228" y="9078"/>
                </a:lnTo>
                <a:lnTo>
                  <a:pt x="67326" y="9078"/>
                </a:lnTo>
                <a:lnTo>
                  <a:pt x="67512" y="9208"/>
                </a:lnTo>
                <a:lnTo>
                  <a:pt x="73819" y="16370"/>
                </a:lnTo>
                <a:lnTo>
                  <a:pt x="65186" y="21133"/>
                </a:lnTo>
                <a:close/>
              </a:path>
              <a:path w="409575" h="85725">
                <a:moveTo>
                  <a:pt x="67500" y="76199"/>
                </a:moveTo>
                <a:lnTo>
                  <a:pt x="47228" y="76199"/>
                </a:lnTo>
                <a:lnTo>
                  <a:pt x="51543" y="75108"/>
                </a:lnTo>
                <a:lnTo>
                  <a:pt x="55513" y="72925"/>
                </a:lnTo>
                <a:lnTo>
                  <a:pt x="59581" y="70643"/>
                </a:lnTo>
                <a:lnTo>
                  <a:pt x="62805" y="67766"/>
                </a:lnTo>
                <a:lnTo>
                  <a:pt x="65186" y="64293"/>
                </a:lnTo>
                <a:lnTo>
                  <a:pt x="73967" y="69056"/>
                </a:lnTo>
                <a:lnTo>
                  <a:pt x="67500" y="76199"/>
                </a:lnTo>
                <a:close/>
              </a:path>
              <a:path w="409575" h="85725">
                <a:moveTo>
                  <a:pt x="112359" y="85426"/>
                </a:moveTo>
                <a:lnTo>
                  <a:pt x="107993" y="85426"/>
                </a:lnTo>
                <a:lnTo>
                  <a:pt x="99593" y="84236"/>
                </a:lnTo>
                <a:lnTo>
                  <a:pt x="93594" y="80664"/>
                </a:lnTo>
                <a:lnTo>
                  <a:pt x="89994" y="74711"/>
                </a:lnTo>
                <a:lnTo>
                  <a:pt x="88794" y="66377"/>
                </a:lnTo>
                <a:lnTo>
                  <a:pt x="88794" y="24109"/>
                </a:lnTo>
                <a:lnTo>
                  <a:pt x="98170" y="24109"/>
                </a:lnTo>
                <a:lnTo>
                  <a:pt x="98170" y="68213"/>
                </a:lnTo>
                <a:lnTo>
                  <a:pt x="99212" y="71635"/>
                </a:lnTo>
                <a:lnTo>
                  <a:pt x="101295" y="73818"/>
                </a:lnTo>
                <a:lnTo>
                  <a:pt x="103478" y="76001"/>
                </a:lnTo>
                <a:lnTo>
                  <a:pt x="106902" y="77093"/>
                </a:lnTo>
                <a:lnTo>
                  <a:pt x="127819" y="77093"/>
                </a:lnTo>
                <a:lnTo>
                  <a:pt x="126894" y="78134"/>
                </a:lnTo>
                <a:lnTo>
                  <a:pt x="123818" y="80466"/>
                </a:lnTo>
                <a:lnTo>
                  <a:pt x="120048" y="82450"/>
                </a:lnTo>
                <a:lnTo>
                  <a:pt x="116377" y="84435"/>
                </a:lnTo>
                <a:lnTo>
                  <a:pt x="112359" y="85426"/>
                </a:lnTo>
                <a:close/>
              </a:path>
              <a:path w="409575" h="85725">
                <a:moveTo>
                  <a:pt x="127819" y="77093"/>
                </a:moveTo>
                <a:lnTo>
                  <a:pt x="115137" y="77093"/>
                </a:lnTo>
                <a:lnTo>
                  <a:pt x="118510" y="76199"/>
                </a:lnTo>
                <a:lnTo>
                  <a:pt x="121685" y="74413"/>
                </a:lnTo>
                <a:lnTo>
                  <a:pt x="124959" y="72627"/>
                </a:lnTo>
                <a:lnTo>
                  <a:pt x="127489" y="70543"/>
                </a:lnTo>
                <a:lnTo>
                  <a:pt x="129238" y="68213"/>
                </a:lnTo>
                <a:lnTo>
                  <a:pt x="129275" y="24109"/>
                </a:lnTo>
                <a:lnTo>
                  <a:pt x="138503" y="24109"/>
                </a:lnTo>
                <a:lnTo>
                  <a:pt x="138503" y="75455"/>
                </a:lnTo>
                <a:lnTo>
                  <a:pt x="129275" y="75455"/>
                </a:lnTo>
                <a:lnTo>
                  <a:pt x="127819" y="77093"/>
                </a:lnTo>
                <a:close/>
              </a:path>
              <a:path w="409575" h="85725">
                <a:moveTo>
                  <a:pt x="138503" y="83938"/>
                </a:moveTo>
                <a:lnTo>
                  <a:pt x="129275" y="83938"/>
                </a:lnTo>
                <a:lnTo>
                  <a:pt x="129275" y="75455"/>
                </a:lnTo>
                <a:lnTo>
                  <a:pt x="138503" y="75455"/>
                </a:lnTo>
                <a:lnTo>
                  <a:pt x="138503" y="83938"/>
                </a:lnTo>
                <a:close/>
              </a:path>
              <a:path w="409575" h="85725">
                <a:moveTo>
                  <a:pt x="198331" y="77837"/>
                </a:moveTo>
                <a:lnTo>
                  <a:pt x="182754" y="77837"/>
                </a:lnTo>
                <a:lnTo>
                  <a:pt x="186276" y="76894"/>
                </a:lnTo>
                <a:lnTo>
                  <a:pt x="188657" y="75009"/>
                </a:lnTo>
                <a:lnTo>
                  <a:pt x="191039" y="73025"/>
                </a:lnTo>
                <a:lnTo>
                  <a:pt x="192229" y="70543"/>
                </a:lnTo>
                <a:lnTo>
                  <a:pt x="192229" y="64987"/>
                </a:lnTo>
                <a:lnTo>
                  <a:pt x="190940" y="62954"/>
                </a:lnTo>
                <a:lnTo>
                  <a:pt x="188360" y="61465"/>
                </a:lnTo>
                <a:lnTo>
                  <a:pt x="185780" y="59878"/>
                </a:lnTo>
                <a:lnTo>
                  <a:pt x="180918" y="58241"/>
                </a:lnTo>
                <a:lnTo>
                  <a:pt x="173775" y="56554"/>
                </a:lnTo>
                <a:lnTo>
                  <a:pt x="167723" y="55363"/>
                </a:lnTo>
                <a:lnTo>
                  <a:pt x="163109" y="53429"/>
                </a:lnTo>
                <a:lnTo>
                  <a:pt x="156759" y="48071"/>
                </a:lnTo>
                <a:lnTo>
                  <a:pt x="155171" y="44450"/>
                </a:lnTo>
                <a:lnTo>
                  <a:pt x="155171" y="34826"/>
                </a:lnTo>
                <a:lnTo>
                  <a:pt x="157205" y="30708"/>
                </a:lnTo>
                <a:lnTo>
                  <a:pt x="161273" y="27532"/>
                </a:lnTo>
                <a:lnTo>
                  <a:pt x="165341" y="24259"/>
                </a:lnTo>
                <a:lnTo>
                  <a:pt x="170749" y="22621"/>
                </a:lnTo>
                <a:lnTo>
                  <a:pt x="186525" y="22621"/>
                </a:lnTo>
                <a:lnTo>
                  <a:pt x="193916" y="25499"/>
                </a:lnTo>
                <a:lnTo>
                  <a:pt x="198630" y="30212"/>
                </a:lnTo>
                <a:lnTo>
                  <a:pt x="173328" y="30212"/>
                </a:lnTo>
                <a:lnTo>
                  <a:pt x="170054" y="31154"/>
                </a:lnTo>
                <a:lnTo>
                  <a:pt x="165391" y="34826"/>
                </a:lnTo>
                <a:lnTo>
                  <a:pt x="164250" y="37008"/>
                </a:lnTo>
                <a:lnTo>
                  <a:pt x="164250" y="41969"/>
                </a:lnTo>
                <a:lnTo>
                  <a:pt x="182853" y="49708"/>
                </a:lnTo>
                <a:lnTo>
                  <a:pt x="188906" y="51097"/>
                </a:lnTo>
                <a:lnTo>
                  <a:pt x="193469" y="53230"/>
                </a:lnTo>
                <a:lnTo>
                  <a:pt x="196545" y="56107"/>
                </a:lnTo>
                <a:lnTo>
                  <a:pt x="199721" y="58886"/>
                </a:lnTo>
                <a:lnTo>
                  <a:pt x="201308" y="62656"/>
                </a:lnTo>
                <a:lnTo>
                  <a:pt x="201233" y="73025"/>
                </a:lnTo>
                <a:lnTo>
                  <a:pt x="199125" y="77241"/>
                </a:lnTo>
                <a:lnTo>
                  <a:pt x="198331" y="77837"/>
                </a:lnTo>
                <a:close/>
              </a:path>
              <a:path w="409575" h="85725">
                <a:moveTo>
                  <a:pt x="195354" y="37802"/>
                </a:moveTo>
                <a:lnTo>
                  <a:pt x="193569" y="35619"/>
                </a:lnTo>
                <a:lnTo>
                  <a:pt x="191088" y="33833"/>
                </a:lnTo>
                <a:lnTo>
                  <a:pt x="187914" y="32444"/>
                </a:lnTo>
                <a:lnTo>
                  <a:pt x="184838" y="30956"/>
                </a:lnTo>
                <a:lnTo>
                  <a:pt x="181365" y="30212"/>
                </a:lnTo>
                <a:lnTo>
                  <a:pt x="198630" y="30212"/>
                </a:lnTo>
                <a:lnTo>
                  <a:pt x="199671" y="31253"/>
                </a:lnTo>
                <a:lnTo>
                  <a:pt x="195354" y="37802"/>
                </a:lnTo>
                <a:close/>
              </a:path>
              <a:path w="409575" h="85725">
                <a:moveTo>
                  <a:pt x="184838" y="85426"/>
                </a:moveTo>
                <a:lnTo>
                  <a:pt x="177793" y="85426"/>
                </a:lnTo>
                <a:lnTo>
                  <a:pt x="170529" y="84840"/>
                </a:lnTo>
                <a:lnTo>
                  <a:pt x="164064" y="83082"/>
                </a:lnTo>
                <a:lnTo>
                  <a:pt x="158399" y="80153"/>
                </a:lnTo>
                <a:lnTo>
                  <a:pt x="153534" y="76051"/>
                </a:lnTo>
                <a:lnTo>
                  <a:pt x="158445" y="69353"/>
                </a:lnTo>
                <a:lnTo>
                  <a:pt x="160430" y="71635"/>
                </a:lnTo>
                <a:lnTo>
                  <a:pt x="163158" y="73620"/>
                </a:lnTo>
                <a:lnTo>
                  <a:pt x="166631" y="75306"/>
                </a:lnTo>
                <a:lnTo>
                  <a:pt x="170203" y="76993"/>
                </a:lnTo>
                <a:lnTo>
                  <a:pt x="174023" y="77837"/>
                </a:lnTo>
                <a:lnTo>
                  <a:pt x="198331" y="77837"/>
                </a:lnTo>
                <a:lnTo>
                  <a:pt x="194759" y="80515"/>
                </a:lnTo>
                <a:lnTo>
                  <a:pt x="190493" y="83790"/>
                </a:lnTo>
                <a:lnTo>
                  <a:pt x="184838" y="85426"/>
                </a:lnTo>
                <a:close/>
              </a:path>
              <a:path w="409575" h="85725">
                <a:moveTo>
                  <a:pt x="228937" y="24109"/>
                </a:moveTo>
                <a:lnTo>
                  <a:pt x="219710" y="24109"/>
                </a:lnTo>
                <a:lnTo>
                  <a:pt x="219710" y="7739"/>
                </a:lnTo>
                <a:lnTo>
                  <a:pt x="228937" y="7739"/>
                </a:lnTo>
                <a:lnTo>
                  <a:pt x="228937" y="24109"/>
                </a:lnTo>
                <a:close/>
              </a:path>
              <a:path w="409575" h="85725">
                <a:moveTo>
                  <a:pt x="241141" y="32295"/>
                </a:moveTo>
                <a:lnTo>
                  <a:pt x="209738" y="32295"/>
                </a:lnTo>
                <a:lnTo>
                  <a:pt x="209738" y="24109"/>
                </a:lnTo>
                <a:lnTo>
                  <a:pt x="241141" y="24109"/>
                </a:lnTo>
                <a:lnTo>
                  <a:pt x="241141" y="32295"/>
                </a:lnTo>
                <a:close/>
              </a:path>
              <a:path w="409575" h="85725">
                <a:moveTo>
                  <a:pt x="237817" y="85426"/>
                </a:moveTo>
                <a:lnTo>
                  <a:pt x="224125" y="85426"/>
                </a:lnTo>
                <a:lnTo>
                  <a:pt x="219710" y="80764"/>
                </a:lnTo>
                <a:lnTo>
                  <a:pt x="219710" y="32295"/>
                </a:lnTo>
                <a:lnTo>
                  <a:pt x="228937" y="32295"/>
                </a:lnTo>
                <a:lnTo>
                  <a:pt x="228937" y="71685"/>
                </a:lnTo>
                <a:lnTo>
                  <a:pt x="229433" y="73520"/>
                </a:lnTo>
                <a:lnTo>
                  <a:pt x="230425" y="75009"/>
                </a:lnTo>
                <a:lnTo>
                  <a:pt x="231417" y="76397"/>
                </a:lnTo>
                <a:lnTo>
                  <a:pt x="232955" y="77093"/>
                </a:lnTo>
                <a:lnTo>
                  <a:pt x="242273" y="77093"/>
                </a:lnTo>
                <a:lnTo>
                  <a:pt x="244118" y="81557"/>
                </a:lnTo>
                <a:lnTo>
                  <a:pt x="241537" y="84137"/>
                </a:lnTo>
                <a:lnTo>
                  <a:pt x="237817" y="85426"/>
                </a:lnTo>
                <a:close/>
              </a:path>
              <a:path w="409575" h="85725">
                <a:moveTo>
                  <a:pt x="242273" y="77093"/>
                </a:moveTo>
                <a:lnTo>
                  <a:pt x="237619" y="77093"/>
                </a:lnTo>
                <a:lnTo>
                  <a:pt x="239702" y="76298"/>
                </a:lnTo>
                <a:lnTo>
                  <a:pt x="241290" y="74712"/>
                </a:lnTo>
                <a:lnTo>
                  <a:pt x="242273" y="77093"/>
                </a:lnTo>
                <a:close/>
              </a:path>
              <a:path w="409575" h="85725">
                <a:moveTo>
                  <a:pt x="289924" y="85426"/>
                </a:moveTo>
                <a:lnTo>
                  <a:pt x="272660" y="85426"/>
                </a:lnTo>
                <a:lnTo>
                  <a:pt x="265566" y="82500"/>
                </a:lnTo>
                <a:lnTo>
                  <a:pt x="260009" y="76646"/>
                </a:lnTo>
                <a:lnTo>
                  <a:pt x="254453" y="70693"/>
                </a:lnTo>
                <a:lnTo>
                  <a:pt x="251675" y="63152"/>
                </a:lnTo>
                <a:lnTo>
                  <a:pt x="251675" y="44697"/>
                </a:lnTo>
                <a:lnTo>
                  <a:pt x="254453" y="37156"/>
                </a:lnTo>
                <a:lnTo>
                  <a:pt x="260009" y="31402"/>
                </a:lnTo>
                <a:lnTo>
                  <a:pt x="265566" y="25548"/>
                </a:lnTo>
                <a:lnTo>
                  <a:pt x="272660" y="22621"/>
                </a:lnTo>
                <a:lnTo>
                  <a:pt x="289924" y="22621"/>
                </a:lnTo>
                <a:lnTo>
                  <a:pt x="297018" y="25548"/>
                </a:lnTo>
                <a:lnTo>
                  <a:pt x="302150" y="30956"/>
                </a:lnTo>
                <a:lnTo>
                  <a:pt x="275537" y="30956"/>
                </a:lnTo>
                <a:lnTo>
                  <a:pt x="270774" y="33089"/>
                </a:lnTo>
                <a:lnTo>
                  <a:pt x="263234" y="41622"/>
                </a:lnTo>
                <a:lnTo>
                  <a:pt x="261349" y="47178"/>
                </a:lnTo>
                <a:lnTo>
                  <a:pt x="261349" y="60870"/>
                </a:lnTo>
                <a:lnTo>
                  <a:pt x="263185" y="66427"/>
                </a:lnTo>
                <a:lnTo>
                  <a:pt x="266856" y="70693"/>
                </a:lnTo>
                <a:lnTo>
                  <a:pt x="270626" y="74959"/>
                </a:lnTo>
                <a:lnTo>
                  <a:pt x="275438" y="77093"/>
                </a:lnTo>
                <a:lnTo>
                  <a:pt x="302150" y="77093"/>
                </a:lnTo>
                <a:lnTo>
                  <a:pt x="297018" y="82500"/>
                </a:lnTo>
                <a:lnTo>
                  <a:pt x="289924" y="85426"/>
                </a:lnTo>
                <a:close/>
              </a:path>
              <a:path w="409575" h="85725">
                <a:moveTo>
                  <a:pt x="302150" y="77093"/>
                </a:moveTo>
                <a:lnTo>
                  <a:pt x="287047" y="77093"/>
                </a:lnTo>
                <a:lnTo>
                  <a:pt x="291760" y="74959"/>
                </a:lnTo>
                <a:lnTo>
                  <a:pt x="299201" y="66327"/>
                </a:lnTo>
                <a:lnTo>
                  <a:pt x="301052" y="60870"/>
                </a:lnTo>
                <a:lnTo>
                  <a:pt x="301052" y="47178"/>
                </a:lnTo>
                <a:lnTo>
                  <a:pt x="299201" y="41770"/>
                </a:lnTo>
                <a:lnTo>
                  <a:pt x="295431" y="37504"/>
                </a:lnTo>
                <a:lnTo>
                  <a:pt x="291760" y="33139"/>
                </a:lnTo>
                <a:lnTo>
                  <a:pt x="287047" y="30956"/>
                </a:lnTo>
                <a:lnTo>
                  <a:pt x="302150" y="30956"/>
                </a:lnTo>
                <a:lnTo>
                  <a:pt x="308130" y="37156"/>
                </a:lnTo>
                <a:lnTo>
                  <a:pt x="310909" y="44697"/>
                </a:lnTo>
                <a:lnTo>
                  <a:pt x="310909" y="63152"/>
                </a:lnTo>
                <a:lnTo>
                  <a:pt x="308130" y="70693"/>
                </a:lnTo>
                <a:lnTo>
                  <a:pt x="302150" y="77093"/>
                </a:lnTo>
                <a:close/>
              </a:path>
              <a:path w="409575" h="85725">
                <a:moveTo>
                  <a:pt x="345432" y="32742"/>
                </a:moveTo>
                <a:lnTo>
                  <a:pt x="337089" y="32742"/>
                </a:lnTo>
                <a:lnTo>
                  <a:pt x="338479" y="30360"/>
                </a:lnTo>
                <a:lnTo>
                  <a:pt x="341108" y="28078"/>
                </a:lnTo>
                <a:lnTo>
                  <a:pt x="348847" y="23713"/>
                </a:lnTo>
                <a:lnTo>
                  <a:pt x="352667" y="22621"/>
                </a:lnTo>
                <a:lnTo>
                  <a:pt x="361002" y="22621"/>
                </a:lnTo>
                <a:lnTo>
                  <a:pt x="364573" y="23713"/>
                </a:lnTo>
                <a:lnTo>
                  <a:pt x="367153" y="25895"/>
                </a:lnTo>
                <a:lnTo>
                  <a:pt x="369831" y="27979"/>
                </a:lnTo>
                <a:lnTo>
                  <a:pt x="371617" y="30608"/>
                </a:lnTo>
                <a:lnTo>
                  <a:pt x="371715" y="30956"/>
                </a:lnTo>
                <a:lnTo>
                  <a:pt x="349740" y="30956"/>
                </a:lnTo>
                <a:lnTo>
                  <a:pt x="346764" y="31899"/>
                </a:lnTo>
                <a:lnTo>
                  <a:pt x="345432" y="32742"/>
                </a:lnTo>
                <a:close/>
              </a:path>
              <a:path w="409575" h="85725">
                <a:moveTo>
                  <a:pt x="379803" y="33784"/>
                </a:moveTo>
                <a:lnTo>
                  <a:pt x="372511" y="33784"/>
                </a:lnTo>
                <a:lnTo>
                  <a:pt x="374594" y="30608"/>
                </a:lnTo>
                <a:lnTo>
                  <a:pt x="377521" y="27979"/>
                </a:lnTo>
                <a:lnTo>
                  <a:pt x="381292" y="25895"/>
                </a:lnTo>
                <a:lnTo>
                  <a:pt x="385062" y="23713"/>
                </a:lnTo>
                <a:lnTo>
                  <a:pt x="388832" y="22621"/>
                </a:lnTo>
                <a:lnTo>
                  <a:pt x="403714" y="22621"/>
                </a:lnTo>
                <a:lnTo>
                  <a:pt x="409271" y="28674"/>
                </a:lnTo>
                <a:lnTo>
                  <a:pt x="409271" y="30956"/>
                </a:lnTo>
                <a:lnTo>
                  <a:pt x="385806" y="30956"/>
                </a:lnTo>
                <a:lnTo>
                  <a:pt x="382779" y="31899"/>
                </a:lnTo>
                <a:lnTo>
                  <a:pt x="379803" y="33784"/>
                </a:lnTo>
                <a:close/>
              </a:path>
              <a:path w="409575" h="85725">
                <a:moveTo>
                  <a:pt x="337089" y="83938"/>
                </a:moveTo>
                <a:lnTo>
                  <a:pt x="327714" y="83938"/>
                </a:lnTo>
                <a:lnTo>
                  <a:pt x="327714" y="24109"/>
                </a:lnTo>
                <a:lnTo>
                  <a:pt x="337089" y="24109"/>
                </a:lnTo>
                <a:lnTo>
                  <a:pt x="337089" y="32742"/>
                </a:lnTo>
                <a:lnTo>
                  <a:pt x="345432" y="32742"/>
                </a:lnTo>
                <a:lnTo>
                  <a:pt x="343787" y="33784"/>
                </a:lnTo>
                <a:lnTo>
                  <a:pt x="340910" y="35669"/>
                </a:lnTo>
                <a:lnTo>
                  <a:pt x="338677" y="37802"/>
                </a:lnTo>
                <a:lnTo>
                  <a:pt x="337189" y="40034"/>
                </a:lnTo>
                <a:lnTo>
                  <a:pt x="337089" y="83938"/>
                </a:lnTo>
                <a:close/>
              </a:path>
              <a:path w="409575" h="85725">
                <a:moveTo>
                  <a:pt x="373106" y="83938"/>
                </a:moveTo>
                <a:lnTo>
                  <a:pt x="363878" y="83938"/>
                </a:lnTo>
                <a:lnTo>
                  <a:pt x="363878" y="35073"/>
                </a:lnTo>
                <a:lnTo>
                  <a:pt x="360158" y="30956"/>
                </a:lnTo>
                <a:lnTo>
                  <a:pt x="371715" y="30956"/>
                </a:lnTo>
                <a:lnTo>
                  <a:pt x="372511" y="33784"/>
                </a:lnTo>
                <a:lnTo>
                  <a:pt x="379803" y="33784"/>
                </a:lnTo>
                <a:lnTo>
                  <a:pt x="376925" y="35570"/>
                </a:lnTo>
                <a:lnTo>
                  <a:pt x="374694" y="37653"/>
                </a:lnTo>
                <a:lnTo>
                  <a:pt x="373106" y="40034"/>
                </a:lnTo>
                <a:lnTo>
                  <a:pt x="373106" y="83938"/>
                </a:lnTo>
                <a:close/>
              </a:path>
              <a:path w="409575" h="85725">
                <a:moveTo>
                  <a:pt x="409271" y="83938"/>
                </a:moveTo>
                <a:lnTo>
                  <a:pt x="399895" y="83938"/>
                </a:lnTo>
                <a:lnTo>
                  <a:pt x="399895" y="35073"/>
                </a:lnTo>
                <a:lnTo>
                  <a:pt x="396224" y="30956"/>
                </a:lnTo>
                <a:lnTo>
                  <a:pt x="409271" y="30956"/>
                </a:lnTo>
                <a:lnTo>
                  <a:pt x="409271" y="83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4924" y="3668265"/>
            <a:ext cx="568325" cy="85725"/>
          </a:xfrm>
          <a:custGeom>
            <a:avLst/>
            <a:gdLst/>
            <a:ahLst/>
            <a:cxnLst/>
            <a:rect l="l" t="t" r="r" b="b"/>
            <a:pathLst>
              <a:path w="568325" h="85725">
                <a:moveTo>
                  <a:pt x="42564" y="85576"/>
                </a:moveTo>
                <a:lnTo>
                  <a:pt x="6864" y="66879"/>
                </a:lnTo>
                <a:lnTo>
                  <a:pt x="0" y="42713"/>
                </a:lnTo>
                <a:lnTo>
                  <a:pt x="762" y="33765"/>
                </a:lnTo>
                <a:lnTo>
                  <a:pt x="25896" y="3013"/>
                </a:lnTo>
                <a:lnTo>
                  <a:pt x="42564" y="0"/>
                </a:lnTo>
                <a:lnTo>
                  <a:pt x="51820" y="967"/>
                </a:lnTo>
                <a:lnTo>
                  <a:pt x="60238" y="3869"/>
                </a:lnTo>
                <a:lnTo>
                  <a:pt x="67819" y="8706"/>
                </a:lnTo>
                <a:lnTo>
                  <a:pt x="68189" y="9078"/>
                </a:lnTo>
                <a:lnTo>
                  <a:pt x="33337" y="9078"/>
                </a:lnTo>
                <a:lnTo>
                  <a:pt x="25697" y="12303"/>
                </a:lnTo>
                <a:lnTo>
                  <a:pt x="10715" y="42713"/>
                </a:lnTo>
                <a:lnTo>
                  <a:pt x="11282" y="49690"/>
                </a:lnTo>
                <a:lnTo>
                  <a:pt x="33436" y="76348"/>
                </a:lnTo>
                <a:lnTo>
                  <a:pt x="69437" y="76348"/>
                </a:lnTo>
                <a:lnTo>
                  <a:pt x="68126" y="77539"/>
                </a:lnTo>
                <a:lnTo>
                  <a:pt x="60424" y="82004"/>
                </a:lnTo>
                <a:lnTo>
                  <a:pt x="51903" y="84683"/>
                </a:lnTo>
                <a:lnTo>
                  <a:pt x="42564" y="85576"/>
                </a:lnTo>
                <a:close/>
              </a:path>
              <a:path w="568325" h="85725">
                <a:moveTo>
                  <a:pt x="66377" y="20537"/>
                </a:moveTo>
                <a:lnTo>
                  <a:pt x="63797" y="17164"/>
                </a:lnTo>
                <a:lnTo>
                  <a:pt x="60424" y="14436"/>
                </a:lnTo>
                <a:lnTo>
                  <a:pt x="56162" y="12303"/>
                </a:lnTo>
                <a:lnTo>
                  <a:pt x="52089" y="10169"/>
                </a:lnTo>
                <a:lnTo>
                  <a:pt x="47525" y="9078"/>
                </a:lnTo>
                <a:lnTo>
                  <a:pt x="68189" y="9078"/>
                </a:lnTo>
                <a:lnTo>
                  <a:pt x="74562" y="15478"/>
                </a:lnTo>
                <a:lnTo>
                  <a:pt x="66377" y="20537"/>
                </a:lnTo>
                <a:close/>
              </a:path>
              <a:path w="568325" h="85725">
                <a:moveTo>
                  <a:pt x="69437" y="76348"/>
                </a:moveTo>
                <a:lnTo>
                  <a:pt x="46632" y="76348"/>
                </a:lnTo>
                <a:lnTo>
                  <a:pt x="50651" y="75555"/>
                </a:lnTo>
                <a:lnTo>
                  <a:pt x="58588" y="72380"/>
                </a:lnTo>
                <a:lnTo>
                  <a:pt x="61962" y="70197"/>
                </a:lnTo>
                <a:lnTo>
                  <a:pt x="64739" y="67418"/>
                </a:lnTo>
                <a:lnTo>
                  <a:pt x="64739" y="50601"/>
                </a:lnTo>
                <a:lnTo>
                  <a:pt x="36314" y="50601"/>
                </a:lnTo>
                <a:lnTo>
                  <a:pt x="36314" y="41523"/>
                </a:lnTo>
                <a:lnTo>
                  <a:pt x="75009" y="41523"/>
                </a:lnTo>
                <a:lnTo>
                  <a:pt x="75009" y="71288"/>
                </a:lnTo>
                <a:lnTo>
                  <a:pt x="69437" y="76348"/>
                </a:lnTo>
                <a:close/>
              </a:path>
              <a:path w="568325" h="85725">
                <a:moveTo>
                  <a:pt x="111945" y="33784"/>
                </a:moveTo>
                <a:lnTo>
                  <a:pt x="102867" y="33784"/>
                </a:lnTo>
                <a:lnTo>
                  <a:pt x="108424" y="26541"/>
                </a:lnTo>
                <a:lnTo>
                  <a:pt x="115071" y="22919"/>
                </a:lnTo>
                <a:lnTo>
                  <a:pt x="122810" y="22919"/>
                </a:lnTo>
                <a:lnTo>
                  <a:pt x="122810" y="31998"/>
                </a:lnTo>
                <a:lnTo>
                  <a:pt x="116311" y="31998"/>
                </a:lnTo>
                <a:lnTo>
                  <a:pt x="113186" y="33039"/>
                </a:lnTo>
                <a:lnTo>
                  <a:pt x="111945" y="33784"/>
                </a:lnTo>
                <a:close/>
              </a:path>
              <a:path w="568325" h="85725">
                <a:moveTo>
                  <a:pt x="102867" y="83938"/>
                </a:moveTo>
                <a:lnTo>
                  <a:pt x="93491" y="83938"/>
                </a:lnTo>
                <a:lnTo>
                  <a:pt x="93491" y="24109"/>
                </a:lnTo>
                <a:lnTo>
                  <a:pt x="102867" y="24109"/>
                </a:lnTo>
                <a:lnTo>
                  <a:pt x="102867" y="33784"/>
                </a:lnTo>
                <a:lnTo>
                  <a:pt x="111945" y="33784"/>
                </a:lnTo>
                <a:lnTo>
                  <a:pt x="109713" y="35123"/>
                </a:lnTo>
                <a:lnTo>
                  <a:pt x="106340" y="37107"/>
                </a:lnTo>
                <a:lnTo>
                  <a:pt x="104058" y="39241"/>
                </a:lnTo>
                <a:lnTo>
                  <a:pt x="102867" y="41523"/>
                </a:lnTo>
                <a:lnTo>
                  <a:pt x="102867" y="83938"/>
                </a:lnTo>
                <a:close/>
              </a:path>
              <a:path w="568325" h="85725">
                <a:moveTo>
                  <a:pt x="122810" y="32444"/>
                </a:moveTo>
                <a:lnTo>
                  <a:pt x="119090" y="31998"/>
                </a:lnTo>
                <a:lnTo>
                  <a:pt x="122810" y="31998"/>
                </a:lnTo>
                <a:lnTo>
                  <a:pt x="122810" y="32444"/>
                </a:lnTo>
                <a:close/>
              </a:path>
              <a:path w="568325" h="85725">
                <a:moveTo>
                  <a:pt x="139403" y="38992"/>
                </a:moveTo>
                <a:lnTo>
                  <a:pt x="158900" y="22621"/>
                </a:lnTo>
                <a:lnTo>
                  <a:pt x="166340" y="22621"/>
                </a:lnTo>
                <a:lnTo>
                  <a:pt x="172046" y="24407"/>
                </a:lnTo>
                <a:lnTo>
                  <a:pt x="176015" y="27979"/>
                </a:lnTo>
                <a:lnTo>
                  <a:pt x="179066" y="30659"/>
                </a:lnTo>
                <a:lnTo>
                  <a:pt x="150664" y="30659"/>
                </a:lnTo>
                <a:lnTo>
                  <a:pt x="144563" y="33436"/>
                </a:lnTo>
                <a:lnTo>
                  <a:pt x="139403" y="38992"/>
                </a:lnTo>
                <a:close/>
              </a:path>
              <a:path w="568325" h="85725">
                <a:moveTo>
                  <a:pt x="182117" y="54024"/>
                </a:moveTo>
                <a:lnTo>
                  <a:pt x="172889" y="54024"/>
                </a:lnTo>
                <a:lnTo>
                  <a:pt x="172774" y="38992"/>
                </a:lnTo>
                <a:lnTo>
                  <a:pt x="171451" y="36115"/>
                </a:lnTo>
                <a:lnTo>
                  <a:pt x="165696" y="31749"/>
                </a:lnTo>
                <a:lnTo>
                  <a:pt x="162074" y="30659"/>
                </a:lnTo>
                <a:lnTo>
                  <a:pt x="179066" y="30659"/>
                </a:lnTo>
                <a:lnTo>
                  <a:pt x="180082" y="31551"/>
                </a:lnTo>
                <a:lnTo>
                  <a:pt x="182117" y="36512"/>
                </a:lnTo>
                <a:lnTo>
                  <a:pt x="182117" y="54024"/>
                </a:lnTo>
                <a:close/>
              </a:path>
              <a:path w="568325" h="85725">
                <a:moveTo>
                  <a:pt x="161231" y="85426"/>
                </a:moveTo>
                <a:lnTo>
                  <a:pt x="147043" y="85426"/>
                </a:lnTo>
                <a:lnTo>
                  <a:pt x="142033" y="83541"/>
                </a:lnTo>
                <a:lnTo>
                  <a:pt x="138064" y="79771"/>
                </a:lnTo>
                <a:lnTo>
                  <a:pt x="134095" y="75901"/>
                </a:lnTo>
                <a:lnTo>
                  <a:pt x="132152" y="71288"/>
                </a:lnTo>
                <a:lnTo>
                  <a:pt x="132111" y="59878"/>
                </a:lnTo>
                <a:lnTo>
                  <a:pt x="134045" y="55165"/>
                </a:lnTo>
                <a:lnTo>
                  <a:pt x="137915" y="51494"/>
                </a:lnTo>
                <a:lnTo>
                  <a:pt x="141883" y="47823"/>
                </a:lnTo>
                <a:lnTo>
                  <a:pt x="146944" y="45987"/>
                </a:lnTo>
                <a:lnTo>
                  <a:pt x="161627" y="45987"/>
                </a:lnTo>
                <a:lnTo>
                  <a:pt x="168226" y="48666"/>
                </a:lnTo>
                <a:lnTo>
                  <a:pt x="171723" y="52685"/>
                </a:lnTo>
                <a:lnTo>
                  <a:pt x="152003" y="52685"/>
                </a:lnTo>
                <a:lnTo>
                  <a:pt x="148432" y="53925"/>
                </a:lnTo>
                <a:lnTo>
                  <a:pt x="142975" y="58787"/>
                </a:lnTo>
                <a:lnTo>
                  <a:pt x="141635" y="61912"/>
                </a:lnTo>
                <a:lnTo>
                  <a:pt x="141635" y="69552"/>
                </a:lnTo>
                <a:lnTo>
                  <a:pt x="142975" y="72677"/>
                </a:lnTo>
                <a:lnTo>
                  <a:pt x="145654" y="75157"/>
                </a:lnTo>
                <a:lnTo>
                  <a:pt x="148432" y="77539"/>
                </a:lnTo>
                <a:lnTo>
                  <a:pt x="152003" y="78729"/>
                </a:lnTo>
                <a:lnTo>
                  <a:pt x="171398" y="78729"/>
                </a:lnTo>
                <a:lnTo>
                  <a:pt x="167829" y="82649"/>
                </a:lnTo>
                <a:lnTo>
                  <a:pt x="161231" y="85426"/>
                </a:lnTo>
                <a:close/>
              </a:path>
              <a:path w="568325" h="85725">
                <a:moveTo>
                  <a:pt x="171398" y="78729"/>
                </a:moveTo>
                <a:lnTo>
                  <a:pt x="163712" y="78729"/>
                </a:lnTo>
                <a:lnTo>
                  <a:pt x="169218" y="76249"/>
                </a:lnTo>
                <a:lnTo>
                  <a:pt x="172889" y="71288"/>
                </a:lnTo>
                <a:lnTo>
                  <a:pt x="172814" y="59878"/>
                </a:lnTo>
                <a:lnTo>
                  <a:pt x="169218" y="55116"/>
                </a:lnTo>
                <a:lnTo>
                  <a:pt x="163712" y="52685"/>
                </a:lnTo>
                <a:lnTo>
                  <a:pt x="171723" y="52685"/>
                </a:lnTo>
                <a:lnTo>
                  <a:pt x="172889" y="54024"/>
                </a:lnTo>
                <a:lnTo>
                  <a:pt x="182117" y="54024"/>
                </a:lnTo>
                <a:lnTo>
                  <a:pt x="182117" y="77092"/>
                </a:lnTo>
                <a:lnTo>
                  <a:pt x="172889" y="77092"/>
                </a:lnTo>
                <a:lnTo>
                  <a:pt x="171398" y="78729"/>
                </a:lnTo>
                <a:close/>
              </a:path>
              <a:path w="568325" h="85725">
                <a:moveTo>
                  <a:pt x="182117" y="83938"/>
                </a:moveTo>
                <a:lnTo>
                  <a:pt x="172889" y="83938"/>
                </a:lnTo>
                <a:lnTo>
                  <a:pt x="172889" y="77092"/>
                </a:lnTo>
                <a:lnTo>
                  <a:pt x="182117" y="77092"/>
                </a:lnTo>
                <a:lnTo>
                  <a:pt x="182117" y="83938"/>
                </a:lnTo>
                <a:close/>
              </a:path>
              <a:path w="568325" h="85725">
                <a:moveTo>
                  <a:pt x="254972" y="33188"/>
                </a:moveTo>
                <a:lnTo>
                  <a:pt x="245744" y="33188"/>
                </a:lnTo>
                <a:lnTo>
                  <a:pt x="245744" y="1339"/>
                </a:lnTo>
                <a:lnTo>
                  <a:pt x="254972" y="1339"/>
                </a:lnTo>
                <a:lnTo>
                  <a:pt x="254972" y="33188"/>
                </a:lnTo>
                <a:close/>
              </a:path>
              <a:path w="568325" h="85725">
                <a:moveTo>
                  <a:pt x="229671" y="85426"/>
                </a:moveTo>
                <a:lnTo>
                  <a:pt x="217468" y="85426"/>
                </a:lnTo>
                <a:lnTo>
                  <a:pt x="211018" y="82599"/>
                </a:lnTo>
                <a:lnTo>
                  <a:pt x="206157" y="76943"/>
                </a:lnTo>
                <a:lnTo>
                  <a:pt x="201295" y="71189"/>
                </a:lnTo>
                <a:lnTo>
                  <a:pt x="198864" y="63549"/>
                </a:lnTo>
                <a:lnTo>
                  <a:pt x="198864" y="44499"/>
                </a:lnTo>
                <a:lnTo>
                  <a:pt x="201295" y="36909"/>
                </a:lnTo>
                <a:lnTo>
                  <a:pt x="211117" y="25499"/>
                </a:lnTo>
                <a:lnTo>
                  <a:pt x="217567" y="22621"/>
                </a:lnTo>
                <a:lnTo>
                  <a:pt x="229572" y="22621"/>
                </a:lnTo>
                <a:lnTo>
                  <a:pt x="233342" y="23564"/>
                </a:lnTo>
                <a:lnTo>
                  <a:pt x="240288" y="27334"/>
                </a:lnTo>
                <a:lnTo>
                  <a:pt x="243264" y="29914"/>
                </a:lnTo>
                <a:lnTo>
                  <a:pt x="244053" y="30956"/>
                </a:lnTo>
                <a:lnTo>
                  <a:pt x="221982" y="30956"/>
                </a:lnTo>
                <a:lnTo>
                  <a:pt x="217319" y="33089"/>
                </a:lnTo>
                <a:lnTo>
                  <a:pt x="210274" y="41523"/>
                </a:lnTo>
                <a:lnTo>
                  <a:pt x="208538" y="47079"/>
                </a:lnTo>
                <a:lnTo>
                  <a:pt x="208538" y="60969"/>
                </a:lnTo>
                <a:lnTo>
                  <a:pt x="210274" y="66575"/>
                </a:lnTo>
                <a:lnTo>
                  <a:pt x="213747" y="70842"/>
                </a:lnTo>
                <a:lnTo>
                  <a:pt x="217219" y="75009"/>
                </a:lnTo>
                <a:lnTo>
                  <a:pt x="221883" y="77092"/>
                </a:lnTo>
                <a:lnTo>
                  <a:pt x="244199" y="77092"/>
                </a:lnTo>
                <a:lnTo>
                  <a:pt x="243462" y="78084"/>
                </a:lnTo>
                <a:lnTo>
                  <a:pt x="240536" y="80614"/>
                </a:lnTo>
                <a:lnTo>
                  <a:pt x="236964" y="82599"/>
                </a:lnTo>
                <a:lnTo>
                  <a:pt x="233492" y="84484"/>
                </a:lnTo>
                <a:lnTo>
                  <a:pt x="229671" y="85426"/>
                </a:lnTo>
                <a:close/>
              </a:path>
              <a:path w="568325" h="85725">
                <a:moveTo>
                  <a:pt x="244199" y="77092"/>
                </a:moveTo>
                <a:lnTo>
                  <a:pt x="231407" y="77092"/>
                </a:lnTo>
                <a:lnTo>
                  <a:pt x="234880" y="76199"/>
                </a:lnTo>
                <a:lnTo>
                  <a:pt x="238155" y="74413"/>
                </a:lnTo>
                <a:lnTo>
                  <a:pt x="241528" y="72627"/>
                </a:lnTo>
                <a:lnTo>
                  <a:pt x="244058" y="70395"/>
                </a:lnTo>
                <a:lnTo>
                  <a:pt x="245744" y="67716"/>
                </a:lnTo>
                <a:lnTo>
                  <a:pt x="245744" y="40629"/>
                </a:lnTo>
                <a:lnTo>
                  <a:pt x="244058" y="37951"/>
                </a:lnTo>
                <a:lnTo>
                  <a:pt x="241528" y="35669"/>
                </a:lnTo>
                <a:lnTo>
                  <a:pt x="238155" y="33784"/>
                </a:lnTo>
                <a:lnTo>
                  <a:pt x="234880" y="31899"/>
                </a:lnTo>
                <a:lnTo>
                  <a:pt x="231407" y="30956"/>
                </a:lnTo>
                <a:lnTo>
                  <a:pt x="244053" y="30956"/>
                </a:lnTo>
                <a:lnTo>
                  <a:pt x="245744" y="33188"/>
                </a:lnTo>
                <a:lnTo>
                  <a:pt x="254972" y="33188"/>
                </a:lnTo>
                <a:lnTo>
                  <a:pt x="254972" y="75009"/>
                </a:lnTo>
                <a:lnTo>
                  <a:pt x="245744" y="75009"/>
                </a:lnTo>
                <a:lnTo>
                  <a:pt x="244199" y="77092"/>
                </a:lnTo>
                <a:close/>
              </a:path>
              <a:path w="568325" h="85725">
                <a:moveTo>
                  <a:pt x="254972" y="83938"/>
                </a:moveTo>
                <a:lnTo>
                  <a:pt x="245744" y="83938"/>
                </a:lnTo>
                <a:lnTo>
                  <a:pt x="245744" y="75009"/>
                </a:lnTo>
                <a:lnTo>
                  <a:pt x="254972" y="75009"/>
                </a:lnTo>
                <a:lnTo>
                  <a:pt x="254972" y="83938"/>
                </a:lnTo>
                <a:close/>
              </a:path>
              <a:path w="568325" h="85725">
                <a:moveTo>
                  <a:pt x="284660" y="83938"/>
                </a:moveTo>
                <a:lnTo>
                  <a:pt x="275283" y="83938"/>
                </a:lnTo>
                <a:lnTo>
                  <a:pt x="275283" y="1339"/>
                </a:lnTo>
                <a:lnTo>
                  <a:pt x="284660" y="1339"/>
                </a:lnTo>
                <a:lnTo>
                  <a:pt x="284660" y="83938"/>
                </a:lnTo>
                <a:close/>
              </a:path>
              <a:path w="568325" h="85725">
                <a:moveTo>
                  <a:pt x="330933" y="85426"/>
                </a:moveTo>
                <a:lnTo>
                  <a:pt x="321904" y="85426"/>
                </a:lnTo>
                <a:lnTo>
                  <a:pt x="314562" y="82500"/>
                </a:lnTo>
                <a:lnTo>
                  <a:pt x="303252" y="70792"/>
                </a:lnTo>
                <a:lnTo>
                  <a:pt x="300424" y="63251"/>
                </a:lnTo>
                <a:lnTo>
                  <a:pt x="300424" y="45194"/>
                </a:lnTo>
                <a:lnTo>
                  <a:pt x="303202" y="37752"/>
                </a:lnTo>
                <a:lnTo>
                  <a:pt x="308758" y="31700"/>
                </a:lnTo>
                <a:lnTo>
                  <a:pt x="314414" y="25647"/>
                </a:lnTo>
                <a:lnTo>
                  <a:pt x="321458" y="22621"/>
                </a:lnTo>
                <a:lnTo>
                  <a:pt x="338524" y="22621"/>
                </a:lnTo>
                <a:lnTo>
                  <a:pt x="345469" y="25598"/>
                </a:lnTo>
                <a:lnTo>
                  <a:pt x="349676" y="30360"/>
                </a:lnTo>
                <a:lnTo>
                  <a:pt x="324286" y="30360"/>
                </a:lnTo>
                <a:lnTo>
                  <a:pt x="319672" y="32295"/>
                </a:lnTo>
                <a:lnTo>
                  <a:pt x="315902" y="36165"/>
                </a:lnTo>
                <a:lnTo>
                  <a:pt x="312231" y="40034"/>
                </a:lnTo>
                <a:lnTo>
                  <a:pt x="310346" y="44747"/>
                </a:lnTo>
                <a:lnTo>
                  <a:pt x="310247" y="50304"/>
                </a:lnTo>
                <a:lnTo>
                  <a:pt x="358616" y="50304"/>
                </a:lnTo>
                <a:lnTo>
                  <a:pt x="358616" y="57001"/>
                </a:lnTo>
                <a:lnTo>
                  <a:pt x="310247" y="57001"/>
                </a:lnTo>
                <a:lnTo>
                  <a:pt x="310544" y="63152"/>
                </a:lnTo>
                <a:lnTo>
                  <a:pt x="312727" y="68163"/>
                </a:lnTo>
                <a:lnTo>
                  <a:pt x="316795" y="72032"/>
                </a:lnTo>
                <a:lnTo>
                  <a:pt x="320962" y="75802"/>
                </a:lnTo>
                <a:lnTo>
                  <a:pt x="325972" y="77688"/>
                </a:lnTo>
                <a:lnTo>
                  <a:pt x="352921" y="77688"/>
                </a:lnTo>
                <a:lnTo>
                  <a:pt x="349797" y="80236"/>
                </a:lnTo>
                <a:lnTo>
                  <a:pt x="344179" y="83119"/>
                </a:lnTo>
                <a:lnTo>
                  <a:pt x="337891" y="84850"/>
                </a:lnTo>
                <a:lnTo>
                  <a:pt x="330933" y="85426"/>
                </a:lnTo>
                <a:close/>
              </a:path>
              <a:path w="568325" h="85725">
                <a:moveTo>
                  <a:pt x="358616" y="50304"/>
                </a:moveTo>
                <a:lnTo>
                  <a:pt x="349537" y="50304"/>
                </a:lnTo>
                <a:lnTo>
                  <a:pt x="349537" y="44747"/>
                </a:lnTo>
                <a:lnTo>
                  <a:pt x="347702" y="40034"/>
                </a:lnTo>
                <a:lnTo>
                  <a:pt x="340359" y="32295"/>
                </a:lnTo>
                <a:lnTo>
                  <a:pt x="335596" y="30360"/>
                </a:lnTo>
                <a:lnTo>
                  <a:pt x="349676" y="30360"/>
                </a:lnTo>
                <a:lnTo>
                  <a:pt x="355986" y="37504"/>
                </a:lnTo>
                <a:lnTo>
                  <a:pt x="358599" y="45194"/>
                </a:lnTo>
                <a:lnTo>
                  <a:pt x="358616" y="50304"/>
                </a:lnTo>
                <a:close/>
              </a:path>
              <a:path w="568325" h="85725">
                <a:moveTo>
                  <a:pt x="352921" y="77688"/>
                </a:moveTo>
                <a:lnTo>
                  <a:pt x="339069" y="77688"/>
                </a:lnTo>
                <a:lnTo>
                  <a:pt x="345221" y="75207"/>
                </a:lnTo>
                <a:lnTo>
                  <a:pt x="350281" y="70246"/>
                </a:lnTo>
                <a:lnTo>
                  <a:pt x="354746" y="76199"/>
                </a:lnTo>
                <a:lnTo>
                  <a:pt x="352921" y="77688"/>
                </a:lnTo>
                <a:close/>
              </a:path>
              <a:path w="568325" h="85725">
                <a:moveTo>
                  <a:pt x="460928" y="76199"/>
                </a:moveTo>
                <a:lnTo>
                  <a:pt x="441559" y="76199"/>
                </a:lnTo>
                <a:lnTo>
                  <a:pt x="446272" y="74910"/>
                </a:lnTo>
                <a:lnTo>
                  <a:pt x="453316" y="69651"/>
                </a:lnTo>
                <a:lnTo>
                  <a:pt x="455102" y="66228"/>
                </a:lnTo>
                <a:lnTo>
                  <a:pt x="455102" y="55512"/>
                </a:lnTo>
                <a:lnTo>
                  <a:pt x="449992" y="50849"/>
                </a:lnTo>
                <a:lnTo>
                  <a:pt x="427569" y="44796"/>
                </a:lnTo>
                <a:lnTo>
                  <a:pt x="419780" y="42217"/>
                </a:lnTo>
                <a:lnTo>
                  <a:pt x="406138" y="27036"/>
                </a:lnTo>
                <a:lnTo>
                  <a:pt x="406138" y="16421"/>
                </a:lnTo>
                <a:lnTo>
                  <a:pt x="408767" y="10963"/>
                </a:lnTo>
                <a:lnTo>
                  <a:pt x="419383" y="2331"/>
                </a:lnTo>
                <a:lnTo>
                  <a:pt x="426230" y="148"/>
                </a:lnTo>
                <a:lnTo>
                  <a:pt x="434564" y="148"/>
                </a:lnTo>
                <a:lnTo>
                  <a:pt x="443317" y="864"/>
                </a:lnTo>
                <a:lnTo>
                  <a:pt x="451121" y="3013"/>
                </a:lnTo>
                <a:lnTo>
                  <a:pt x="457976" y="6594"/>
                </a:lnTo>
                <a:lnTo>
                  <a:pt x="461077" y="9226"/>
                </a:lnTo>
                <a:lnTo>
                  <a:pt x="428858" y="9226"/>
                </a:lnTo>
                <a:lnTo>
                  <a:pt x="424791" y="10467"/>
                </a:lnTo>
                <a:lnTo>
                  <a:pt x="421616" y="12948"/>
                </a:lnTo>
                <a:lnTo>
                  <a:pt x="418441" y="15329"/>
                </a:lnTo>
                <a:lnTo>
                  <a:pt x="416853" y="18454"/>
                </a:lnTo>
                <a:lnTo>
                  <a:pt x="416853" y="25300"/>
                </a:lnTo>
                <a:lnTo>
                  <a:pt x="418143" y="27781"/>
                </a:lnTo>
                <a:lnTo>
                  <a:pt x="420723" y="29765"/>
                </a:lnTo>
                <a:lnTo>
                  <a:pt x="423402" y="31749"/>
                </a:lnTo>
                <a:lnTo>
                  <a:pt x="427272" y="33386"/>
                </a:lnTo>
                <a:lnTo>
                  <a:pt x="432331" y="34676"/>
                </a:lnTo>
                <a:lnTo>
                  <a:pt x="444039" y="37852"/>
                </a:lnTo>
                <a:lnTo>
                  <a:pt x="451580" y="40481"/>
                </a:lnTo>
                <a:lnTo>
                  <a:pt x="454953" y="42564"/>
                </a:lnTo>
                <a:lnTo>
                  <a:pt x="458426" y="44648"/>
                </a:lnTo>
                <a:lnTo>
                  <a:pt x="461055" y="47227"/>
                </a:lnTo>
                <a:lnTo>
                  <a:pt x="462841" y="50304"/>
                </a:lnTo>
                <a:lnTo>
                  <a:pt x="464727" y="53279"/>
                </a:lnTo>
                <a:lnTo>
                  <a:pt x="465669" y="56902"/>
                </a:lnTo>
                <a:lnTo>
                  <a:pt x="465669" y="68708"/>
                </a:lnTo>
                <a:lnTo>
                  <a:pt x="462890" y="74661"/>
                </a:lnTo>
                <a:lnTo>
                  <a:pt x="460928" y="76199"/>
                </a:lnTo>
                <a:close/>
              </a:path>
              <a:path w="568325" h="85725">
                <a:moveTo>
                  <a:pt x="457632" y="19198"/>
                </a:moveTo>
                <a:lnTo>
                  <a:pt x="452795" y="14836"/>
                </a:lnTo>
                <a:lnTo>
                  <a:pt x="447214" y="11719"/>
                </a:lnTo>
                <a:lnTo>
                  <a:pt x="440889" y="9850"/>
                </a:lnTo>
                <a:lnTo>
                  <a:pt x="433820" y="9226"/>
                </a:lnTo>
                <a:lnTo>
                  <a:pt x="461077" y="9226"/>
                </a:lnTo>
                <a:lnTo>
                  <a:pt x="463883" y="11608"/>
                </a:lnTo>
                <a:lnTo>
                  <a:pt x="457632" y="19198"/>
                </a:lnTo>
                <a:close/>
              </a:path>
              <a:path w="568325" h="85725">
                <a:moveTo>
                  <a:pt x="444536" y="85426"/>
                </a:moveTo>
                <a:lnTo>
                  <a:pt x="435308" y="85426"/>
                </a:lnTo>
                <a:lnTo>
                  <a:pt x="425848" y="84608"/>
                </a:lnTo>
                <a:lnTo>
                  <a:pt x="417411" y="82152"/>
                </a:lnTo>
                <a:lnTo>
                  <a:pt x="409998" y="78059"/>
                </a:lnTo>
                <a:lnTo>
                  <a:pt x="403608" y="72329"/>
                </a:lnTo>
                <a:lnTo>
                  <a:pt x="409561" y="64442"/>
                </a:lnTo>
                <a:lnTo>
                  <a:pt x="412935" y="68312"/>
                </a:lnTo>
                <a:lnTo>
                  <a:pt x="416903" y="71239"/>
                </a:lnTo>
                <a:lnTo>
                  <a:pt x="426031" y="75207"/>
                </a:lnTo>
                <a:lnTo>
                  <a:pt x="430744" y="76199"/>
                </a:lnTo>
                <a:lnTo>
                  <a:pt x="460928" y="76199"/>
                </a:lnTo>
                <a:lnTo>
                  <a:pt x="451877" y="83294"/>
                </a:lnTo>
                <a:lnTo>
                  <a:pt x="444536" y="85426"/>
                </a:lnTo>
                <a:close/>
              </a:path>
              <a:path w="568325" h="85725">
                <a:moveTo>
                  <a:pt x="486185" y="19645"/>
                </a:moveTo>
                <a:lnTo>
                  <a:pt x="479786" y="13096"/>
                </a:lnTo>
                <a:lnTo>
                  <a:pt x="482961" y="8929"/>
                </a:lnTo>
                <a:lnTo>
                  <a:pt x="487079" y="5754"/>
                </a:lnTo>
                <a:lnTo>
                  <a:pt x="492139" y="3571"/>
                </a:lnTo>
                <a:lnTo>
                  <a:pt x="497199" y="1289"/>
                </a:lnTo>
                <a:lnTo>
                  <a:pt x="502656" y="148"/>
                </a:lnTo>
                <a:lnTo>
                  <a:pt x="516546" y="148"/>
                </a:lnTo>
                <a:lnTo>
                  <a:pt x="523144" y="2381"/>
                </a:lnTo>
                <a:lnTo>
                  <a:pt x="528304" y="6845"/>
                </a:lnTo>
                <a:lnTo>
                  <a:pt x="531172" y="9226"/>
                </a:lnTo>
                <a:lnTo>
                  <a:pt x="498886" y="9226"/>
                </a:lnTo>
                <a:lnTo>
                  <a:pt x="491444" y="12699"/>
                </a:lnTo>
                <a:lnTo>
                  <a:pt x="486185" y="19645"/>
                </a:lnTo>
                <a:close/>
              </a:path>
              <a:path w="568325" h="85725">
                <a:moveTo>
                  <a:pt x="536638" y="83938"/>
                </a:moveTo>
                <a:lnTo>
                  <a:pt x="479935" y="83938"/>
                </a:lnTo>
                <a:lnTo>
                  <a:pt x="479935" y="75753"/>
                </a:lnTo>
                <a:lnTo>
                  <a:pt x="489953" y="67716"/>
                </a:lnTo>
                <a:lnTo>
                  <a:pt x="498278" y="60870"/>
                </a:lnTo>
                <a:lnTo>
                  <a:pt x="524484" y="32444"/>
                </a:lnTo>
                <a:lnTo>
                  <a:pt x="525774" y="28376"/>
                </a:lnTo>
                <a:lnTo>
                  <a:pt x="525688" y="19645"/>
                </a:lnTo>
                <a:lnTo>
                  <a:pt x="524186" y="16172"/>
                </a:lnTo>
                <a:lnTo>
                  <a:pt x="521012" y="13394"/>
                </a:lnTo>
                <a:lnTo>
                  <a:pt x="517936" y="10616"/>
                </a:lnTo>
                <a:lnTo>
                  <a:pt x="513769" y="9226"/>
                </a:lnTo>
                <a:lnTo>
                  <a:pt x="531172" y="9226"/>
                </a:lnTo>
                <a:lnTo>
                  <a:pt x="533563" y="11211"/>
                </a:lnTo>
                <a:lnTo>
                  <a:pt x="536192" y="17065"/>
                </a:lnTo>
                <a:lnTo>
                  <a:pt x="536192" y="31055"/>
                </a:lnTo>
                <a:lnTo>
                  <a:pt x="506836" y="66079"/>
                </a:lnTo>
                <a:lnTo>
                  <a:pt x="496157" y="74711"/>
                </a:lnTo>
                <a:lnTo>
                  <a:pt x="536638" y="74711"/>
                </a:lnTo>
                <a:lnTo>
                  <a:pt x="536638" y="83938"/>
                </a:lnTo>
                <a:close/>
              </a:path>
              <a:path w="568325" h="85725">
                <a:moveTo>
                  <a:pt x="567827" y="83938"/>
                </a:moveTo>
                <a:lnTo>
                  <a:pt x="557558" y="83938"/>
                </a:lnTo>
                <a:lnTo>
                  <a:pt x="557558" y="1339"/>
                </a:lnTo>
                <a:lnTo>
                  <a:pt x="567827" y="1339"/>
                </a:lnTo>
                <a:lnTo>
                  <a:pt x="567827" y="83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8347" y="3822004"/>
            <a:ext cx="753053" cy="1068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9338" y="3517195"/>
            <a:ext cx="438150" cy="84455"/>
          </a:xfrm>
          <a:custGeom>
            <a:avLst/>
            <a:gdLst/>
            <a:ahLst/>
            <a:cxnLst/>
            <a:rect l="l" t="t" r="r" b="b"/>
            <a:pathLst>
              <a:path w="438150" h="84454">
                <a:moveTo>
                  <a:pt x="10269" y="82599"/>
                </a:moveTo>
                <a:lnTo>
                  <a:pt x="0" y="82599"/>
                </a:lnTo>
                <a:lnTo>
                  <a:pt x="0" y="0"/>
                </a:lnTo>
                <a:lnTo>
                  <a:pt x="40927" y="0"/>
                </a:lnTo>
                <a:lnTo>
                  <a:pt x="47178" y="2331"/>
                </a:lnTo>
                <a:lnTo>
                  <a:pt x="51940" y="6995"/>
                </a:lnTo>
                <a:lnTo>
                  <a:pt x="54270" y="9227"/>
                </a:lnTo>
                <a:lnTo>
                  <a:pt x="10269" y="9227"/>
                </a:lnTo>
                <a:lnTo>
                  <a:pt x="10269" y="40779"/>
                </a:lnTo>
                <a:lnTo>
                  <a:pt x="53833" y="40779"/>
                </a:lnTo>
                <a:lnTo>
                  <a:pt x="49014" y="45938"/>
                </a:lnTo>
                <a:lnTo>
                  <a:pt x="43904" y="48369"/>
                </a:lnTo>
                <a:lnTo>
                  <a:pt x="37654" y="48964"/>
                </a:lnTo>
                <a:lnTo>
                  <a:pt x="38247" y="49857"/>
                </a:lnTo>
                <a:lnTo>
                  <a:pt x="10269" y="49857"/>
                </a:lnTo>
                <a:lnTo>
                  <a:pt x="10269" y="82599"/>
                </a:lnTo>
                <a:close/>
              </a:path>
              <a:path w="438150" h="84454">
                <a:moveTo>
                  <a:pt x="53833" y="40779"/>
                </a:moveTo>
                <a:lnTo>
                  <a:pt x="36859" y="40779"/>
                </a:lnTo>
                <a:lnTo>
                  <a:pt x="40779" y="39340"/>
                </a:lnTo>
                <a:lnTo>
                  <a:pt x="46831" y="33486"/>
                </a:lnTo>
                <a:lnTo>
                  <a:pt x="48368" y="29616"/>
                </a:lnTo>
                <a:lnTo>
                  <a:pt x="48368" y="20191"/>
                </a:lnTo>
                <a:lnTo>
                  <a:pt x="46831" y="16421"/>
                </a:lnTo>
                <a:lnTo>
                  <a:pt x="43755" y="13543"/>
                </a:lnTo>
                <a:lnTo>
                  <a:pt x="40779" y="10666"/>
                </a:lnTo>
                <a:lnTo>
                  <a:pt x="36859" y="9227"/>
                </a:lnTo>
                <a:lnTo>
                  <a:pt x="54270" y="9227"/>
                </a:lnTo>
                <a:lnTo>
                  <a:pt x="56704" y="11559"/>
                </a:lnTo>
                <a:lnTo>
                  <a:pt x="59084" y="17512"/>
                </a:lnTo>
                <a:lnTo>
                  <a:pt x="59084" y="31800"/>
                </a:lnTo>
                <a:lnTo>
                  <a:pt x="57050" y="37405"/>
                </a:lnTo>
                <a:lnTo>
                  <a:pt x="53833" y="40779"/>
                </a:lnTo>
                <a:close/>
              </a:path>
              <a:path w="438150" h="84454">
                <a:moveTo>
                  <a:pt x="59977" y="82599"/>
                </a:moveTo>
                <a:lnTo>
                  <a:pt x="47773" y="82599"/>
                </a:lnTo>
                <a:lnTo>
                  <a:pt x="26789" y="49857"/>
                </a:lnTo>
                <a:lnTo>
                  <a:pt x="38247" y="49857"/>
                </a:lnTo>
                <a:lnTo>
                  <a:pt x="59977" y="82599"/>
                </a:lnTo>
                <a:close/>
              </a:path>
              <a:path w="438150" h="84454">
                <a:moveTo>
                  <a:pt x="103826" y="84087"/>
                </a:moveTo>
                <a:lnTo>
                  <a:pt x="94797" y="84087"/>
                </a:lnTo>
                <a:lnTo>
                  <a:pt x="87454" y="81161"/>
                </a:lnTo>
                <a:lnTo>
                  <a:pt x="76143" y="69453"/>
                </a:lnTo>
                <a:lnTo>
                  <a:pt x="73315" y="61912"/>
                </a:lnTo>
                <a:lnTo>
                  <a:pt x="73315" y="43854"/>
                </a:lnTo>
                <a:lnTo>
                  <a:pt x="76094" y="36413"/>
                </a:lnTo>
                <a:lnTo>
                  <a:pt x="81650" y="30360"/>
                </a:lnTo>
                <a:lnTo>
                  <a:pt x="87305" y="24308"/>
                </a:lnTo>
                <a:lnTo>
                  <a:pt x="94350" y="21282"/>
                </a:lnTo>
                <a:lnTo>
                  <a:pt x="111415" y="21282"/>
                </a:lnTo>
                <a:lnTo>
                  <a:pt x="118361" y="24259"/>
                </a:lnTo>
                <a:lnTo>
                  <a:pt x="122568" y="29021"/>
                </a:lnTo>
                <a:lnTo>
                  <a:pt x="97178" y="29021"/>
                </a:lnTo>
                <a:lnTo>
                  <a:pt x="92564" y="30956"/>
                </a:lnTo>
                <a:lnTo>
                  <a:pt x="88793" y="34826"/>
                </a:lnTo>
                <a:lnTo>
                  <a:pt x="85122" y="38695"/>
                </a:lnTo>
                <a:lnTo>
                  <a:pt x="83237" y="43408"/>
                </a:lnTo>
                <a:lnTo>
                  <a:pt x="83138" y="48964"/>
                </a:lnTo>
                <a:lnTo>
                  <a:pt x="131507" y="48964"/>
                </a:lnTo>
                <a:lnTo>
                  <a:pt x="131507" y="55662"/>
                </a:lnTo>
                <a:lnTo>
                  <a:pt x="83138" y="55662"/>
                </a:lnTo>
                <a:lnTo>
                  <a:pt x="83435" y="61813"/>
                </a:lnTo>
                <a:lnTo>
                  <a:pt x="85619" y="66824"/>
                </a:lnTo>
                <a:lnTo>
                  <a:pt x="89687" y="70693"/>
                </a:lnTo>
                <a:lnTo>
                  <a:pt x="93854" y="74463"/>
                </a:lnTo>
                <a:lnTo>
                  <a:pt x="98864" y="76348"/>
                </a:lnTo>
                <a:lnTo>
                  <a:pt x="125814" y="76348"/>
                </a:lnTo>
                <a:lnTo>
                  <a:pt x="122689" y="78897"/>
                </a:lnTo>
                <a:lnTo>
                  <a:pt x="117071" y="81780"/>
                </a:lnTo>
                <a:lnTo>
                  <a:pt x="110783" y="83510"/>
                </a:lnTo>
                <a:lnTo>
                  <a:pt x="103826" y="84087"/>
                </a:lnTo>
                <a:close/>
              </a:path>
              <a:path w="438150" h="84454">
                <a:moveTo>
                  <a:pt x="131507" y="48964"/>
                </a:moveTo>
                <a:lnTo>
                  <a:pt x="122429" y="48964"/>
                </a:lnTo>
                <a:lnTo>
                  <a:pt x="122429" y="43408"/>
                </a:lnTo>
                <a:lnTo>
                  <a:pt x="120593" y="38695"/>
                </a:lnTo>
                <a:lnTo>
                  <a:pt x="113252" y="30956"/>
                </a:lnTo>
                <a:lnTo>
                  <a:pt x="108489" y="29021"/>
                </a:lnTo>
                <a:lnTo>
                  <a:pt x="122568" y="29021"/>
                </a:lnTo>
                <a:lnTo>
                  <a:pt x="128878" y="36165"/>
                </a:lnTo>
                <a:lnTo>
                  <a:pt x="131490" y="43854"/>
                </a:lnTo>
                <a:lnTo>
                  <a:pt x="131507" y="48964"/>
                </a:lnTo>
                <a:close/>
              </a:path>
              <a:path w="438150" h="84454">
                <a:moveTo>
                  <a:pt x="125814" y="76348"/>
                </a:moveTo>
                <a:lnTo>
                  <a:pt x="111961" y="76348"/>
                </a:lnTo>
                <a:lnTo>
                  <a:pt x="118113" y="73868"/>
                </a:lnTo>
                <a:lnTo>
                  <a:pt x="123173" y="68907"/>
                </a:lnTo>
                <a:lnTo>
                  <a:pt x="127638" y="74860"/>
                </a:lnTo>
                <a:lnTo>
                  <a:pt x="125814" y="76348"/>
                </a:lnTo>
                <a:close/>
              </a:path>
              <a:path w="438150" h="84454">
                <a:moveTo>
                  <a:pt x="200897" y="31849"/>
                </a:moveTo>
                <a:lnTo>
                  <a:pt x="191669" y="31849"/>
                </a:lnTo>
                <a:lnTo>
                  <a:pt x="191669" y="0"/>
                </a:lnTo>
                <a:lnTo>
                  <a:pt x="200897" y="0"/>
                </a:lnTo>
                <a:lnTo>
                  <a:pt x="200897" y="31849"/>
                </a:lnTo>
                <a:close/>
              </a:path>
              <a:path w="438150" h="84454">
                <a:moveTo>
                  <a:pt x="175595" y="84087"/>
                </a:moveTo>
                <a:lnTo>
                  <a:pt x="163392" y="84087"/>
                </a:lnTo>
                <a:lnTo>
                  <a:pt x="156943" y="81260"/>
                </a:lnTo>
                <a:lnTo>
                  <a:pt x="152081" y="75604"/>
                </a:lnTo>
                <a:lnTo>
                  <a:pt x="147220" y="69850"/>
                </a:lnTo>
                <a:lnTo>
                  <a:pt x="144789" y="62210"/>
                </a:lnTo>
                <a:lnTo>
                  <a:pt x="144789" y="43160"/>
                </a:lnTo>
                <a:lnTo>
                  <a:pt x="147220" y="35570"/>
                </a:lnTo>
                <a:lnTo>
                  <a:pt x="157042" y="24160"/>
                </a:lnTo>
                <a:lnTo>
                  <a:pt x="163491" y="21282"/>
                </a:lnTo>
                <a:lnTo>
                  <a:pt x="175496" y="21282"/>
                </a:lnTo>
                <a:lnTo>
                  <a:pt x="179266" y="22225"/>
                </a:lnTo>
                <a:lnTo>
                  <a:pt x="186212" y="25995"/>
                </a:lnTo>
                <a:lnTo>
                  <a:pt x="189188" y="28574"/>
                </a:lnTo>
                <a:lnTo>
                  <a:pt x="189978" y="29616"/>
                </a:lnTo>
                <a:lnTo>
                  <a:pt x="167906" y="29616"/>
                </a:lnTo>
                <a:lnTo>
                  <a:pt x="163243" y="31750"/>
                </a:lnTo>
                <a:lnTo>
                  <a:pt x="156199" y="40183"/>
                </a:lnTo>
                <a:lnTo>
                  <a:pt x="154462" y="45739"/>
                </a:lnTo>
                <a:lnTo>
                  <a:pt x="154462" y="59630"/>
                </a:lnTo>
                <a:lnTo>
                  <a:pt x="156199" y="65236"/>
                </a:lnTo>
                <a:lnTo>
                  <a:pt x="159672" y="69502"/>
                </a:lnTo>
                <a:lnTo>
                  <a:pt x="163143" y="73670"/>
                </a:lnTo>
                <a:lnTo>
                  <a:pt x="167807" y="75754"/>
                </a:lnTo>
                <a:lnTo>
                  <a:pt x="190122" y="75754"/>
                </a:lnTo>
                <a:lnTo>
                  <a:pt x="189387" y="76745"/>
                </a:lnTo>
                <a:lnTo>
                  <a:pt x="186461" y="79275"/>
                </a:lnTo>
                <a:lnTo>
                  <a:pt x="182889" y="81260"/>
                </a:lnTo>
                <a:lnTo>
                  <a:pt x="179416" y="83145"/>
                </a:lnTo>
                <a:lnTo>
                  <a:pt x="175595" y="84087"/>
                </a:lnTo>
                <a:close/>
              </a:path>
              <a:path w="438150" h="84454">
                <a:moveTo>
                  <a:pt x="190122" y="75754"/>
                </a:moveTo>
                <a:lnTo>
                  <a:pt x="177332" y="75754"/>
                </a:lnTo>
                <a:lnTo>
                  <a:pt x="180805" y="74860"/>
                </a:lnTo>
                <a:lnTo>
                  <a:pt x="184079" y="73074"/>
                </a:lnTo>
                <a:lnTo>
                  <a:pt x="187452" y="71288"/>
                </a:lnTo>
                <a:lnTo>
                  <a:pt x="189982" y="69056"/>
                </a:lnTo>
                <a:lnTo>
                  <a:pt x="191669" y="66377"/>
                </a:lnTo>
                <a:lnTo>
                  <a:pt x="191669" y="39290"/>
                </a:lnTo>
                <a:lnTo>
                  <a:pt x="189982" y="36612"/>
                </a:lnTo>
                <a:lnTo>
                  <a:pt x="187452" y="34329"/>
                </a:lnTo>
                <a:lnTo>
                  <a:pt x="184079" y="32444"/>
                </a:lnTo>
                <a:lnTo>
                  <a:pt x="180805" y="30559"/>
                </a:lnTo>
                <a:lnTo>
                  <a:pt x="177332" y="29616"/>
                </a:lnTo>
                <a:lnTo>
                  <a:pt x="189978" y="29616"/>
                </a:lnTo>
                <a:lnTo>
                  <a:pt x="191669" y="31849"/>
                </a:lnTo>
                <a:lnTo>
                  <a:pt x="200897" y="31849"/>
                </a:lnTo>
                <a:lnTo>
                  <a:pt x="200897" y="73670"/>
                </a:lnTo>
                <a:lnTo>
                  <a:pt x="191669" y="73670"/>
                </a:lnTo>
                <a:lnTo>
                  <a:pt x="190122" y="75754"/>
                </a:lnTo>
                <a:close/>
              </a:path>
              <a:path w="438150" h="84454">
                <a:moveTo>
                  <a:pt x="200897" y="82599"/>
                </a:moveTo>
                <a:lnTo>
                  <a:pt x="191669" y="82599"/>
                </a:lnTo>
                <a:lnTo>
                  <a:pt x="191669" y="73670"/>
                </a:lnTo>
                <a:lnTo>
                  <a:pt x="200897" y="73670"/>
                </a:lnTo>
                <a:lnTo>
                  <a:pt x="200897" y="82599"/>
                </a:lnTo>
                <a:close/>
              </a:path>
              <a:path w="438150" h="84454">
                <a:moveTo>
                  <a:pt x="264676" y="82599"/>
                </a:moveTo>
                <a:lnTo>
                  <a:pt x="254407" y="82599"/>
                </a:lnTo>
                <a:lnTo>
                  <a:pt x="254407" y="0"/>
                </a:lnTo>
                <a:lnTo>
                  <a:pt x="264676" y="0"/>
                </a:lnTo>
                <a:lnTo>
                  <a:pt x="264676" y="35570"/>
                </a:lnTo>
                <a:lnTo>
                  <a:pt x="323165" y="35570"/>
                </a:lnTo>
                <a:lnTo>
                  <a:pt x="323165" y="44648"/>
                </a:lnTo>
                <a:lnTo>
                  <a:pt x="264676" y="44648"/>
                </a:lnTo>
                <a:lnTo>
                  <a:pt x="264676" y="82599"/>
                </a:lnTo>
                <a:close/>
              </a:path>
              <a:path w="438150" h="84454">
                <a:moveTo>
                  <a:pt x="323165" y="35570"/>
                </a:moveTo>
                <a:lnTo>
                  <a:pt x="312896" y="35570"/>
                </a:lnTo>
                <a:lnTo>
                  <a:pt x="312896" y="0"/>
                </a:lnTo>
                <a:lnTo>
                  <a:pt x="323165" y="0"/>
                </a:lnTo>
                <a:lnTo>
                  <a:pt x="323165" y="35570"/>
                </a:lnTo>
                <a:close/>
              </a:path>
              <a:path w="438150" h="84454">
                <a:moveTo>
                  <a:pt x="323165" y="82599"/>
                </a:moveTo>
                <a:lnTo>
                  <a:pt x="312896" y="82599"/>
                </a:lnTo>
                <a:lnTo>
                  <a:pt x="312896" y="44648"/>
                </a:lnTo>
                <a:lnTo>
                  <a:pt x="323165" y="44648"/>
                </a:lnTo>
                <a:lnTo>
                  <a:pt x="323165" y="82599"/>
                </a:lnTo>
                <a:close/>
              </a:path>
              <a:path w="438150" h="84454">
                <a:moveTo>
                  <a:pt x="348367" y="37654"/>
                </a:moveTo>
                <a:lnTo>
                  <a:pt x="367864" y="21282"/>
                </a:lnTo>
                <a:lnTo>
                  <a:pt x="375305" y="21282"/>
                </a:lnTo>
                <a:lnTo>
                  <a:pt x="381010" y="23068"/>
                </a:lnTo>
                <a:lnTo>
                  <a:pt x="384978" y="26640"/>
                </a:lnTo>
                <a:lnTo>
                  <a:pt x="388030" y="29319"/>
                </a:lnTo>
                <a:lnTo>
                  <a:pt x="359628" y="29319"/>
                </a:lnTo>
                <a:lnTo>
                  <a:pt x="353527" y="32097"/>
                </a:lnTo>
                <a:lnTo>
                  <a:pt x="348367" y="37654"/>
                </a:lnTo>
                <a:close/>
              </a:path>
              <a:path w="438150" h="84454">
                <a:moveTo>
                  <a:pt x="391081" y="52685"/>
                </a:moveTo>
                <a:lnTo>
                  <a:pt x="381853" y="52685"/>
                </a:lnTo>
                <a:lnTo>
                  <a:pt x="381739" y="37654"/>
                </a:lnTo>
                <a:lnTo>
                  <a:pt x="380415" y="34776"/>
                </a:lnTo>
                <a:lnTo>
                  <a:pt x="374660" y="30410"/>
                </a:lnTo>
                <a:lnTo>
                  <a:pt x="371038" y="29319"/>
                </a:lnTo>
                <a:lnTo>
                  <a:pt x="388030" y="29319"/>
                </a:lnTo>
                <a:lnTo>
                  <a:pt x="389046" y="30212"/>
                </a:lnTo>
                <a:lnTo>
                  <a:pt x="391081" y="35172"/>
                </a:lnTo>
                <a:lnTo>
                  <a:pt x="391081" y="52685"/>
                </a:lnTo>
                <a:close/>
              </a:path>
              <a:path w="438150" h="84454">
                <a:moveTo>
                  <a:pt x="370196" y="84087"/>
                </a:moveTo>
                <a:lnTo>
                  <a:pt x="356007" y="84087"/>
                </a:lnTo>
                <a:lnTo>
                  <a:pt x="350996" y="82202"/>
                </a:lnTo>
                <a:lnTo>
                  <a:pt x="347028" y="78432"/>
                </a:lnTo>
                <a:lnTo>
                  <a:pt x="343059" y="74562"/>
                </a:lnTo>
                <a:lnTo>
                  <a:pt x="341116" y="69949"/>
                </a:lnTo>
                <a:lnTo>
                  <a:pt x="341075" y="58539"/>
                </a:lnTo>
                <a:lnTo>
                  <a:pt x="343009" y="53826"/>
                </a:lnTo>
                <a:lnTo>
                  <a:pt x="346878" y="50155"/>
                </a:lnTo>
                <a:lnTo>
                  <a:pt x="350847" y="46483"/>
                </a:lnTo>
                <a:lnTo>
                  <a:pt x="355908" y="44648"/>
                </a:lnTo>
                <a:lnTo>
                  <a:pt x="370592" y="44648"/>
                </a:lnTo>
                <a:lnTo>
                  <a:pt x="377190" y="47327"/>
                </a:lnTo>
                <a:lnTo>
                  <a:pt x="380687" y="51346"/>
                </a:lnTo>
                <a:lnTo>
                  <a:pt x="360968" y="51346"/>
                </a:lnTo>
                <a:lnTo>
                  <a:pt x="357396" y="52586"/>
                </a:lnTo>
                <a:lnTo>
                  <a:pt x="351939" y="57448"/>
                </a:lnTo>
                <a:lnTo>
                  <a:pt x="350600" y="60573"/>
                </a:lnTo>
                <a:lnTo>
                  <a:pt x="350600" y="68213"/>
                </a:lnTo>
                <a:lnTo>
                  <a:pt x="351939" y="71338"/>
                </a:lnTo>
                <a:lnTo>
                  <a:pt x="354617" y="73818"/>
                </a:lnTo>
                <a:lnTo>
                  <a:pt x="357396" y="76199"/>
                </a:lnTo>
                <a:lnTo>
                  <a:pt x="360968" y="77390"/>
                </a:lnTo>
                <a:lnTo>
                  <a:pt x="380363" y="77390"/>
                </a:lnTo>
                <a:lnTo>
                  <a:pt x="376793" y="81310"/>
                </a:lnTo>
                <a:lnTo>
                  <a:pt x="370196" y="84087"/>
                </a:lnTo>
                <a:close/>
              </a:path>
              <a:path w="438150" h="84454">
                <a:moveTo>
                  <a:pt x="380363" y="77390"/>
                </a:moveTo>
                <a:lnTo>
                  <a:pt x="372676" y="77390"/>
                </a:lnTo>
                <a:lnTo>
                  <a:pt x="378182" y="74910"/>
                </a:lnTo>
                <a:lnTo>
                  <a:pt x="381853" y="69949"/>
                </a:lnTo>
                <a:lnTo>
                  <a:pt x="381778" y="58539"/>
                </a:lnTo>
                <a:lnTo>
                  <a:pt x="378182" y="53777"/>
                </a:lnTo>
                <a:lnTo>
                  <a:pt x="372676" y="51346"/>
                </a:lnTo>
                <a:lnTo>
                  <a:pt x="380687" y="51346"/>
                </a:lnTo>
                <a:lnTo>
                  <a:pt x="381853" y="52685"/>
                </a:lnTo>
                <a:lnTo>
                  <a:pt x="391081" y="52685"/>
                </a:lnTo>
                <a:lnTo>
                  <a:pt x="391081" y="75754"/>
                </a:lnTo>
                <a:lnTo>
                  <a:pt x="381853" y="75754"/>
                </a:lnTo>
                <a:lnTo>
                  <a:pt x="380363" y="77390"/>
                </a:lnTo>
                <a:close/>
              </a:path>
              <a:path w="438150" h="84454">
                <a:moveTo>
                  <a:pt x="391081" y="82599"/>
                </a:moveTo>
                <a:lnTo>
                  <a:pt x="381853" y="82599"/>
                </a:lnTo>
                <a:lnTo>
                  <a:pt x="381853" y="75754"/>
                </a:lnTo>
                <a:lnTo>
                  <a:pt x="391081" y="75754"/>
                </a:lnTo>
                <a:lnTo>
                  <a:pt x="391081" y="82599"/>
                </a:lnTo>
                <a:close/>
              </a:path>
              <a:path w="438150" h="84454">
                <a:moveTo>
                  <a:pt x="422413" y="22770"/>
                </a:moveTo>
                <a:lnTo>
                  <a:pt x="413186" y="22770"/>
                </a:lnTo>
                <a:lnTo>
                  <a:pt x="413186" y="6399"/>
                </a:lnTo>
                <a:lnTo>
                  <a:pt x="422413" y="6399"/>
                </a:lnTo>
                <a:lnTo>
                  <a:pt x="422413" y="22770"/>
                </a:lnTo>
                <a:close/>
              </a:path>
              <a:path w="438150" h="84454">
                <a:moveTo>
                  <a:pt x="434617" y="30956"/>
                </a:moveTo>
                <a:lnTo>
                  <a:pt x="403215" y="30956"/>
                </a:lnTo>
                <a:lnTo>
                  <a:pt x="403215" y="22770"/>
                </a:lnTo>
                <a:lnTo>
                  <a:pt x="434617" y="22770"/>
                </a:lnTo>
                <a:lnTo>
                  <a:pt x="434617" y="30956"/>
                </a:lnTo>
                <a:close/>
              </a:path>
              <a:path w="438150" h="84454">
                <a:moveTo>
                  <a:pt x="431294" y="84087"/>
                </a:moveTo>
                <a:lnTo>
                  <a:pt x="417601" y="84087"/>
                </a:lnTo>
                <a:lnTo>
                  <a:pt x="413186" y="79425"/>
                </a:lnTo>
                <a:lnTo>
                  <a:pt x="413186" y="30956"/>
                </a:lnTo>
                <a:lnTo>
                  <a:pt x="422413" y="30956"/>
                </a:lnTo>
                <a:lnTo>
                  <a:pt x="422413" y="70345"/>
                </a:lnTo>
                <a:lnTo>
                  <a:pt x="422910" y="72181"/>
                </a:lnTo>
                <a:lnTo>
                  <a:pt x="423901" y="73670"/>
                </a:lnTo>
                <a:lnTo>
                  <a:pt x="424894" y="75058"/>
                </a:lnTo>
                <a:lnTo>
                  <a:pt x="426432" y="75754"/>
                </a:lnTo>
                <a:lnTo>
                  <a:pt x="435750" y="75754"/>
                </a:lnTo>
                <a:lnTo>
                  <a:pt x="437593" y="80218"/>
                </a:lnTo>
                <a:lnTo>
                  <a:pt x="435014" y="82797"/>
                </a:lnTo>
                <a:lnTo>
                  <a:pt x="431294" y="84087"/>
                </a:lnTo>
                <a:close/>
              </a:path>
              <a:path w="438150" h="84454">
                <a:moveTo>
                  <a:pt x="435750" y="75754"/>
                </a:moveTo>
                <a:lnTo>
                  <a:pt x="431094" y="75754"/>
                </a:lnTo>
                <a:lnTo>
                  <a:pt x="433178" y="74959"/>
                </a:lnTo>
                <a:lnTo>
                  <a:pt x="434766" y="73372"/>
                </a:lnTo>
                <a:lnTo>
                  <a:pt x="435750" y="75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5915" y="3668255"/>
            <a:ext cx="526399" cy="260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68098" y="1507461"/>
            <a:ext cx="7012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Arial"/>
                <a:cs typeface="Arial"/>
              </a:rPr>
              <a:t>Use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your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choice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of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build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tool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like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Gradle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deploy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official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images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like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JDK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61591" y="2406880"/>
            <a:ext cx="250849" cy="250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69089" y="2234641"/>
            <a:ext cx="434340" cy="84455"/>
          </a:xfrm>
          <a:custGeom>
            <a:avLst/>
            <a:gdLst/>
            <a:ahLst/>
            <a:cxnLst/>
            <a:rect l="l" t="t" r="r" b="b"/>
            <a:pathLst>
              <a:path w="434339" h="84455">
                <a:moveTo>
                  <a:pt x="7292" y="16371"/>
                </a:moveTo>
                <a:lnTo>
                  <a:pt x="26789" y="0"/>
                </a:lnTo>
                <a:lnTo>
                  <a:pt x="34229" y="0"/>
                </a:lnTo>
                <a:lnTo>
                  <a:pt x="39935" y="1785"/>
                </a:lnTo>
                <a:lnTo>
                  <a:pt x="43904" y="5357"/>
                </a:lnTo>
                <a:lnTo>
                  <a:pt x="46956" y="8037"/>
                </a:lnTo>
                <a:lnTo>
                  <a:pt x="18553" y="8037"/>
                </a:lnTo>
                <a:lnTo>
                  <a:pt x="12452" y="10814"/>
                </a:lnTo>
                <a:lnTo>
                  <a:pt x="7292" y="16371"/>
                </a:lnTo>
                <a:close/>
              </a:path>
              <a:path w="434339" h="84455">
                <a:moveTo>
                  <a:pt x="50006" y="31402"/>
                </a:moveTo>
                <a:lnTo>
                  <a:pt x="40779" y="31402"/>
                </a:lnTo>
                <a:lnTo>
                  <a:pt x="40665" y="16371"/>
                </a:lnTo>
                <a:lnTo>
                  <a:pt x="39340" y="13494"/>
                </a:lnTo>
                <a:lnTo>
                  <a:pt x="33585" y="9127"/>
                </a:lnTo>
                <a:lnTo>
                  <a:pt x="29963" y="8037"/>
                </a:lnTo>
                <a:lnTo>
                  <a:pt x="46956" y="8037"/>
                </a:lnTo>
                <a:lnTo>
                  <a:pt x="47972" y="8929"/>
                </a:lnTo>
                <a:lnTo>
                  <a:pt x="50006" y="13890"/>
                </a:lnTo>
                <a:lnTo>
                  <a:pt x="50006" y="31402"/>
                </a:lnTo>
                <a:close/>
              </a:path>
              <a:path w="434339" h="84455">
                <a:moveTo>
                  <a:pt x="29120" y="62804"/>
                </a:moveTo>
                <a:lnTo>
                  <a:pt x="14932" y="62804"/>
                </a:lnTo>
                <a:lnTo>
                  <a:pt x="9922" y="60919"/>
                </a:lnTo>
                <a:lnTo>
                  <a:pt x="5953" y="57149"/>
                </a:lnTo>
                <a:lnTo>
                  <a:pt x="1984" y="53279"/>
                </a:lnTo>
                <a:lnTo>
                  <a:pt x="41" y="48666"/>
                </a:lnTo>
                <a:lnTo>
                  <a:pt x="0" y="37256"/>
                </a:lnTo>
                <a:lnTo>
                  <a:pt x="1934" y="32544"/>
                </a:lnTo>
                <a:lnTo>
                  <a:pt x="5804" y="28873"/>
                </a:lnTo>
                <a:lnTo>
                  <a:pt x="9772" y="25201"/>
                </a:lnTo>
                <a:lnTo>
                  <a:pt x="14833" y="23365"/>
                </a:lnTo>
                <a:lnTo>
                  <a:pt x="29517" y="23365"/>
                </a:lnTo>
                <a:lnTo>
                  <a:pt x="36115" y="26045"/>
                </a:lnTo>
                <a:lnTo>
                  <a:pt x="39613" y="30063"/>
                </a:lnTo>
                <a:lnTo>
                  <a:pt x="19892" y="30063"/>
                </a:lnTo>
                <a:lnTo>
                  <a:pt x="16321" y="31303"/>
                </a:lnTo>
                <a:lnTo>
                  <a:pt x="10864" y="36165"/>
                </a:lnTo>
                <a:lnTo>
                  <a:pt x="9524" y="39290"/>
                </a:lnTo>
                <a:lnTo>
                  <a:pt x="9524" y="46930"/>
                </a:lnTo>
                <a:lnTo>
                  <a:pt x="10864" y="50055"/>
                </a:lnTo>
                <a:lnTo>
                  <a:pt x="13543" y="52535"/>
                </a:lnTo>
                <a:lnTo>
                  <a:pt x="16321" y="54917"/>
                </a:lnTo>
                <a:lnTo>
                  <a:pt x="19892" y="56107"/>
                </a:lnTo>
                <a:lnTo>
                  <a:pt x="39288" y="56107"/>
                </a:lnTo>
                <a:lnTo>
                  <a:pt x="35718" y="60027"/>
                </a:lnTo>
                <a:lnTo>
                  <a:pt x="29120" y="62804"/>
                </a:lnTo>
                <a:close/>
              </a:path>
              <a:path w="434339" h="84455">
                <a:moveTo>
                  <a:pt x="39288" y="56107"/>
                </a:moveTo>
                <a:lnTo>
                  <a:pt x="31601" y="56107"/>
                </a:lnTo>
                <a:lnTo>
                  <a:pt x="37107" y="53627"/>
                </a:lnTo>
                <a:lnTo>
                  <a:pt x="40779" y="48666"/>
                </a:lnTo>
                <a:lnTo>
                  <a:pt x="40704" y="37256"/>
                </a:lnTo>
                <a:lnTo>
                  <a:pt x="37107" y="32494"/>
                </a:lnTo>
                <a:lnTo>
                  <a:pt x="31601" y="30063"/>
                </a:lnTo>
                <a:lnTo>
                  <a:pt x="39613" y="30063"/>
                </a:lnTo>
                <a:lnTo>
                  <a:pt x="40779" y="31402"/>
                </a:lnTo>
                <a:lnTo>
                  <a:pt x="50006" y="31402"/>
                </a:lnTo>
                <a:lnTo>
                  <a:pt x="50006" y="54471"/>
                </a:lnTo>
                <a:lnTo>
                  <a:pt x="40779" y="54471"/>
                </a:lnTo>
                <a:lnTo>
                  <a:pt x="39288" y="56107"/>
                </a:lnTo>
                <a:close/>
              </a:path>
              <a:path w="434339" h="84455">
                <a:moveTo>
                  <a:pt x="50006" y="61317"/>
                </a:moveTo>
                <a:lnTo>
                  <a:pt x="40779" y="61317"/>
                </a:lnTo>
                <a:lnTo>
                  <a:pt x="40779" y="54471"/>
                </a:lnTo>
                <a:lnTo>
                  <a:pt x="50006" y="54471"/>
                </a:lnTo>
                <a:lnTo>
                  <a:pt x="50006" y="61317"/>
                </a:lnTo>
                <a:close/>
              </a:path>
              <a:path w="434339" h="84455">
                <a:moveTo>
                  <a:pt x="88137" y="10418"/>
                </a:moveTo>
                <a:lnTo>
                  <a:pt x="79552" y="10418"/>
                </a:lnTo>
                <a:lnTo>
                  <a:pt x="81636" y="7341"/>
                </a:lnTo>
                <a:lnTo>
                  <a:pt x="84463" y="4861"/>
                </a:lnTo>
                <a:lnTo>
                  <a:pt x="88035" y="2976"/>
                </a:lnTo>
                <a:lnTo>
                  <a:pt x="91607" y="992"/>
                </a:lnTo>
                <a:lnTo>
                  <a:pt x="95477" y="0"/>
                </a:lnTo>
                <a:lnTo>
                  <a:pt x="107680" y="0"/>
                </a:lnTo>
                <a:lnTo>
                  <a:pt x="114130" y="2827"/>
                </a:lnTo>
                <a:lnTo>
                  <a:pt x="118864" y="8334"/>
                </a:lnTo>
                <a:lnTo>
                  <a:pt x="93641" y="8334"/>
                </a:lnTo>
                <a:lnTo>
                  <a:pt x="90119" y="9277"/>
                </a:lnTo>
                <a:lnTo>
                  <a:pt x="88137" y="10418"/>
                </a:lnTo>
                <a:close/>
              </a:path>
              <a:path w="434339" h="84455">
                <a:moveTo>
                  <a:pt x="79552" y="84087"/>
                </a:moveTo>
                <a:lnTo>
                  <a:pt x="70176" y="84087"/>
                </a:lnTo>
                <a:lnTo>
                  <a:pt x="70176" y="1487"/>
                </a:lnTo>
                <a:lnTo>
                  <a:pt x="79552" y="1487"/>
                </a:lnTo>
                <a:lnTo>
                  <a:pt x="79552" y="10418"/>
                </a:lnTo>
                <a:lnTo>
                  <a:pt x="88137" y="10418"/>
                </a:lnTo>
                <a:lnTo>
                  <a:pt x="86844" y="11162"/>
                </a:lnTo>
                <a:lnTo>
                  <a:pt x="83571" y="12948"/>
                </a:lnTo>
                <a:lnTo>
                  <a:pt x="81140" y="15180"/>
                </a:lnTo>
                <a:lnTo>
                  <a:pt x="79552" y="17859"/>
                </a:lnTo>
                <a:lnTo>
                  <a:pt x="79552" y="44796"/>
                </a:lnTo>
                <a:lnTo>
                  <a:pt x="81140" y="47476"/>
                </a:lnTo>
                <a:lnTo>
                  <a:pt x="83571" y="49758"/>
                </a:lnTo>
                <a:lnTo>
                  <a:pt x="87879" y="52238"/>
                </a:lnTo>
                <a:lnTo>
                  <a:pt x="79552" y="52238"/>
                </a:lnTo>
                <a:lnTo>
                  <a:pt x="79552" y="84087"/>
                </a:lnTo>
                <a:close/>
              </a:path>
              <a:path w="434339" h="84455">
                <a:moveTo>
                  <a:pt x="118874" y="54471"/>
                </a:moveTo>
                <a:lnTo>
                  <a:pt x="103166" y="54471"/>
                </a:lnTo>
                <a:lnTo>
                  <a:pt x="107780" y="52387"/>
                </a:lnTo>
                <a:lnTo>
                  <a:pt x="114824" y="43953"/>
                </a:lnTo>
                <a:lnTo>
                  <a:pt x="116610" y="38347"/>
                </a:lnTo>
                <a:lnTo>
                  <a:pt x="116610" y="24556"/>
                </a:lnTo>
                <a:lnTo>
                  <a:pt x="114875" y="19000"/>
                </a:lnTo>
                <a:lnTo>
                  <a:pt x="107929" y="10467"/>
                </a:lnTo>
                <a:lnTo>
                  <a:pt x="103266" y="8334"/>
                </a:lnTo>
                <a:lnTo>
                  <a:pt x="118864" y="8334"/>
                </a:lnTo>
                <a:lnTo>
                  <a:pt x="123854" y="14039"/>
                </a:lnTo>
                <a:lnTo>
                  <a:pt x="126285" y="21678"/>
                </a:lnTo>
                <a:lnTo>
                  <a:pt x="126285" y="40927"/>
                </a:lnTo>
                <a:lnTo>
                  <a:pt x="123854" y="48567"/>
                </a:lnTo>
                <a:lnTo>
                  <a:pt x="118874" y="54471"/>
                </a:lnTo>
                <a:close/>
              </a:path>
              <a:path w="434339" h="84455">
                <a:moveTo>
                  <a:pt x="107780" y="62804"/>
                </a:moveTo>
                <a:lnTo>
                  <a:pt x="91211" y="62804"/>
                </a:lnTo>
                <a:lnTo>
                  <a:pt x="84514" y="59283"/>
                </a:lnTo>
                <a:lnTo>
                  <a:pt x="79552" y="52238"/>
                </a:lnTo>
                <a:lnTo>
                  <a:pt x="87879" y="52238"/>
                </a:lnTo>
                <a:lnTo>
                  <a:pt x="90119" y="53528"/>
                </a:lnTo>
                <a:lnTo>
                  <a:pt x="93641" y="54471"/>
                </a:lnTo>
                <a:lnTo>
                  <a:pt x="118874" y="54471"/>
                </a:lnTo>
                <a:lnTo>
                  <a:pt x="114229" y="59977"/>
                </a:lnTo>
                <a:lnTo>
                  <a:pt x="107780" y="62804"/>
                </a:lnTo>
                <a:close/>
              </a:path>
              <a:path w="434339" h="84455">
                <a:moveTo>
                  <a:pt x="160752" y="10418"/>
                </a:moveTo>
                <a:lnTo>
                  <a:pt x="152168" y="10418"/>
                </a:lnTo>
                <a:lnTo>
                  <a:pt x="154251" y="7341"/>
                </a:lnTo>
                <a:lnTo>
                  <a:pt x="157079" y="4861"/>
                </a:lnTo>
                <a:lnTo>
                  <a:pt x="160651" y="2976"/>
                </a:lnTo>
                <a:lnTo>
                  <a:pt x="164223" y="992"/>
                </a:lnTo>
                <a:lnTo>
                  <a:pt x="168093" y="0"/>
                </a:lnTo>
                <a:lnTo>
                  <a:pt x="180296" y="0"/>
                </a:lnTo>
                <a:lnTo>
                  <a:pt x="186745" y="2827"/>
                </a:lnTo>
                <a:lnTo>
                  <a:pt x="191479" y="8334"/>
                </a:lnTo>
                <a:lnTo>
                  <a:pt x="166256" y="8334"/>
                </a:lnTo>
                <a:lnTo>
                  <a:pt x="162735" y="9277"/>
                </a:lnTo>
                <a:lnTo>
                  <a:pt x="160752" y="10418"/>
                </a:lnTo>
                <a:close/>
              </a:path>
              <a:path w="434339" h="84455">
                <a:moveTo>
                  <a:pt x="152168" y="84087"/>
                </a:moveTo>
                <a:lnTo>
                  <a:pt x="142791" y="84087"/>
                </a:lnTo>
                <a:lnTo>
                  <a:pt x="142791" y="1487"/>
                </a:lnTo>
                <a:lnTo>
                  <a:pt x="152168" y="1487"/>
                </a:lnTo>
                <a:lnTo>
                  <a:pt x="152168" y="10418"/>
                </a:lnTo>
                <a:lnTo>
                  <a:pt x="160752" y="10418"/>
                </a:lnTo>
                <a:lnTo>
                  <a:pt x="159460" y="11162"/>
                </a:lnTo>
                <a:lnTo>
                  <a:pt x="156186" y="12948"/>
                </a:lnTo>
                <a:lnTo>
                  <a:pt x="153755" y="15180"/>
                </a:lnTo>
                <a:lnTo>
                  <a:pt x="152168" y="17859"/>
                </a:lnTo>
                <a:lnTo>
                  <a:pt x="152168" y="44796"/>
                </a:lnTo>
                <a:lnTo>
                  <a:pt x="153755" y="47476"/>
                </a:lnTo>
                <a:lnTo>
                  <a:pt x="156186" y="49758"/>
                </a:lnTo>
                <a:lnTo>
                  <a:pt x="160495" y="52238"/>
                </a:lnTo>
                <a:lnTo>
                  <a:pt x="152168" y="52238"/>
                </a:lnTo>
                <a:lnTo>
                  <a:pt x="152168" y="84087"/>
                </a:lnTo>
                <a:close/>
              </a:path>
              <a:path w="434339" h="84455">
                <a:moveTo>
                  <a:pt x="191489" y="54471"/>
                </a:moveTo>
                <a:lnTo>
                  <a:pt x="175781" y="54471"/>
                </a:lnTo>
                <a:lnTo>
                  <a:pt x="180395" y="52387"/>
                </a:lnTo>
                <a:lnTo>
                  <a:pt x="187440" y="43953"/>
                </a:lnTo>
                <a:lnTo>
                  <a:pt x="189226" y="38347"/>
                </a:lnTo>
                <a:lnTo>
                  <a:pt x="189226" y="24556"/>
                </a:lnTo>
                <a:lnTo>
                  <a:pt x="187489" y="19000"/>
                </a:lnTo>
                <a:lnTo>
                  <a:pt x="180544" y="10467"/>
                </a:lnTo>
                <a:lnTo>
                  <a:pt x="175881" y="8334"/>
                </a:lnTo>
                <a:lnTo>
                  <a:pt x="191479" y="8334"/>
                </a:lnTo>
                <a:lnTo>
                  <a:pt x="196468" y="14039"/>
                </a:lnTo>
                <a:lnTo>
                  <a:pt x="198899" y="21678"/>
                </a:lnTo>
                <a:lnTo>
                  <a:pt x="198899" y="40927"/>
                </a:lnTo>
                <a:lnTo>
                  <a:pt x="196468" y="48567"/>
                </a:lnTo>
                <a:lnTo>
                  <a:pt x="191489" y="54471"/>
                </a:lnTo>
                <a:close/>
              </a:path>
              <a:path w="434339" h="84455">
                <a:moveTo>
                  <a:pt x="180395" y="62804"/>
                </a:moveTo>
                <a:lnTo>
                  <a:pt x="163825" y="62804"/>
                </a:lnTo>
                <a:lnTo>
                  <a:pt x="157128" y="59283"/>
                </a:lnTo>
                <a:lnTo>
                  <a:pt x="152168" y="52238"/>
                </a:lnTo>
                <a:lnTo>
                  <a:pt x="160495" y="52238"/>
                </a:lnTo>
                <a:lnTo>
                  <a:pt x="162735" y="53528"/>
                </a:lnTo>
                <a:lnTo>
                  <a:pt x="166256" y="54471"/>
                </a:lnTo>
                <a:lnTo>
                  <a:pt x="191489" y="54471"/>
                </a:lnTo>
                <a:lnTo>
                  <a:pt x="186844" y="59977"/>
                </a:lnTo>
                <a:lnTo>
                  <a:pt x="180395" y="62804"/>
                </a:lnTo>
                <a:close/>
              </a:path>
              <a:path w="434339" h="84455">
                <a:moveTo>
                  <a:pt x="222352" y="62507"/>
                </a:moveTo>
                <a:lnTo>
                  <a:pt x="218582" y="62507"/>
                </a:lnTo>
                <a:lnTo>
                  <a:pt x="216944" y="61862"/>
                </a:lnTo>
                <a:lnTo>
                  <a:pt x="215556" y="60573"/>
                </a:lnTo>
                <a:lnTo>
                  <a:pt x="214266" y="59283"/>
                </a:lnTo>
                <a:lnTo>
                  <a:pt x="213621" y="57695"/>
                </a:lnTo>
                <a:lnTo>
                  <a:pt x="213621" y="53825"/>
                </a:lnTo>
                <a:lnTo>
                  <a:pt x="214266" y="52189"/>
                </a:lnTo>
                <a:lnTo>
                  <a:pt x="215556" y="50898"/>
                </a:lnTo>
                <a:lnTo>
                  <a:pt x="216944" y="49608"/>
                </a:lnTo>
                <a:lnTo>
                  <a:pt x="218582" y="48964"/>
                </a:lnTo>
                <a:lnTo>
                  <a:pt x="222352" y="48964"/>
                </a:lnTo>
                <a:lnTo>
                  <a:pt x="223939" y="49608"/>
                </a:lnTo>
                <a:lnTo>
                  <a:pt x="226519" y="52189"/>
                </a:lnTo>
                <a:lnTo>
                  <a:pt x="227164" y="53825"/>
                </a:lnTo>
                <a:lnTo>
                  <a:pt x="227164" y="57695"/>
                </a:lnTo>
                <a:lnTo>
                  <a:pt x="226519" y="59283"/>
                </a:lnTo>
                <a:lnTo>
                  <a:pt x="223939" y="61862"/>
                </a:lnTo>
                <a:lnTo>
                  <a:pt x="222352" y="62507"/>
                </a:lnTo>
                <a:close/>
              </a:path>
              <a:path w="434339" h="84455">
                <a:moveTo>
                  <a:pt x="265292" y="61317"/>
                </a:moveTo>
                <a:lnTo>
                  <a:pt x="255916" y="61317"/>
                </a:lnTo>
                <a:lnTo>
                  <a:pt x="236866" y="1487"/>
                </a:lnTo>
                <a:lnTo>
                  <a:pt x="246539" y="1487"/>
                </a:lnTo>
                <a:lnTo>
                  <a:pt x="261125" y="49112"/>
                </a:lnTo>
                <a:lnTo>
                  <a:pt x="269222" y="49112"/>
                </a:lnTo>
                <a:lnTo>
                  <a:pt x="265292" y="61317"/>
                </a:lnTo>
                <a:close/>
              </a:path>
              <a:path w="434339" h="84455">
                <a:moveTo>
                  <a:pt x="269222" y="49112"/>
                </a:moveTo>
                <a:lnTo>
                  <a:pt x="261125" y="49112"/>
                </a:lnTo>
                <a:lnTo>
                  <a:pt x="276900" y="1487"/>
                </a:lnTo>
                <a:lnTo>
                  <a:pt x="284789" y="1487"/>
                </a:lnTo>
                <a:lnTo>
                  <a:pt x="288683" y="13245"/>
                </a:lnTo>
                <a:lnTo>
                  <a:pt x="280770" y="13245"/>
                </a:lnTo>
                <a:lnTo>
                  <a:pt x="269222" y="49112"/>
                </a:lnTo>
                <a:close/>
              </a:path>
              <a:path w="434339" h="84455">
                <a:moveTo>
                  <a:pt x="309659" y="49112"/>
                </a:moveTo>
                <a:lnTo>
                  <a:pt x="300564" y="49112"/>
                </a:lnTo>
                <a:lnTo>
                  <a:pt x="315150" y="1487"/>
                </a:lnTo>
                <a:lnTo>
                  <a:pt x="324823" y="1487"/>
                </a:lnTo>
                <a:lnTo>
                  <a:pt x="309659" y="49112"/>
                </a:lnTo>
                <a:close/>
              </a:path>
              <a:path w="434339" h="84455">
                <a:moveTo>
                  <a:pt x="305773" y="61317"/>
                </a:moveTo>
                <a:lnTo>
                  <a:pt x="296397" y="61317"/>
                </a:lnTo>
                <a:lnTo>
                  <a:pt x="280770" y="13245"/>
                </a:lnTo>
                <a:lnTo>
                  <a:pt x="288683" y="13245"/>
                </a:lnTo>
                <a:lnTo>
                  <a:pt x="300564" y="49112"/>
                </a:lnTo>
                <a:lnTo>
                  <a:pt x="309659" y="49112"/>
                </a:lnTo>
                <a:lnTo>
                  <a:pt x="305773" y="61317"/>
                </a:lnTo>
                <a:close/>
              </a:path>
              <a:path w="434339" h="84455">
                <a:moveTo>
                  <a:pt x="341804" y="16371"/>
                </a:moveTo>
                <a:lnTo>
                  <a:pt x="361301" y="0"/>
                </a:lnTo>
                <a:lnTo>
                  <a:pt x="368742" y="0"/>
                </a:lnTo>
                <a:lnTo>
                  <a:pt x="374447" y="1785"/>
                </a:lnTo>
                <a:lnTo>
                  <a:pt x="378416" y="5357"/>
                </a:lnTo>
                <a:lnTo>
                  <a:pt x="381467" y="8037"/>
                </a:lnTo>
                <a:lnTo>
                  <a:pt x="353066" y="8037"/>
                </a:lnTo>
                <a:lnTo>
                  <a:pt x="346964" y="10814"/>
                </a:lnTo>
                <a:lnTo>
                  <a:pt x="341804" y="16371"/>
                </a:lnTo>
                <a:close/>
              </a:path>
              <a:path w="434339" h="84455">
                <a:moveTo>
                  <a:pt x="384518" y="31402"/>
                </a:moveTo>
                <a:lnTo>
                  <a:pt x="375290" y="31402"/>
                </a:lnTo>
                <a:lnTo>
                  <a:pt x="375176" y="16371"/>
                </a:lnTo>
                <a:lnTo>
                  <a:pt x="373852" y="13494"/>
                </a:lnTo>
                <a:lnTo>
                  <a:pt x="368097" y="9127"/>
                </a:lnTo>
                <a:lnTo>
                  <a:pt x="364476" y="8037"/>
                </a:lnTo>
                <a:lnTo>
                  <a:pt x="381467" y="8037"/>
                </a:lnTo>
                <a:lnTo>
                  <a:pt x="382484" y="8929"/>
                </a:lnTo>
                <a:lnTo>
                  <a:pt x="384518" y="13890"/>
                </a:lnTo>
                <a:lnTo>
                  <a:pt x="384518" y="31402"/>
                </a:lnTo>
                <a:close/>
              </a:path>
              <a:path w="434339" h="84455">
                <a:moveTo>
                  <a:pt x="363633" y="62804"/>
                </a:moveTo>
                <a:lnTo>
                  <a:pt x="349444" y="62804"/>
                </a:lnTo>
                <a:lnTo>
                  <a:pt x="344433" y="60919"/>
                </a:lnTo>
                <a:lnTo>
                  <a:pt x="340465" y="57149"/>
                </a:lnTo>
                <a:lnTo>
                  <a:pt x="336496" y="53279"/>
                </a:lnTo>
                <a:lnTo>
                  <a:pt x="334554" y="48666"/>
                </a:lnTo>
                <a:lnTo>
                  <a:pt x="334512" y="37256"/>
                </a:lnTo>
                <a:lnTo>
                  <a:pt x="336447" y="32544"/>
                </a:lnTo>
                <a:lnTo>
                  <a:pt x="340316" y="28873"/>
                </a:lnTo>
                <a:lnTo>
                  <a:pt x="344285" y="25201"/>
                </a:lnTo>
                <a:lnTo>
                  <a:pt x="349345" y="23365"/>
                </a:lnTo>
                <a:lnTo>
                  <a:pt x="364029" y="23365"/>
                </a:lnTo>
                <a:lnTo>
                  <a:pt x="370627" y="26045"/>
                </a:lnTo>
                <a:lnTo>
                  <a:pt x="374125" y="30063"/>
                </a:lnTo>
                <a:lnTo>
                  <a:pt x="354405" y="30063"/>
                </a:lnTo>
                <a:lnTo>
                  <a:pt x="350833" y="31303"/>
                </a:lnTo>
                <a:lnTo>
                  <a:pt x="345376" y="36165"/>
                </a:lnTo>
                <a:lnTo>
                  <a:pt x="344037" y="39290"/>
                </a:lnTo>
                <a:lnTo>
                  <a:pt x="344037" y="46930"/>
                </a:lnTo>
                <a:lnTo>
                  <a:pt x="345376" y="50055"/>
                </a:lnTo>
                <a:lnTo>
                  <a:pt x="348056" y="52535"/>
                </a:lnTo>
                <a:lnTo>
                  <a:pt x="350833" y="54917"/>
                </a:lnTo>
                <a:lnTo>
                  <a:pt x="354405" y="56107"/>
                </a:lnTo>
                <a:lnTo>
                  <a:pt x="373800" y="56107"/>
                </a:lnTo>
                <a:lnTo>
                  <a:pt x="370231" y="60027"/>
                </a:lnTo>
                <a:lnTo>
                  <a:pt x="363633" y="62804"/>
                </a:lnTo>
                <a:close/>
              </a:path>
              <a:path w="434339" h="84455">
                <a:moveTo>
                  <a:pt x="373800" y="56107"/>
                </a:moveTo>
                <a:lnTo>
                  <a:pt x="366113" y="56107"/>
                </a:lnTo>
                <a:lnTo>
                  <a:pt x="371619" y="53627"/>
                </a:lnTo>
                <a:lnTo>
                  <a:pt x="375290" y="48666"/>
                </a:lnTo>
                <a:lnTo>
                  <a:pt x="375216" y="37256"/>
                </a:lnTo>
                <a:lnTo>
                  <a:pt x="371619" y="32494"/>
                </a:lnTo>
                <a:lnTo>
                  <a:pt x="366113" y="30063"/>
                </a:lnTo>
                <a:lnTo>
                  <a:pt x="374125" y="30063"/>
                </a:lnTo>
                <a:lnTo>
                  <a:pt x="375290" y="31402"/>
                </a:lnTo>
                <a:lnTo>
                  <a:pt x="384518" y="31402"/>
                </a:lnTo>
                <a:lnTo>
                  <a:pt x="384518" y="54471"/>
                </a:lnTo>
                <a:lnTo>
                  <a:pt x="375290" y="54471"/>
                </a:lnTo>
                <a:lnTo>
                  <a:pt x="373800" y="56107"/>
                </a:lnTo>
                <a:close/>
              </a:path>
              <a:path w="434339" h="84455">
                <a:moveTo>
                  <a:pt x="384518" y="61317"/>
                </a:moveTo>
                <a:lnTo>
                  <a:pt x="375290" y="61317"/>
                </a:lnTo>
                <a:lnTo>
                  <a:pt x="375290" y="54471"/>
                </a:lnTo>
                <a:lnTo>
                  <a:pt x="384518" y="54471"/>
                </a:lnTo>
                <a:lnTo>
                  <a:pt x="384518" y="61317"/>
                </a:lnTo>
                <a:close/>
              </a:path>
              <a:path w="434339" h="84455">
                <a:moveTo>
                  <a:pt x="423143" y="11162"/>
                </a:moveTo>
                <a:lnTo>
                  <a:pt x="414065" y="11162"/>
                </a:lnTo>
                <a:lnTo>
                  <a:pt x="419621" y="3919"/>
                </a:lnTo>
                <a:lnTo>
                  <a:pt x="426268" y="297"/>
                </a:lnTo>
                <a:lnTo>
                  <a:pt x="434007" y="297"/>
                </a:lnTo>
                <a:lnTo>
                  <a:pt x="434007" y="9376"/>
                </a:lnTo>
                <a:lnTo>
                  <a:pt x="427509" y="9376"/>
                </a:lnTo>
                <a:lnTo>
                  <a:pt x="424383" y="10418"/>
                </a:lnTo>
                <a:lnTo>
                  <a:pt x="423143" y="11162"/>
                </a:lnTo>
                <a:close/>
              </a:path>
              <a:path w="434339" h="84455">
                <a:moveTo>
                  <a:pt x="414065" y="61317"/>
                </a:moveTo>
                <a:lnTo>
                  <a:pt x="404688" y="61317"/>
                </a:lnTo>
                <a:lnTo>
                  <a:pt x="404688" y="1487"/>
                </a:lnTo>
                <a:lnTo>
                  <a:pt x="414065" y="1487"/>
                </a:lnTo>
                <a:lnTo>
                  <a:pt x="414065" y="11162"/>
                </a:lnTo>
                <a:lnTo>
                  <a:pt x="423143" y="11162"/>
                </a:lnTo>
                <a:lnTo>
                  <a:pt x="420910" y="12501"/>
                </a:lnTo>
                <a:lnTo>
                  <a:pt x="417538" y="14485"/>
                </a:lnTo>
                <a:lnTo>
                  <a:pt x="415255" y="16619"/>
                </a:lnTo>
                <a:lnTo>
                  <a:pt x="414065" y="18901"/>
                </a:lnTo>
                <a:lnTo>
                  <a:pt x="414065" y="61317"/>
                </a:lnTo>
                <a:close/>
              </a:path>
              <a:path w="434339" h="84455">
                <a:moveTo>
                  <a:pt x="434007" y="9823"/>
                </a:moveTo>
                <a:lnTo>
                  <a:pt x="430287" y="9376"/>
                </a:lnTo>
                <a:lnTo>
                  <a:pt x="434007" y="9376"/>
                </a:lnTo>
                <a:lnTo>
                  <a:pt x="434007" y="9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27394" y="4453913"/>
            <a:ext cx="3336925" cy="186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dirty="0">
                <a:latin typeface="Arial"/>
                <a:cs typeface="Arial"/>
              </a:rPr>
              <a:t>read </a:t>
            </a:r>
            <a:r>
              <a:rPr sz="1000" spc="10" dirty="0">
                <a:latin typeface="Arial"/>
                <a:cs typeface="Arial"/>
              </a:rPr>
              <a:t>more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u="sng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13"/>
              </a:rPr>
              <a:t>https://blog.openshift.com/chaining-builds/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9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0260" y="521924"/>
            <a:ext cx="5744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Arial"/>
                <a:cs typeface="Arial"/>
              </a:rPr>
              <a:t>EXAMPLE: </a:t>
            </a:r>
            <a:r>
              <a:rPr sz="2800" spc="-45" dirty="0">
                <a:latin typeface="Arial"/>
                <a:cs typeface="Arial"/>
              </a:rPr>
              <a:t>SMALL </a:t>
            </a:r>
            <a:r>
              <a:rPr sz="2800" spc="-50" dirty="0">
                <a:latin typeface="Arial"/>
                <a:cs typeface="Arial"/>
              </a:rPr>
              <a:t>LEAN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RUNTIMES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19190" y="2014271"/>
            <a:ext cx="3381375" cy="2043430"/>
          </a:xfrm>
          <a:custGeom>
            <a:avLst/>
            <a:gdLst/>
            <a:ahLst/>
            <a:cxnLst/>
            <a:rect l="l" t="t" r="r" b="b"/>
            <a:pathLst>
              <a:path w="3381375" h="2043429">
                <a:moveTo>
                  <a:pt x="0" y="0"/>
                </a:moveTo>
                <a:lnTo>
                  <a:pt x="3381293" y="0"/>
                </a:lnTo>
                <a:lnTo>
                  <a:pt x="3381293" y="2043295"/>
                </a:lnTo>
                <a:lnTo>
                  <a:pt x="0" y="2043295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16717" y="2137216"/>
            <a:ext cx="993140" cy="99060"/>
          </a:xfrm>
          <a:custGeom>
            <a:avLst/>
            <a:gdLst/>
            <a:ahLst/>
            <a:cxnLst/>
            <a:rect l="l" t="t" r="r" b="b"/>
            <a:pathLst>
              <a:path w="993140" h="99060">
                <a:moveTo>
                  <a:pt x="37652" y="96887"/>
                </a:moveTo>
                <a:lnTo>
                  <a:pt x="0" y="96887"/>
                </a:lnTo>
                <a:lnTo>
                  <a:pt x="0" y="1637"/>
                </a:lnTo>
                <a:lnTo>
                  <a:pt x="37652" y="1637"/>
                </a:lnTo>
                <a:lnTo>
                  <a:pt x="48426" y="2455"/>
                </a:lnTo>
                <a:lnTo>
                  <a:pt x="58120" y="4911"/>
                </a:lnTo>
                <a:lnTo>
                  <a:pt x="66733" y="9004"/>
                </a:lnTo>
                <a:lnTo>
                  <a:pt x="74266" y="14734"/>
                </a:lnTo>
                <a:lnTo>
                  <a:pt x="78389" y="19496"/>
                </a:lnTo>
                <a:lnTo>
                  <a:pt x="20392" y="19496"/>
                </a:lnTo>
                <a:lnTo>
                  <a:pt x="20392" y="79027"/>
                </a:lnTo>
                <a:lnTo>
                  <a:pt x="78357" y="79027"/>
                </a:lnTo>
                <a:lnTo>
                  <a:pt x="74266" y="83790"/>
                </a:lnTo>
                <a:lnTo>
                  <a:pt x="66733" y="89520"/>
                </a:lnTo>
                <a:lnTo>
                  <a:pt x="58120" y="93613"/>
                </a:lnTo>
                <a:lnTo>
                  <a:pt x="48426" y="96068"/>
                </a:lnTo>
                <a:lnTo>
                  <a:pt x="37652" y="96887"/>
                </a:lnTo>
                <a:close/>
              </a:path>
              <a:path w="993140" h="99060">
                <a:moveTo>
                  <a:pt x="78357" y="79027"/>
                </a:moveTo>
                <a:lnTo>
                  <a:pt x="46481" y="79027"/>
                </a:lnTo>
                <a:lnTo>
                  <a:pt x="53625" y="76249"/>
                </a:lnTo>
                <a:lnTo>
                  <a:pt x="59083" y="70693"/>
                </a:lnTo>
                <a:lnTo>
                  <a:pt x="64646" y="65137"/>
                </a:lnTo>
                <a:lnTo>
                  <a:pt x="67417" y="57993"/>
                </a:lnTo>
                <a:lnTo>
                  <a:pt x="67417" y="40233"/>
                </a:lnTo>
                <a:lnTo>
                  <a:pt x="64788" y="33040"/>
                </a:lnTo>
                <a:lnTo>
                  <a:pt x="59531" y="27682"/>
                </a:lnTo>
                <a:lnTo>
                  <a:pt x="54273" y="22225"/>
                </a:lnTo>
                <a:lnTo>
                  <a:pt x="46977" y="19496"/>
                </a:lnTo>
                <a:lnTo>
                  <a:pt x="78389" y="19496"/>
                </a:lnTo>
                <a:lnTo>
                  <a:pt x="80386" y="21803"/>
                </a:lnTo>
                <a:lnTo>
                  <a:pt x="84759" y="29914"/>
                </a:lnTo>
                <a:lnTo>
                  <a:pt x="87383" y="39067"/>
                </a:lnTo>
                <a:lnTo>
                  <a:pt x="88258" y="49262"/>
                </a:lnTo>
                <a:lnTo>
                  <a:pt x="87383" y="59401"/>
                </a:lnTo>
                <a:lnTo>
                  <a:pt x="84759" y="68535"/>
                </a:lnTo>
                <a:lnTo>
                  <a:pt x="80386" y="76665"/>
                </a:lnTo>
                <a:lnTo>
                  <a:pt x="78357" y="79027"/>
                </a:lnTo>
                <a:close/>
              </a:path>
              <a:path w="993140" h="99060">
                <a:moveTo>
                  <a:pt x="145475" y="98673"/>
                </a:moveTo>
                <a:lnTo>
                  <a:pt x="109756" y="84832"/>
                </a:lnTo>
                <a:lnTo>
                  <a:pt x="95773" y="49262"/>
                </a:lnTo>
                <a:lnTo>
                  <a:pt x="96647" y="39021"/>
                </a:lnTo>
                <a:lnTo>
                  <a:pt x="125679" y="3497"/>
                </a:lnTo>
                <a:lnTo>
                  <a:pt x="145475" y="0"/>
                </a:lnTo>
                <a:lnTo>
                  <a:pt x="155924" y="874"/>
                </a:lnTo>
                <a:lnTo>
                  <a:pt x="165385" y="3497"/>
                </a:lnTo>
                <a:lnTo>
                  <a:pt x="173859" y="7869"/>
                </a:lnTo>
                <a:lnTo>
                  <a:pt x="181346" y="13990"/>
                </a:lnTo>
                <a:lnTo>
                  <a:pt x="184671" y="18007"/>
                </a:lnTo>
                <a:lnTo>
                  <a:pt x="136645" y="18007"/>
                </a:lnTo>
                <a:lnTo>
                  <a:pt x="129606" y="20984"/>
                </a:lnTo>
                <a:lnTo>
                  <a:pt x="119186" y="32791"/>
                </a:lnTo>
                <a:lnTo>
                  <a:pt x="116604" y="40233"/>
                </a:lnTo>
                <a:lnTo>
                  <a:pt x="116674" y="58589"/>
                </a:lnTo>
                <a:lnTo>
                  <a:pt x="119233" y="65930"/>
                </a:lnTo>
                <a:lnTo>
                  <a:pt x="124491" y="71884"/>
                </a:lnTo>
                <a:lnTo>
                  <a:pt x="129854" y="77738"/>
                </a:lnTo>
                <a:lnTo>
                  <a:pt x="136845" y="80665"/>
                </a:lnTo>
                <a:lnTo>
                  <a:pt x="184642" y="80665"/>
                </a:lnTo>
                <a:lnTo>
                  <a:pt x="181346" y="84682"/>
                </a:lnTo>
                <a:lnTo>
                  <a:pt x="173859" y="90803"/>
                </a:lnTo>
                <a:lnTo>
                  <a:pt x="165385" y="95175"/>
                </a:lnTo>
                <a:lnTo>
                  <a:pt x="155924" y="97798"/>
                </a:lnTo>
                <a:lnTo>
                  <a:pt x="145475" y="98673"/>
                </a:lnTo>
                <a:close/>
              </a:path>
              <a:path w="993140" h="99060">
                <a:moveTo>
                  <a:pt x="184642" y="80665"/>
                </a:moveTo>
                <a:lnTo>
                  <a:pt x="153809" y="80665"/>
                </a:lnTo>
                <a:lnTo>
                  <a:pt x="160705" y="77787"/>
                </a:lnTo>
                <a:lnTo>
                  <a:pt x="171716" y="66178"/>
                </a:lnTo>
                <a:lnTo>
                  <a:pt x="174497" y="58589"/>
                </a:lnTo>
                <a:lnTo>
                  <a:pt x="174497" y="40233"/>
                </a:lnTo>
                <a:lnTo>
                  <a:pt x="171821" y="32791"/>
                </a:lnTo>
                <a:lnTo>
                  <a:pt x="166458" y="26937"/>
                </a:lnTo>
                <a:lnTo>
                  <a:pt x="161200" y="20984"/>
                </a:lnTo>
                <a:lnTo>
                  <a:pt x="154209" y="18007"/>
                </a:lnTo>
                <a:lnTo>
                  <a:pt x="184671" y="18007"/>
                </a:lnTo>
                <a:lnTo>
                  <a:pt x="187466" y="21384"/>
                </a:lnTo>
                <a:lnTo>
                  <a:pt x="191839" y="29728"/>
                </a:lnTo>
                <a:lnTo>
                  <a:pt x="194463" y="39021"/>
                </a:lnTo>
                <a:lnTo>
                  <a:pt x="195338" y="49262"/>
                </a:lnTo>
                <a:lnTo>
                  <a:pt x="194445" y="59577"/>
                </a:lnTo>
                <a:lnTo>
                  <a:pt x="191839" y="68833"/>
                </a:lnTo>
                <a:lnTo>
                  <a:pt x="187466" y="77223"/>
                </a:lnTo>
                <a:lnTo>
                  <a:pt x="184642" y="80665"/>
                </a:lnTo>
                <a:close/>
              </a:path>
              <a:path w="993140" h="99060">
                <a:moveTo>
                  <a:pt x="253164" y="98673"/>
                </a:moveTo>
                <a:lnTo>
                  <a:pt x="216855" y="84534"/>
                </a:lnTo>
                <a:lnTo>
                  <a:pt x="202567" y="49262"/>
                </a:lnTo>
                <a:lnTo>
                  <a:pt x="202976" y="42434"/>
                </a:lnTo>
                <a:lnTo>
                  <a:pt x="227418" y="6251"/>
                </a:lnTo>
                <a:lnTo>
                  <a:pt x="253164" y="0"/>
                </a:lnTo>
                <a:lnTo>
                  <a:pt x="265537" y="1460"/>
                </a:lnTo>
                <a:lnTo>
                  <a:pt x="276310" y="5841"/>
                </a:lnTo>
                <a:lnTo>
                  <a:pt x="285482" y="13143"/>
                </a:lnTo>
                <a:lnTo>
                  <a:pt x="289086" y="18007"/>
                </a:lnTo>
                <a:lnTo>
                  <a:pt x="244534" y="18007"/>
                </a:lnTo>
                <a:lnTo>
                  <a:pt x="237391" y="20984"/>
                </a:lnTo>
                <a:lnTo>
                  <a:pt x="231733" y="26937"/>
                </a:lnTo>
                <a:lnTo>
                  <a:pt x="226180" y="32891"/>
                </a:lnTo>
                <a:lnTo>
                  <a:pt x="223398" y="40332"/>
                </a:lnTo>
                <a:lnTo>
                  <a:pt x="223398" y="58489"/>
                </a:lnTo>
                <a:lnTo>
                  <a:pt x="226227" y="66030"/>
                </a:lnTo>
                <a:lnTo>
                  <a:pt x="231885" y="71884"/>
                </a:lnTo>
                <a:lnTo>
                  <a:pt x="237638" y="77738"/>
                </a:lnTo>
                <a:lnTo>
                  <a:pt x="244734" y="80665"/>
                </a:lnTo>
                <a:lnTo>
                  <a:pt x="289001" y="80665"/>
                </a:lnTo>
                <a:lnTo>
                  <a:pt x="285482" y="85445"/>
                </a:lnTo>
                <a:lnTo>
                  <a:pt x="276310" y="92794"/>
                </a:lnTo>
                <a:lnTo>
                  <a:pt x="265537" y="97203"/>
                </a:lnTo>
                <a:lnTo>
                  <a:pt x="253164" y="98673"/>
                </a:lnTo>
                <a:close/>
              </a:path>
              <a:path w="993140" h="99060">
                <a:moveTo>
                  <a:pt x="275633" y="31849"/>
                </a:moveTo>
                <a:lnTo>
                  <a:pt x="273652" y="27979"/>
                </a:lnTo>
                <a:lnTo>
                  <a:pt x="270623" y="24705"/>
                </a:lnTo>
                <a:lnTo>
                  <a:pt x="266556" y="22026"/>
                </a:lnTo>
                <a:lnTo>
                  <a:pt x="262594" y="19348"/>
                </a:lnTo>
                <a:lnTo>
                  <a:pt x="258126" y="18007"/>
                </a:lnTo>
                <a:lnTo>
                  <a:pt x="289086" y="18007"/>
                </a:lnTo>
                <a:lnTo>
                  <a:pt x="293055" y="23365"/>
                </a:lnTo>
                <a:lnTo>
                  <a:pt x="275633" y="31849"/>
                </a:lnTo>
                <a:close/>
              </a:path>
              <a:path w="993140" h="99060">
                <a:moveTo>
                  <a:pt x="289001" y="80665"/>
                </a:moveTo>
                <a:lnTo>
                  <a:pt x="258126" y="80665"/>
                </a:lnTo>
                <a:lnTo>
                  <a:pt x="262594" y="79375"/>
                </a:lnTo>
                <a:lnTo>
                  <a:pt x="270623" y="74116"/>
                </a:lnTo>
                <a:lnTo>
                  <a:pt x="273652" y="70742"/>
                </a:lnTo>
                <a:lnTo>
                  <a:pt x="275633" y="66674"/>
                </a:lnTo>
                <a:lnTo>
                  <a:pt x="293055" y="75157"/>
                </a:lnTo>
                <a:lnTo>
                  <a:pt x="289001" y="80665"/>
                </a:lnTo>
                <a:close/>
              </a:path>
              <a:path w="993140" h="99060">
                <a:moveTo>
                  <a:pt x="323325" y="96887"/>
                </a:moveTo>
                <a:lnTo>
                  <a:pt x="302932" y="96887"/>
                </a:lnTo>
                <a:lnTo>
                  <a:pt x="302932" y="1637"/>
                </a:lnTo>
                <a:lnTo>
                  <a:pt x="323325" y="1637"/>
                </a:lnTo>
                <a:lnTo>
                  <a:pt x="323325" y="44201"/>
                </a:lnTo>
                <a:lnTo>
                  <a:pt x="345921" y="44201"/>
                </a:lnTo>
                <a:lnTo>
                  <a:pt x="344156" y="46285"/>
                </a:lnTo>
                <a:lnTo>
                  <a:pt x="354157" y="58787"/>
                </a:lnTo>
                <a:lnTo>
                  <a:pt x="330764" y="58787"/>
                </a:lnTo>
                <a:lnTo>
                  <a:pt x="323325" y="67568"/>
                </a:lnTo>
                <a:lnTo>
                  <a:pt x="323325" y="96887"/>
                </a:lnTo>
                <a:close/>
              </a:path>
              <a:path w="993140" h="99060">
                <a:moveTo>
                  <a:pt x="345921" y="44201"/>
                </a:moveTo>
                <a:lnTo>
                  <a:pt x="323325" y="44201"/>
                </a:lnTo>
                <a:lnTo>
                  <a:pt x="356958" y="1637"/>
                </a:lnTo>
                <a:lnTo>
                  <a:pt x="381961" y="1637"/>
                </a:lnTo>
                <a:lnTo>
                  <a:pt x="345921" y="44201"/>
                </a:lnTo>
                <a:close/>
              </a:path>
              <a:path w="993140" h="99060">
                <a:moveTo>
                  <a:pt x="384637" y="96887"/>
                </a:moveTo>
                <a:lnTo>
                  <a:pt x="359634" y="96887"/>
                </a:lnTo>
                <a:lnTo>
                  <a:pt x="330764" y="58787"/>
                </a:lnTo>
                <a:lnTo>
                  <a:pt x="354157" y="58787"/>
                </a:lnTo>
                <a:lnTo>
                  <a:pt x="384637" y="96887"/>
                </a:lnTo>
                <a:close/>
              </a:path>
              <a:path w="993140" h="99060">
                <a:moveTo>
                  <a:pt x="459142" y="96887"/>
                </a:moveTo>
                <a:lnTo>
                  <a:pt x="391724" y="96887"/>
                </a:lnTo>
                <a:lnTo>
                  <a:pt x="391724" y="1637"/>
                </a:lnTo>
                <a:lnTo>
                  <a:pt x="459142" y="1637"/>
                </a:lnTo>
                <a:lnTo>
                  <a:pt x="459142" y="19496"/>
                </a:lnTo>
                <a:lnTo>
                  <a:pt x="412107" y="19496"/>
                </a:lnTo>
                <a:lnTo>
                  <a:pt x="412107" y="39588"/>
                </a:lnTo>
                <a:lnTo>
                  <a:pt x="458246" y="39588"/>
                </a:lnTo>
                <a:lnTo>
                  <a:pt x="458246" y="57448"/>
                </a:lnTo>
                <a:lnTo>
                  <a:pt x="412107" y="57448"/>
                </a:lnTo>
                <a:lnTo>
                  <a:pt x="412107" y="79027"/>
                </a:lnTo>
                <a:lnTo>
                  <a:pt x="459142" y="79027"/>
                </a:lnTo>
                <a:lnTo>
                  <a:pt x="459142" y="96887"/>
                </a:lnTo>
                <a:close/>
              </a:path>
              <a:path w="993140" h="99060">
                <a:moveTo>
                  <a:pt x="493498" y="96887"/>
                </a:moveTo>
                <a:lnTo>
                  <a:pt x="473105" y="96887"/>
                </a:lnTo>
                <a:lnTo>
                  <a:pt x="473105" y="1637"/>
                </a:lnTo>
                <a:lnTo>
                  <a:pt x="527483" y="1637"/>
                </a:lnTo>
                <a:lnTo>
                  <a:pt x="535218" y="4514"/>
                </a:lnTo>
                <a:lnTo>
                  <a:pt x="540971" y="10269"/>
                </a:lnTo>
                <a:lnTo>
                  <a:pt x="546829" y="16023"/>
                </a:lnTo>
                <a:lnTo>
                  <a:pt x="548212" y="19496"/>
                </a:lnTo>
                <a:lnTo>
                  <a:pt x="493498" y="19496"/>
                </a:lnTo>
                <a:lnTo>
                  <a:pt x="493498" y="45095"/>
                </a:lnTo>
                <a:lnTo>
                  <a:pt x="548055" y="45095"/>
                </a:lnTo>
                <a:lnTo>
                  <a:pt x="547772" y="45988"/>
                </a:lnTo>
                <a:lnTo>
                  <a:pt x="539828" y="56107"/>
                </a:lnTo>
                <a:lnTo>
                  <a:pt x="534875" y="59283"/>
                </a:lnTo>
                <a:lnTo>
                  <a:pt x="528922" y="60573"/>
                </a:lnTo>
                <a:lnTo>
                  <a:pt x="530327" y="62954"/>
                </a:lnTo>
                <a:lnTo>
                  <a:pt x="493498" y="62954"/>
                </a:lnTo>
                <a:lnTo>
                  <a:pt x="493498" y="96887"/>
                </a:lnTo>
                <a:close/>
              </a:path>
              <a:path w="993140" h="99060">
                <a:moveTo>
                  <a:pt x="548055" y="45095"/>
                </a:moveTo>
                <a:lnTo>
                  <a:pt x="518844" y="45095"/>
                </a:lnTo>
                <a:lnTo>
                  <a:pt x="522226" y="43953"/>
                </a:lnTo>
                <a:lnTo>
                  <a:pt x="524902" y="41671"/>
                </a:lnTo>
                <a:lnTo>
                  <a:pt x="527674" y="39389"/>
                </a:lnTo>
                <a:lnTo>
                  <a:pt x="529065" y="36264"/>
                </a:lnTo>
                <a:lnTo>
                  <a:pt x="529065" y="28327"/>
                </a:lnTo>
                <a:lnTo>
                  <a:pt x="527674" y="25202"/>
                </a:lnTo>
                <a:lnTo>
                  <a:pt x="524902" y="22919"/>
                </a:lnTo>
                <a:lnTo>
                  <a:pt x="522226" y="20637"/>
                </a:lnTo>
                <a:lnTo>
                  <a:pt x="518844" y="19496"/>
                </a:lnTo>
                <a:lnTo>
                  <a:pt x="548212" y="19496"/>
                </a:lnTo>
                <a:lnTo>
                  <a:pt x="549753" y="23365"/>
                </a:lnTo>
                <a:lnTo>
                  <a:pt x="549753" y="39737"/>
                </a:lnTo>
                <a:lnTo>
                  <a:pt x="548055" y="45095"/>
                </a:lnTo>
                <a:close/>
              </a:path>
              <a:path w="993140" h="99060">
                <a:moveTo>
                  <a:pt x="550353" y="96887"/>
                </a:moveTo>
                <a:lnTo>
                  <a:pt x="526988" y="96887"/>
                </a:lnTo>
                <a:lnTo>
                  <a:pt x="508376" y="62954"/>
                </a:lnTo>
                <a:lnTo>
                  <a:pt x="530327" y="62954"/>
                </a:lnTo>
                <a:lnTo>
                  <a:pt x="550353" y="96887"/>
                </a:lnTo>
                <a:close/>
              </a:path>
              <a:path w="993140" h="99060">
                <a:moveTo>
                  <a:pt x="658938" y="96887"/>
                </a:moveTo>
                <a:lnTo>
                  <a:pt x="598606" y="96887"/>
                </a:lnTo>
                <a:lnTo>
                  <a:pt x="598606" y="1637"/>
                </a:lnTo>
                <a:lnTo>
                  <a:pt x="657099" y="1637"/>
                </a:lnTo>
                <a:lnTo>
                  <a:pt x="663748" y="3869"/>
                </a:lnTo>
                <a:lnTo>
                  <a:pt x="668710" y="8334"/>
                </a:lnTo>
                <a:lnTo>
                  <a:pt x="673768" y="12799"/>
                </a:lnTo>
                <a:lnTo>
                  <a:pt x="676302" y="18653"/>
                </a:lnTo>
                <a:lnTo>
                  <a:pt x="676302" y="19049"/>
                </a:lnTo>
                <a:lnTo>
                  <a:pt x="618999" y="19049"/>
                </a:lnTo>
                <a:lnTo>
                  <a:pt x="618999" y="39737"/>
                </a:lnTo>
                <a:lnTo>
                  <a:pt x="672015" y="39737"/>
                </a:lnTo>
                <a:lnTo>
                  <a:pt x="668463" y="44301"/>
                </a:lnTo>
                <a:lnTo>
                  <a:pt x="664538" y="46781"/>
                </a:lnTo>
                <a:lnTo>
                  <a:pt x="659776" y="47773"/>
                </a:lnTo>
                <a:lnTo>
                  <a:pt x="664738" y="48468"/>
                </a:lnTo>
                <a:lnTo>
                  <a:pt x="669006" y="51048"/>
                </a:lnTo>
                <a:lnTo>
                  <a:pt x="672577" y="55513"/>
                </a:lnTo>
                <a:lnTo>
                  <a:pt x="673952" y="57149"/>
                </a:lnTo>
                <a:lnTo>
                  <a:pt x="618999" y="57149"/>
                </a:lnTo>
                <a:lnTo>
                  <a:pt x="618999" y="79324"/>
                </a:lnTo>
                <a:lnTo>
                  <a:pt x="677865" y="79324"/>
                </a:lnTo>
                <a:lnTo>
                  <a:pt x="675606" y="84980"/>
                </a:lnTo>
                <a:lnTo>
                  <a:pt x="665681" y="94505"/>
                </a:lnTo>
                <a:lnTo>
                  <a:pt x="658938" y="96887"/>
                </a:lnTo>
                <a:close/>
              </a:path>
              <a:path w="993140" h="99060">
                <a:moveTo>
                  <a:pt x="672015" y="39737"/>
                </a:moveTo>
                <a:lnTo>
                  <a:pt x="647822" y="39737"/>
                </a:lnTo>
                <a:lnTo>
                  <a:pt x="650499" y="38794"/>
                </a:lnTo>
                <a:lnTo>
                  <a:pt x="654470" y="35024"/>
                </a:lnTo>
                <a:lnTo>
                  <a:pt x="655461" y="32544"/>
                </a:lnTo>
                <a:lnTo>
                  <a:pt x="655461" y="26392"/>
                </a:lnTo>
                <a:lnTo>
                  <a:pt x="654470" y="23911"/>
                </a:lnTo>
                <a:lnTo>
                  <a:pt x="652489" y="22026"/>
                </a:lnTo>
                <a:lnTo>
                  <a:pt x="650499" y="20042"/>
                </a:lnTo>
                <a:lnTo>
                  <a:pt x="647822" y="19049"/>
                </a:lnTo>
                <a:lnTo>
                  <a:pt x="676302" y="19049"/>
                </a:lnTo>
                <a:lnTo>
                  <a:pt x="676302" y="31551"/>
                </a:lnTo>
                <a:lnTo>
                  <a:pt x="674711" y="36363"/>
                </a:lnTo>
                <a:lnTo>
                  <a:pt x="672015" y="39737"/>
                </a:lnTo>
                <a:close/>
              </a:path>
              <a:path w="993140" h="99060">
                <a:moveTo>
                  <a:pt x="677865" y="79324"/>
                </a:moveTo>
                <a:lnTo>
                  <a:pt x="649013" y="79324"/>
                </a:lnTo>
                <a:lnTo>
                  <a:pt x="652042" y="78382"/>
                </a:lnTo>
                <a:lnTo>
                  <a:pt x="656309" y="74512"/>
                </a:lnTo>
                <a:lnTo>
                  <a:pt x="657395" y="71785"/>
                </a:lnTo>
                <a:lnTo>
                  <a:pt x="657336" y="65088"/>
                </a:lnTo>
                <a:lnTo>
                  <a:pt x="656356" y="62606"/>
                </a:lnTo>
                <a:lnTo>
                  <a:pt x="652184" y="58241"/>
                </a:lnTo>
                <a:lnTo>
                  <a:pt x="649108" y="57149"/>
                </a:lnTo>
                <a:lnTo>
                  <a:pt x="673952" y="57149"/>
                </a:lnTo>
                <a:lnTo>
                  <a:pt x="676245" y="59878"/>
                </a:lnTo>
                <a:lnTo>
                  <a:pt x="678083" y="65088"/>
                </a:lnTo>
                <a:lnTo>
                  <a:pt x="678083" y="78780"/>
                </a:lnTo>
                <a:lnTo>
                  <a:pt x="677865" y="79324"/>
                </a:lnTo>
                <a:close/>
              </a:path>
              <a:path w="993140" h="99060">
                <a:moveTo>
                  <a:pt x="734176" y="98673"/>
                </a:moveTo>
                <a:lnTo>
                  <a:pt x="697526" y="82460"/>
                </a:lnTo>
                <a:lnTo>
                  <a:pt x="691161" y="58935"/>
                </a:lnTo>
                <a:lnTo>
                  <a:pt x="691161" y="1637"/>
                </a:lnTo>
                <a:lnTo>
                  <a:pt x="711849" y="1637"/>
                </a:lnTo>
                <a:lnTo>
                  <a:pt x="711849" y="64839"/>
                </a:lnTo>
                <a:lnTo>
                  <a:pt x="713687" y="70246"/>
                </a:lnTo>
                <a:lnTo>
                  <a:pt x="717354" y="74413"/>
                </a:lnTo>
                <a:lnTo>
                  <a:pt x="721126" y="78581"/>
                </a:lnTo>
                <a:lnTo>
                  <a:pt x="726737" y="80665"/>
                </a:lnTo>
                <a:lnTo>
                  <a:pt x="771752" y="80665"/>
                </a:lnTo>
                <a:lnTo>
                  <a:pt x="770910" y="82311"/>
                </a:lnTo>
                <a:lnTo>
                  <a:pt x="766027" y="88106"/>
                </a:lnTo>
                <a:lnTo>
                  <a:pt x="759905" y="92729"/>
                </a:lnTo>
                <a:lnTo>
                  <a:pt x="752555" y="96031"/>
                </a:lnTo>
                <a:lnTo>
                  <a:pt x="743978" y="98012"/>
                </a:lnTo>
                <a:lnTo>
                  <a:pt x="734176" y="98673"/>
                </a:lnTo>
                <a:close/>
              </a:path>
              <a:path w="993140" h="99060">
                <a:moveTo>
                  <a:pt x="771752" y="80665"/>
                </a:moveTo>
                <a:lnTo>
                  <a:pt x="741615" y="80665"/>
                </a:lnTo>
                <a:lnTo>
                  <a:pt x="747177" y="78581"/>
                </a:lnTo>
                <a:lnTo>
                  <a:pt x="750844" y="74413"/>
                </a:lnTo>
                <a:lnTo>
                  <a:pt x="754616" y="70246"/>
                </a:lnTo>
                <a:lnTo>
                  <a:pt x="756502" y="64839"/>
                </a:lnTo>
                <a:lnTo>
                  <a:pt x="756502" y="1637"/>
                </a:lnTo>
                <a:lnTo>
                  <a:pt x="777190" y="1637"/>
                </a:lnTo>
                <a:lnTo>
                  <a:pt x="777179" y="58935"/>
                </a:lnTo>
                <a:lnTo>
                  <a:pt x="776492" y="67651"/>
                </a:lnTo>
                <a:lnTo>
                  <a:pt x="774398" y="75492"/>
                </a:lnTo>
                <a:lnTo>
                  <a:pt x="771752" y="80665"/>
                </a:lnTo>
                <a:close/>
              </a:path>
              <a:path w="993140" h="99060">
                <a:moveTo>
                  <a:pt x="813881" y="96887"/>
                </a:moveTo>
                <a:lnTo>
                  <a:pt x="793497" y="96887"/>
                </a:lnTo>
                <a:lnTo>
                  <a:pt x="793497" y="1637"/>
                </a:lnTo>
                <a:lnTo>
                  <a:pt x="813881" y="1637"/>
                </a:lnTo>
                <a:lnTo>
                  <a:pt x="813881" y="96887"/>
                </a:lnTo>
                <a:close/>
              </a:path>
              <a:path w="993140" h="99060">
                <a:moveTo>
                  <a:pt x="892319" y="96887"/>
                </a:moveTo>
                <a:lnTo>
                  <a:pt x="831740" y="96887"/>
                </a:lnTo>
                <a:lnTo>
                  <a:pt x="831740" y="1637"/>
                </a:lnTo>
                <a:lnTo>
                  <a:pt x="852133" y="1637"/>
                </a:lnTo>
                <a:lnTo>
                  <a:pt x="852133" y="79027"/>
                </a:lnTo>
                <a:lnTo>
                  <a:pt x="892319" y="79027"/>
                </a:lnTo>
                <a:lnTo>
                  <a:pt x="892319" y="96887"/>
                </a:lnTo>
                <a:close/>
              </a:path>
              <a:path w="993140" h="99060">
                <a:moveTo>
                  <a:pt x="942411" y="96887"/>
                </a:moveTo>
                <a:lnTo>
                  <a:pt x="904758" y="96887"/>
                </a:lnTo>
                <a:lnTo>
                  <a:pt x="904758" y="1637"/>
                </a:lnTo>
                <a:lnTo>
                  <a:pt x="942411" y="1637"/>
                </a:lnTo>
                <a:lnTo>
                  <a:pt x="953180" y="2455"/>
                </a:lnTo>
                <a:lnTo>
                  <a:pt x="962870" y="4911"/>
                </a:lnTo>
                <a:lnTo>
                  <a:pt x="971482" y="9004"/>
                </a:lnTo>
                <a:lnTo>
                  <a:pt x="979015" y="14734"/>
                </a:lnTo>
                <a:lnTo>
                  <a:pt x="983141" y="19496"/>
                </a:lnTo>
                <a:lnTo>
                  <a:pt x="925142" y="19496"/>
                </a:lnTo>
                <a:lnTo>
                  <a:pt x="925142" y="79027"/>
                </a:lnTo>
                <a:lnTo>
                  <a:pt x="983109" y="79027"/>
                </a:lnTo>
                <a:lnTo>
                  <a:pt x="979015" y="83790"/>
                </a:lnTo>
                <a:lnTo>
                  <a:pt x="971482" y="89520"/>
                </a:lnTo>
                <a:lnTo>
                  <a:pt x="962870" y="93613"/>
                </a:lnTo>
                <a:lnTo>
                  <a:pt x="953180" y="96068"/>
                </a:lnTo>
                <a:lnTo>
                  <a:pt x="942411" y="96887"/>
                </a:lnTo>
                <a:close/>
              </a:path>
              <a:path w="993140" h="99060">
                <a:moveTo>
                  <a:pt x="983109" y="79027"/>
                </a:moveTo>
                <a:lnTo>
                  <a:pt x="951240" y="79027"/>
                </a:lnTo>
                <a:lnTo>
                  <a:pt x="958384" y="76249"/>
                </a:lnTo>
                <a:lnTo>
                  <a:pt x="963842" y="70693"/>
                </a:lnTo>
                <a:lnTo>
                  <a:pt x="969395" y="65137"/>
                </a:lnTo>
                <a:lnTo>
                  <a:pt x="972176" y="57993"/>
                </a:lnTo>
                <a:lnTo>
                  <a:pt x="972176" y="40233"/>
                </a:lnTo>
                <a:lnTo>
                  <a:pt x="969547" y="33040"/>
                </a:lnTo>
                <a:lnTo>
                  <a:pt x="964290" y="27682"/>
                </a:lnTo>
                <a:lnTo>
                  <a:pt x="959022" y="22225"/>
                </a:lnTo>
                <a:lnTo>
                  <a:pt x="951736" y="19496"/>
                </a:lnTo>
                <a:lnTo>
                  <a:pt x="983141" y="19496"/>
                </a:lnTo>
                <a:lnTo>
                  <a:pt x="985139" y="21803"/>
                </a:lnTo>
                <a:lnTo>
                  <a:pt x="989512" y="29914"/>
                </a:lnTo>
                <a:lnTo>
                  <a:pt x="992134" y="39067"/>
                </a:lnTo>
                <a:lnTo>
                  <a:pt x="993007" y="49262"/>
                </a:lnTo>
                <a:lnTo>
                  <a:pt x="992134" y="59401"/>
                </a:lnTo>
                <a:lnTo>
                  <a:pt x="989512" y="68535"/>
                </a:lnTo>
                <a:lnTo>
                  <a:pt x="985139" y="76665"/>
                </a:lnTo>
                <a:lnTo>
                  <a:pt x="983109" y="79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198" y="2014271"/>
            <a:ext cx="3381375" cy="2043430"/>
          </a:xfrm>
          <a:custGeom>
            <a:avLst/>
            <a:gdLst/>
            <a:ahLst/>
            <a:cxnLst/>
            <a:rect l="l" t="t" r="r" b="b"/>
            <a:pathLst>
              <a:path w="3381375" h="2043429">
                <a:moveTo>
                  <a:pt x="0" y="0"/>
                </a:moveTo>
                <a:lnTo>
                  <a:pt x="3381293" y="0"/>
                </a:lnTo>
                <a:lnTo>
                  <a:pt x="3381293" y="2043295"/>
                </a:lnTo>
                <a:lnTo>
                  <a:pt x="0" y="2043295"/>
                </a:lnTo>
                <a:lnTo>
                  <a:pt x="0" y="0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6480" y="2137216"/>
            <a:ext cx="1267041" cy="98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0771" y="2733994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24"/>
                </a:moveTo>
                <a:lnTo>
                  <a:pt x="44415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4790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0" y="0"/>
                </a:lnTo>
                <a:lnTo>
                  <a:pt x="43354" y="15374"/>
                </a:lnTo>
                <a:lnTo>
                  <a:pt x="262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4790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62" y="31474"/>
                </a:moveTo>
                <a:lnTo>
                  <a:pt x="43354" y="15374"/>
                </a:lnTo>
                <a:lnTo>
                  <a:pt x="0" y="0"/>
                </a:lnTo>
                <a:lnTo>
                  <a:pt x="262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6210" y="27356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8359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8359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4773" y="2562684"/>
            <a:ext cx="579298" cy="345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0809" y="2486942"/>
            <a:ext cx="501273" cy="497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8783" y="2439585"/>
            <a:ext cx="548686" cy="592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43094" y="2733994"/>
            <a:ext cx="444500" cy="3810"/>
          </a:xfrm>
          <a:custGeom>
            <a:avLst/>
            <a:gdLst/>
            <a:ahLst/>
            <a:cxnLst/>
            <a:rect l="l" t="t" r="r" b="b"/>
            <a:pathLst>
              <a:path w="444500" h="3810">
                <a:moveTo>
                  <a:pt x="0" y="3724"/>
                </a:moveTo>
                <a:lnTo>
                  <a:pt x="4441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7118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0" y="0"/>
                </a:lnTo>
                <a:lnTo>
                  <a:pt x="43349" y="15374"/>
                </a:lnTo>
                <a:lnTo>
                  <a:pt x="274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7118" y="27182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274" y="31474"/>
                </a:moveTo>
                <a:lnTo>
                  <a:pt x="43349" y="15374"/>
                </a:lnTo>
                <a:lnTo>
                  <a:pt x="0" y="0"/>
                </a:lnTo>
                <a:lnTo>
                  <a:pt x="274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2262" y="2439585"/>
            <a:ext cx="548698" cy="5920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9491" y="2752194"/>
            <a:ext cx="753110" cy="635"/>
          </a:xfrm>
          <a:custGeom>
            <a:avLst/>
            <a:gdLst/>
            <a:ahLst/>
            <a:cxnLst/>
            <a:rect l="l" t="t" r="r" b="b"/>
            <a:pathLst>
              <a:path w="753110" h="635">
                <a:moveTo>
                  <a:pt x="0" y="0"/>
                </a:moveTo>
                <a:lnTo>
                  <a:pt x="404849" y="0"/>
                </a:lnTo>
                <a:lnTo>
                  <a:pt x="404849" y="599"/>
                </a:lnTo>
                <a:lnTo>
                  <a:pt x="752548" y="59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62040" y="2737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2040" y="2737044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8393" y="2516172"/>
            <a:ext cx="442374" cy="438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0864" y="2463369"/>
            <a:ext cx="401699" cy="54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0813" y="273561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2962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0" y="0"/>
                </a:lnTo>
                <a:lnTo>
                  <a:pt x="43224" y="15749"/>
                </a:lnTo>
                <a:lnTo>
                  <a:pt x="0" y="3147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2962" y="2719869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74"/>
                </a:moveTo>
                <a:lnTo>
                  <a:pt x="43224" y="15749"/>
                </a:lnTo>
                <a:lnTo>
                  <a:pt x="0" y="0"/>
                </a:lnTo>
                <a:lnTo>
                  <a:pt x="0" y="314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36308" y="3495068"/>
            <a:ext cx="442386" cy="43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8390" y="3559067"/>
            <a:ext cx="318229" cy="310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8362" y="3161193"/>
            <a:ext cx="3810" cy="289560"/>
          </a:xfrm>
          <a:custGeom>
            <a:avLst/>
            <a:gdLst/>
            <a:ahLst/>
            <a:cxnLst/>
            <a:rect l="l" t="t" r="r" b="b"/>
            <a:pathLst>
              <a:path w="3810" h="289560">
                <a:moveTo>
                  <a:pt x="3757" y="289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42630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24"/>
                </a:moveTo>
                <a:lnTo>
                  <a:pt x="15169" y="0"/>
                </a:lnTo>
                <a:lnTo>
                  <a:pt x="31462" y="43024"/>
                </a:lnTo>
                <a:lnTo>
                  <a:pt x="0" y="43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2630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62" y="43024"/>
                </a:moveTo>
                <a:lnTo>
                  <a:pt x="15169" y="0"/>
                </a:lnTo>
                <a:lnTo>
                  <a:pt x="0" y="43424"/>
                </a:lnTo>
                <a:lnTo>
                  <a:pt x="31462" y="430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7312" y="3495068"/>
            <a:ext cx="442374" cy="438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9386" y="3559067"/>
            <a:ext cx="318224" cy="3108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9361" y="3161193"/>
            <a:ext cx="3810" cy="289560"/>
          </a:xfrm>
          <a:custGeom>
            <a:avLst/>
            <a:gdLst/>
            <a:ahLst/>
            <a:cxnLst/>
            <a:rect l="l" t="t" r="r" b="b"/>
            <a:pathLst>
              <a:path w="3809" h="289560">
                <a:moveTo>
                  <a:pt x="3749" y="289349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33612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43424"/>
                </a:moveTo>
                <a:lnTo>
                  <a:pt x="15174" y="0"/>
                </a:lnTo>
                <a:lnTo>
                  <a:pt x="31474" y="43024"/>
                </a:lnTo>
                <a:lnTo>
                  <a:pt x="0" y="434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33611" y="311796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31474" y="43024"/>
                </a:moveTo>
                <a:lnTo>
                  <a:pt x="15174" y="0"/>
                </a:lnTo>
                <a:lnTo>
                  <a:pt x="0" y="43424"/>
                </a:lnTo>
                <a:lnTo>
                  <a:pt x="31474" y="430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4924" y="3515865"/>
            <a:ext cx="409575" cy="85725"/>
          </a:xfrm>
          <a:custGeom>
            <a:avLst/>
            <a:gdLst/>
            <a:ahLst/>
            <a:cxnLst/>
            <a:rect l="l" t="t" r="r" b="b"/>
            <a:pathLst>
              <a:path w="409575" h="85725">
                <a:moveTo>
                  <a:pt x="42564" y="85426"/>
                </a:moveTo>
                <a:lnTo>
                  <a:pt x="6864" y="67074"/>
                </a:lnTo>
                <a:lnTo>
                  <a:pt x="0" y="42713"/>
                </a:lnTo>
                <a:lnTo>
                  <a:pt x="762" y="33765"/>
                </a:lnTo>
                <a:lnTo>
                  <a:pt x="25896" y="3013"/>
                </a:lnTo>
                <a:lnTo>
                  <a:pt x="42564" y="0"/>
                </a:lnTo>
                <a:lnTo>
                  <a:pt x="51885" y="1023"/>
                </a:lnTo>
                <a:lnTo>
                  <a:pt x="60201" y="4092"/>
                </a:lnTo>
                <a:lnTo>
                  <a:pt x="67326" y="9078"/>
                </a:lnTo>
                <a:lnTo>
                  <a:pt x="33337" y="9078"/>
                </a:lnTo>
                <a:lnTo>
                  <a:pt x="25697" y="12303"/>
                </a:lnTo>
                <a:lnTo>
                  <a:pt x="10715" y="42713"/>
                </a:lnTo>
                <a:lnTo>
                  <a:pt x="11273" y="49690"/>
                </a:lnTo>
                <a:lnTo>
                  <a:pt x="33337" y="76199"/>
                </a:lnTo>
                <a:lnTo>
                  <a:pt x="67500" y="76199"/>
                </a:lnTo>
                <a:lnTo>
                  <a:pt x="60089" y="81334"/>
                </a:lnTo>
                <a:lnTo>
                  <a:pt x="51782" y="84403"/>
                </a:lnTo>
                <a:lnTo>
                  <a:pt x="42564" y="85426"/>
                </a:lnTo>
                <a:close/>
              </a:path>
              <a:path w="409575" h="85725">
                <a:moveTo>
                  <a:pt x="65186" y="21133"/>
                </a:moveTo>
                <a:lnTo>
                  <a:pt x="62805" y="17661"/>
                </a:lnTo>
                <a:lnTo>
                  <a:pt x="59581" y="14783"/>
                </a:lnTo>
                <a:lnTo>
                  <a:pt x="55513" y="12501"/>
                </a:lnTo>
                <a:lnTo>
                  <a:pt x="51543" y="10219"/>
                </a:lnTo>
                <a:lnTo>
                  <a:pt x="47228" y="9078"/>
                </a:lnTo>
                <a:lnTo>
                  <a:pt x="67326" y="9078"/>
                </a:lnTo>
                <a:lnTo>
                  <a:pt x="67512" y="9208"/>
                </a:lnTo>
                <a:lnTo>
                  <a:pt x="73819" y="16370"/>
                </a:lnTo>
                <a:lnTo>
                  <a:pt x="65186" y="21133"/>
                </a:lnTo>
                <a:close/>
              </a:path>
              <a:path w="409575" h="85725">
                <a:moveTo>
                  <a:pt x="67500" y="76199"/>
                </a:moveTo>
                <a:lnTo>
                  <a:pt x="47228" y="76199"/>
                </a:lnTo>
                <a:lnTo>
                  <a:pt x="51543" y="75108"/>
                </a:lnTo>
                <a:lnTo>
                  <a:pt x="55513" y="72925"/>
                </a:lnTo>
                <a:lnTo>
                  <a:pt x="59581" y="70643"/>
                </a:lnTo>
                <a:lnTo>
                  <a:pt x="62805" y="67766"/>
                </a:lnTo>
                <a:lnTo>
                  <a:pt x="65186" y="64293"/>
                </a:lnTo>
                <a:lnTo>
                  <a:pt x="73967" y="69056"/>
                </a:lnTo>
                <a:lnTo>
                  <a:pt x="67500" y="76199"/>
                </a:lnTo>
                <a:close/>
              </a:path>
              <a:path w="409575" h="85725">
                <a:moveTo>
                  <a:pt x="112359" y="85426"/>
                </a:moveTo>
                <a:lnTo>
                  <a:pt x="107993" y="85426"/>
                </a:lnTo>
                <a:lnTo>
                  <a:pt x="99593" y="84236"/>
                </a:lnTo>
                <a:lnTo>
                  <a:pt x="93594" y="80664"/>
                </a:lnTo>
                <a:lnTo>
                  <a:pt x="89994" y="74711"/>
                </a:lnTo>
                <a:lnTo>
                  <a:pt x="88794" y="66377"/>
                </a:lnTo>
                <a:lnTo>
                  <a:pt x="88794" y="24109"/>
                </a:lnTo>
                <a:lnTo>
                  <a:pt x="98170" y="24109"/>
                </a:lnTo>
                <a:lnTo>
                  <a:pt x="98170" y="68213"/>
                </a:lnTo>
                <a:lnTo>
                  <a:pt x="99212" y="71635"/>
                </a:lnTo>
                <a:lnTo>
                  <a:pt x="101295" y="73818"/>
                </a:lnTo>
                <a:lnTo>
                  <a:pt x="103478" y="76001"/>
                </a:lnTo>
                <a:lnTo>
                  <a:pt x="106902" y="77093"/>
                </a:lnTo>
                <a:lnTo>
                  <a:pt x="127819" y="77093"/>
                </a:lnTo>
                <a:lnTo>
                  <a:pt x="126894" y="78134"/>
                </a:lnTo>
                <a:lnTo>
                  <a:pt x="123818" y="80466"/>
                </a:lnTo>
                <a:lnTo>
                  <a:pt x="120048" y="82450"/>
                </a:lnTo>
                <a:lnTo>
                  <a:pt x="116377" y="84435"/>
                </a:lnTo>
                <a:lnTo>
                  <a:pt x="112359" y="85426"/>
                </a:lnTo>
                <a:close/>
              </a:path>
              <a:path w="409575" h="85725">
                <a:moveTo>
                  <a:pt x="127819" y="77093"/>
                </a:moveTo>
                <a:lnTo>
                  <a:pt x="115137" y="77093"/>
                </a:lnTo>
                <a:lnTo>
                  <a:pt x="118510" y="76199"/>
                </a:lnTo>
                <a:lnTo>
                  <a:pt x="121685" y="74413"/>
                </a:lnTo>
                <a:lnTo>
                  <a:pt x="124959" y="72627"/>
                </a:lnTo>
                <a:lnTo>
                  <a:pt x="127489" y="70543"/>
                </a:lnTo>
                <a:lnTo>
                  <a:pt x="129238" y="68213"/>
                </a:lnTo>
                <a:lnTo>
                  <a:pt x="129275" y="24109"/>
                </a:lnTo>
                <a:lnTo>
                  <a:pt x="138503" y="24109"/>
                </a:lnTo>
                <a:lnTo>
                  <a:pt x="138503" y="75455"/>
                </a:lnTo>
                <a:lnTo>
                  <a:pt x="129275" y="75455"/>
                </a:lnTo>
                <a:lnTo>
                  <a:pt x="127819" y="77093"/>
                </a:lnTo>
                <a:close/>
              </a:path>
              <a:path w="409575" h="85725">
                <a:moveTo>
                  <a:pt x="138503" y="83938"/>
                </a:moveTo>
                <a:lnTo>
                  <a:pt x="129275" y="83938"/>
                </a:lnTo>
                <a:lnTo>
                  <a:pt x="129275" y="75455"/>
                </a:lnTo>
                <a:lnTo>
                  <a:pt x="138503" y="75455"/>
                </a:lnTo>
                <a:lnTo>
                  <a:pt x="138503" y="83938"/>
                </a:lnTo>
                <a:close/>
              </a:path>
              <a:path w="409575" h="85725">
                <a:moveTo>
                  <a:pt x="198331" y="77837"/>
                </a:moveTo>
                <a:lnTo>
                  <a:pt x="182754" y="77837"/>
                </a:lnTo>
                <a:lnTo>
                  <a:pt x="186276" y="76894"/>
                </a:lnTo>
                <a:lnTo>
                  <a:pt x="188657" y="75009"/>
                </a:lnTo>
                <a:lnTo>
                  <a:pt x="191039" y="73025"/>
                </a:lnTo>
                <a:lnTo>
                  <a:pt x="192229" y="70543"/>
                </a:lnTo>
                <a:lnTo>
                  <a:pt x="192229" y="64987"/>
                </a:lnTo>
                <a:lnTo>
                  <a:pt x="190940" y="62954"/>
                </a:lnTo>
                <a:lnTo>
                  <a:pt x="188360" y="61465"/>
                </a:lnTo>
                <a:lnTo>
                  <a:pt x="185780" y="59878"/>
                </a:lnTo>
                <a:lnTo>
                  <a:pt x="180918" y="58241"/>
                </a:lnTo>
                <a:lnTo>
                  <a:pt x="173775" y="56554"/>
                </a:lnTo>
                <a:lnTo>
                  <a:pt x="167723" y="55363"/>
                </a:lnTo>
                <a:lnTo>
                  <a:pt x="163109" y="53429"/>
                </a:lnTo>
                <a:lnTo>
                  <a:pt x="156759" y="48071"/>
                </a:lnTo>
                <a:lnTo>
                  <a:pt x="155171" y="44450"/>
                </a:lnTo>
                <a:lnTo>
                  <a:pt x="155171" y="34826"/>
                </a:lnTo>
                <a:lnTo>
                  <a:pt x="157205" y="30708"/>
                </a:lnTo>
                <a:lnTo>
                  <a:pt x="161273" y="27532"/>
                </a:lnTo>
                <a:lnTo>
                  <a:pt x="165341" y="24259"/>
                </a:lnTo>
                <a:lnTo>
                  <a:pt x="170749" y="22621"/>
                </a:lnTo>
                <a:lnTo>
                  <a:pt x="186525" y="22621"/>
                </a:lnTo>
                <a:lnTo>
                  <a:pt x="193916" y="25499"/>
                </a:lnTo>
                <a:lnTo>
                  <a:pt x="198630" y="30212"/>
                </a:lnTo>
                <a:lnTo>
                  <a:pt x="173328" y="30212"/>
                </a:lnTo>
                <a:lnTo>
                  <a:pt x="170054" y="31154"/>
                </a:lnTo>
                <a:lnTo>
                  <a:pt x="165391" y="34826"/>
                </a:lnTo>
                <a:lnTo>
                  <a:pt x="164250" y="37008"/>
                </a:lnTo>
                <a:lnTo>
                  <a:pt x="164250" y="41969"/>
                </a:lnTo>
                <a:lnTo>
                  <a:pt x="182853" y="49708"/>
                </a:lnTo>
                <a:lnTo>
                  <a:pt x="188906" y="51097"/>
                </a:lnTo>
                <a:lnTo>
                  <a:pt x="193469" y="53230"/>
                </a:lnTo>
                <a:lnTo>
                  <a:pt x="196545" y="56107"/>
                </a:lnTo>
                <a:lnTo>
                  <a:pt x="199721" y="58886"/>
                </a:lnTo>
                <a:lnTo>
                  <a:pt x="201308" y="62656"/>
                </a:lnTo>
                <a:lnTo>
                  <a:pt x="201233" y="73025"/>
                </a:lnTo>
                <a:lnTo>
                  <a:pt x="199125" y="77241"/>
                </a:lnTo>
                <a:lnTo>
                  <a:pt x="198331" y="77837"/>
                </a:lnTo>
                <a:close/>
              </a:path>
              <a:path w="409575" h="85725">
                <a:moveTo>
                  <a:pt x="195354" y="37802"/>
                </a:moveTo>
                <a:lnTo>
                  <a:pt x="193569" y="35619"/>
                </a:lnTo>
                <a:lnTo>
                  <a:pt x="191088" y="33833"/>
                </a:lnTo>
                <a:lnTo>
                  <a:pt x="187914" y="32444"/>
                </a:lnTo>
                <a:lnTo>
                  <a:pt x="184838" y="30956"/>
                </a:lnTo>
                <a:lnTo>
                  <a:pt x="181365" y="30212"/>
                </a:lnTo>
                <a:lnTo>
                  <a:pt x="198630" y="30212"/>
                </a:lnTo>
                <a:lnTo>
                  <a:pt x="199671" y="31253"/>
                </a:lnTo>
                <a:lnTo>
                  <a:pt x="195354" y="37802"/>
                </a:lnTo>
                <a:close/>
              </a:path>
              <a:path w="409575" h="85725">
                <a:moveTo>
                  <a:pt x="184838" y="85426"/>
                </a:moveTo>
                <a:lnTo>
                  <a:pt x="177793" y="85426"/>
                </a:lnTo>
                <a:lnTo>
                  <a:pt x="170529" y="84840"/>
                </a:lnTo>
                <a:lnTo>
                  <a:pt x="164064" y="83082"/>
                </a:lnTo>
                <a:lnTo>
                  <a:pt x="158399" y="80153"/>
                </a:lnTo>
                <a:lnTo>
                  <a:pt x="153534" y="76051"/>
                </a:lnTo>
                <a:lnTo>
                  <a:pt x="158445" y="69353"/>
                </a:lnTo>
                <a:lnTo>
                  <a:pt x="160430" y="71635"/>
                </a:lnTo>
                <a:lnTo>
                  <a:pt x="163158" y="73620"/>
                </a:lnTo>
                <a:lnTo>
                  <a:pt x="166631" y="75306"/>
                </a:lnTo>
                <a:lnTo>
                  <a:pt x="170203" y="76993"/>
                </a:lnTo>
                <a:lnTo>
                  <a:pt x="174023" y="77837"/>
                </a:lnTo>
                <a:lnTo>
                  <a:pt x="198331" y="77837"/>
                </a:lnTo>
                <a:lnTo>
                  <a:pt x="194759" y="80515"/>
                </a:lnTo>
                <a:lnTo>
                  <a:pt x="190493" y="83790"/>
                </a:lnTo>
                <a:lnTo>
                  <a:pt x="184838" y="85426"/>
                </a:lnTo>
                <a:close/>
              </a:path>
              <a:path w="409575" h="85725">
                <a:moveTo>
                  <a:pt x="228937" y="24109"/>
                </a:moveTo>
                <a:lnTo>
                  <a:pt x="219710" y="24109"/>
                </a:lnTo>
                <a:lnTo>
                  <a:pt x="219710" y="7739"/>
                </a:lnTo>
                <a:lnTo>
                  <a:pt x="228937" y="7739"/>
                </a:lnTo>
                <a:lnTo>
                  <a:pt x="228937" y="24109"/>
                </a:lnTo>
                <a:close/>
              </a:path>
              <a:path w="409575" h="85725">
                <a:moveTo>
                  <a:pt x="241141" y="32295"/>
                </a:moveTo>
                <a:lnTo>
                  <a:pt x="209738" y="32295"/>
                </a:lnTo>
                <a:lnTo>
                  <a:pt x="209738" y="24109"/>
                </a:lnTo>
                <a:lnTo>
                  <a:pt x="241141" y="24109"/>
                </a:lnTo>
                <a:lnTo>
                  <a:pt x="241141" y="32295"/>
                </a:lnTo>
                <a:close/>
              </a:path>
              <a:path w="409575" h="85725">
                <a:moveTo>
                  <a:pt x="237817" y="85426"/>
                </a:moveTo>
                <a:lnTo>
                  <a:pt x="224125" y="85426"/>
                </a:lnTo>
                <a:lnTo>
                  <a:pt x="219710" y="80764"/>
                </a:lnTo>
                <a:lnTo>
                  <a:pt x="219710" y="32295"/>
                </a:lnTo>
                <a:lnTo>
                  <a:pt x="228937" y="32295"/>
                </a:lnTo>
                <a:lnTo>
                  <a:pt x="228937" y="71685"/>
                </a:lnTo>
                <a:lnTo>
                  <a:pt x="229433" y="73520"/>
                </a:lnTo>
                <a:lnTo>
                  <a:pt x="230425" y="75009"/>
                </a:lnTo>
                <a:lnTo>
                  <a:pt x="231417" y="76397"/>
                </a:lnTo>
                <a:lnTo>
                  <a:pt x="232955" y="77093"/>
                </a:lnTo>
                <a:lnTo>
                  <a:pt x="242273" y="77093"/>
                </a:lnTo>
                <a:lnTo>
                  <a:pt x="244118" y="81557"/>
                </a:lnTo>
                <a:lnTo>
                  <a:pt x="241537" y="84137"/>
                </a:lnTo>
                <a:lnTo>
                  <a:pt x="237817" y="85426"/>
                </a:lnTo>
                <a:close/>
              </a:path>
              <a:path w="409575" h="85725">
                <a:moveTo>
                  <a:pt x="242273" y="77093"/>
                </a:moveTo>
                <a:lnTo>
                  <a:pt x="237619" y="77093"/>
                </a:lnTo>
                <a:lnTo>
                  <a:pt x="239702" y="76298"/>
                </a:lnTo>
                <a:lnTo>
                  <a:pt x="241290" y="74712"/>
                </a:lnTo>
                <a:lnTo>
                  <a:pt x="242273" y="77093"/>
                </a:lnTo>
                <a:close/>
              </a:path>
              <a:path w="409575" h="85725">
                <a:moveTo>
                  <a:pt x="289924" y="85426"/>
                </a:moveTo>
                <a:lnTo>
                  <a:pt x="272660" y="85426"/>
                </a:lnTo>
                <a:lnTo>
                  <a:pt x="265566" y="82500"/>
                </a:lnTo>
                <a:lnTo>
                  <a:pt x="260009" y="76646"/>
                </a:lnTo>
                <a:lnTo>
                  <a:pt x="254453" y="70693"/>
                </a:lnTo>
                <a:lnTo>
                  <a:pt x="251675" y="63152"/>
                </a:lnTo>
                <a:lnTo>
                  <a:pt x="251675" y="44697"/>
                </a:lnTo>
                <a:lnTo>
                  <a:pt x="254453" y="37156"/>
                </a:lnTo>
                <a:lnTo>
                  <a:pt x="260009" y="31402"/>
                </a:lnTo>
                <a:lnTo>
                  <a:pt x="265566" y="25548"/>
                </a:lnTo>
                <a:lnTo>
                  <a:pt x="272660" y="22621"/>
                </a:lnTo>
                <a:lnTo>
                  <a:pt x="289924" y="22621"/>
                </a:lnTo>
                <a:lnTo>
                  <a:pt x="297018" y="25548"/>
                </a:lnTo>
                <a:lnTo>
                  <a:pt x="302150" y="30956"/>
                </a:lnTo>
                <a:lnTo>
                  <a:pt x="275537" y="30956"/>
                </a:lnTo>
                <a:lnTo>
                  <a:pt x="270774" y="33089"/>
                </a:lnTo>
                <a:lnTo>
                  <a:pt x="263234" y="41622"/>
                </a:lnTo>
                <a:lnTo>
                  <a:pt x="261349" y="47178"/>
                </a:lnTo>
                <a:lnTo>
                  <a:pt x="261349" y="60870"/>
                </a:lnTo>
                <a:lnTo>
                  <a:pt x="263185" y="66427"/>
                </a:lnTo>
                <a:lnTo>
                  <a:pt x="266856" y="70693"/>
                </a:lnTo>
                <a:lnTo>
                  <a:pt x="270626" y="74959"/>
                </a:lnTo>
                <a:lnTo>
                  <a:pt x="275438" y="77093"/>
                </a:lnTo>
                <a:lnTo>
                  <a:pt x="302150" y="77093"/>
                </a:lnTo>
                <a:lnTo>
                  <a:pt x="297018" y="82500"/>
                </a:lnTo>
                <a:lnTo>
                  <a:pt x="289924" y="85426"/>
                </a:lnTo>
                <a:close/>
              </a:path>
              <a:path w="409575" h="85725">
                <a:moveTo>
                  <a:pt x="302150" y="77093"/>
                </a:moveTo>
                <a:lnTo>
                  <a:pt x="287047" y="77093"/>
                </a:lnTo>
                <a:lnTo>
                  <a:pt x="291760" y="74959"/>
                </a:lnTo>
                <a:lnTo>
                  <a:pt x="299201" y="66327"/>
                </a:lnTo>
                <a:lnTo>
                  <a:pt x="301052" y="60870"/>
                </a:lnTo>
                <a:lnTo>
                  <a:pt x="301052" y="47178"/>
                </a:lnTo>
                <a:lnTo>
                  <a:pt x="299201" y="41770"/>
                </a:lnTo>
                <a:lnTo>
                  <a:pt x="295431" y="37504"/>
                </a:lnTo>
                <a:lnTo>
                  <a:pt x="291760" y="33139"/>
                </a:lnTo>
                <a:lnTo>
                  <a:pt x="287047" y="30956"/>
                </a:lnTo>
                <a:lnTo>
                  <a:pt x="302150" y="30956"/>
                </a:lnTo>
                <a:lnTo>
                  <a:pt x="308130" y="37156"/>
                </a:lnTo>
                <a:lnTo>
                  <a:pt x="310909" y="44697"/>
                </a:lnTo>
                <a:lnTo>
                  <a:pt x="310909" y="63152"/>
                </a:lnTo>
                <a:lnTo>
                  <a:pt x="308130" y="70693"/>
                </a:lnTo>
                <a:lnTo>
                  <a:pt x="302150" y="77093"/>
                </a:lnTo>
                <a:close/>
              </a:path>
              <a:path w="409575" h="85725">
                <a:moveTo>
                  <a:pt x="345432" y="32742"/>
                </a:moveTo>
                <a:lnTo>
                  <a:pt x="337089" y="32742"/>
                </a:lnTo>
                <a:lnTo>
                  <a:pt x="338479" y="30360"/>
                </a:lnTo>
                <a:lnTo>
                  <a:pt x="341108" y="28078"/>
                </a:lnTo>
                <a:lnTo>
                  <a:pt x="348847" y="23713"/>
                </a:lnTo>
                <a:lnTo>
                  <a:pt x="352667" y="22621"/>
                </a:lnTo>
                <a:lnTo>
                  <a:pt x="361002" y="22621"/>
                </a:lnTo>
                <a:lnTo>
                  <a:pt x="364573" y="23713"/>
                </a:lnTo>
                <a:lnTo>
                  <a:pt x="367153" y="25895"/>
                </a:lnTo>
                <a:lnTo>
                  <a:pt x="369831" y="27979"/>
                </a:lnTo>
                <a:lnTo>
                  <a:pt x="371617" y="30608"/>
                </a:lnTo>
                <a:lnTo>
                  <a:pt x="371715" y="30956"/>
                </a:lnTo>
                <a:lnTo>
                  <a:pt x="349740" y="30956"/>
                </a:lnTo>
                <a:lnTo>
                  <a:pt x="346764" y="31899"/>
                </a:lnTo>
                <a:lnTo>
                  <a:pt x="345432" y="32742"/>
                </a:lnTo>
                <a:close/>
              </a:path>
              <a:path w="409575" h="85725">
                <a:moveTo>
                  <a:pt x="379803" y="33784"/>
                </a:moveTo>
                <a:lnTo>
                  <a:pt x="372511" y="33784"/>
                </a:lnTo>
                <a:lnTo>
                  <a:pt x="374594" y="30608"/>
                </a:lnTo>
                <a:lnTo>
                  <a:pt x="377521" y="27979"/>
                </a:lnTo>
                <a:lnTo>
                  <a:pt x="381292" y="25895"/>
                </a:lnTo>
                <a:lnTo>
                  <a:pt x="385062" y="23713"/>
                </a:lnTo>
                <a:lnTo>
                  <a:pt x="388832" y="22621"/>
                </a:lnTo>
                <a:lnTo>
                  <a:pt x="403714" y="22621"/>
                </a:lnTo>
                <a:lnTo>
                  <a:pt x="409271" y="28674"/>
                </a:lnTo>
                <a:lnTo>
                  <a:pt x="409271" y="30956"/>
                </a:lnTo>
                <a:lnTo>
                  <a:pt x="385806" y="30956"/>
                </a:lnTo>
                <a:lnTo>
                  <a:pt x="382779" y="31899"/>
                </a:lnTo>
                <a:lnTo>
                  <a:pt x="379803" y="33784"/>
                </a:lnTo>
                <a:close/>
              </a:path>
              <a:path w="409575" h="85725">
                <a:moveTo>
                  <a:pt x="337089" y="83938"/>
                </a:moveTo>
                <a:lnTo>
                  <a:pt x="327714" y="83938"/>
                </a:lnTo>
                <a:lnTo>
                  <a:pt x="327714" y="24109"/>
                </a:lnTo>
                <a:lnTo>
                  <a:pt x="337089" y="24109"/>
                </a:lnTo>
                <a:lnTo>
                  <a:pt x="337089" y="32742"/>
                </a:lnTo>
                <a:lnTo>
                  <a:pt x="345432" y="32742"/>
                </a:lnTo>
                <a:lnTo>
                  <a:pt x="343787" y="33784"/>
                </a:lnTo>
                <a:lnTo>
                  <a:pt x="340910" y="35669"/>
                </a:lnTo>
                <a:lnTo>
                  <a:pt x="338677" y="37802"/>
                </a:lnTo>
                <a:lnTo>
                  <a:pt x="337189" y="40034"/>
                </a:lnTo>
                <a:lnTo>
                  <a:pt x="337089" y="83938"/>
                </a:lnTo>
                <a:close/>
              </a:path>
              <a:path w="409575" h="85725">
                <a:moveTo>
                  <a:pt x="373106" y="83938"/>
                </a:moveTo>
                <a:lnTo>
                  <a:pt x="363878" y="83938"/>
                </a:lnTo>
                <a:lnTo>
                  <a:pt x="363878" y="35073"/>
                </a:lnTo>
                <a:lnTo>
                  <a:pt x="360158" y="30956"/>
                </a:lnTo>
                <a:lnTo>
                  <a:pt x="371715" y="30956"/>
                </a:lnTo>
                <a:lnTo>
                  <a:pt x="372511" y="33784"/>
                </a:lnTo>
                <a:lnTo>
                  <a:pt x="379803" y="33784"/>
                </a:lnTo>
                <a:lnTo>
                  <a:pt x="376925" y="35570"/>
                </a:lnTo>
                <a:lnTo>
                  <a:pt x="374694" y="37653"/>
                </a:lnTo>
                <a:lnTo>
                  <a:pt x="373106" y="40034"/>
                </a:lnTo>
                <a:lnTo>
                  <a:pt x="373106" y="83938"/>
                </a:lnTo>
                <a:close/>
              </a:path>
              <a:path w="409575" h="85725">
                <a:moveTo>
                  <a:pt x="409271" y="83938"/>
                </a:moveTo>
                <a:lnTo>
                  <a:pt x="399895" y="83938"/>
                </a:lnTo>
                <a:lnTo>
                  <a:pt x="399895" y="35073"/>
                </a:lnTo>
                <a:lnTo>
                  <a:pt x="396224" y="30956"/>
                </a:lnTo>
                <a:lnTo>
                  <a:pt x="409271" y="30956"/>
                </a:lnTo>
                <a:lnTo>
                  <a:pt x="409271" y="83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4924" y="3668265"/>
            <a:ext cx="358775" cy="85725"/>
          </a:xfrm>
          <a:custGeom>
            <a:avLst/>
            <a:gdLst/>
            <a:ahLst/>
            <a:cxnLst/>
            <a:rect l="l" t="t" r="r" b="b"/>
            <a:pathLst>
              <a:path w="358775" h="85725">
                <a:moveTo>
                  <a:pt x="42564" y="85576"/>
                </a:moveTo>
                <a:lnTo>
                  <a:pt x="6864" y="66879"/>
                </a:lnTo>
                <a:lnTo>
                  <a:pt x="0" y="42713"/>
                </a:lnTo>
                <a:lnTo>
                  <a:pt x="762" y="33765"/>
                </a:lnTo>
                <a:lnTo>
                  <a:pt x="25896" y="3013"/>
                </a:lnTo>
                <a:lnTo>
                  <a:pt x="42564" y="0"/>
                </a:lnTo>
                <a:lnTo>
                  <a:pt x="51820" y="967"/>
                </a:lnTo>
                <a:lnTo>
                  <a:pt x="60238" y="3869"/>
                </a:lnTo>
                <a:lnTo>
                  <a:pt x="67819" y="8706"/>
                </a:lnTo>
                <a:lnTo>
                  <a:pt x="68189" y="9078"/>
                </a:lnTo>
                <a:lnTo>
                  <a:pt x="33337" y="9078"/>
                </a:lnTo>
                <a:lnTo>
                  <a:pt x="25697" y="12303"/>
                </a:lnTo>
                <a:lnTo>
                  <a:pt x="10715" y="42713"/>
                </a:lnTo>
                <a:lnTo>
                  <a:pt x="11282" y="49690"/>
                </a:lnTo>
                <a:lnTo>
                  <a:pt x="33436" y="76348"/>
                </a:lnTo>
                <a:lnTo>
                  <a:pt x="69437" y="76348"/>
                </a:lnTo>
                <a:lnTo>
                  <a:pt x="68126" y="77539"/>
                </a:lnTo>
                <a:lnTo>
                  <a:pt x="60424" y="82004"/>
                </a:lnTo>
                <a:lnTo>
                  <a:pt x="51903" y="84683"/>
                </a:lnTo>
                <a:lnTo>
                  <a:pt x="42564" y="85576"/>
                </a:lnTo>
                <a:close/>
              </a:path>
              <a:path w="358775" h="85725">
                <a:moveTo>
                  <a:pt x="66377" y="20537"/>
                </a:moveTo>
                <a:lnTo>
                  <a:pt x="63797" y="17164"/>
                </a:lnTo>
                <a:lnTo>
                  <a:pt x="60424" y="14436"/>
                </a:lnTo>
                <a:lnTo>
                  <a:pt x="56162" y="12303"/>
                </a:lnTo>
                <a:lnTo>
                  <a:pt x="52089" y="10169"/>
                </a:lnTo>
                <a:lnTo>
                  <a:pt x="47525" y="9078"/>
                </a:lnTo>
                <a:lnTo>
                  <a:pt x="68189" y="9078"/>
                </a:lnTo>
                <a:lnTo>
                  <a:pt x="74562" y="15478"/>
                </a:lnTo>
                <a:lnTo>
                  <a:pt x="66377" y="20537"/>
                </a:lnTo>
                <a:close/>
              </a:path>
              <a:path w="358775" h="85725">
                <a:moveTo>
                  <a:pt x="69437" y="76348"/>
                </a:moveTo>
                <a:lnTo>
                  <a:pt x="46632" y="76348"/>
                </a:lnTo>
                <a:lnTo>
                  <a:pt x="50651" y="75555"/>
                </a:lnTo>
                <a:lnTo>
                  <a:pt x="58588" y="72380"/>
                </a:lnTo>
                <a:lnTo>
                  <a:pt x="61962" y="70197"/>
                </a:lnTo>
                <a:lnTo>
                  <a:pt x="64739" y="67418"/>
                </a:lnTo>
                <a:lnTo>
                  <a:pt x="64739" y="50601"/>
                </a:lnTo>
                <a:lnTo>
                  <a:pt x="36314" y="50601"/>
                </a:lnTo>
                <a:lnTo>
                  <a:pt x="36314" y="41523"/>
                </a:lnTo>
                <a:lnTo>
                  <a:pt x="75009" y="41523"/>
                </a:lnTo>
                <a:lnTo>
                  <a:pt x="75009" y="71288"/>
                </a:lnTo>
                <a:lnTo>
                  <a:pt x="69437" y="76348"/>
                </a:lnTo>
                <a:close/>
              </a:path>
              <a:path w="358775" h="85725">
                <a:moveTo>
                  <a:pt x="128317" y="85426"/>
                </a:moveTo>
                <a:lnTo>
                  <a:pt x="111053" y="85426"/>
                </a:lnTo>
                <a:lnTo>
                  <a:pt x="103958" y="82500"/>
                </a:lnTo>
                <a:lnTo>
                  <a:pt x="98403" y="76646"/>
                </a:lnTo>
                <a:lnTo>
                  <a:pt x="92847" y="70693"/>
                </a:lnTo>
                <a:lnTo>
                  <a:pt x="90068" y="63152"/>
                </a:lnTo>
                <a:lnTo>
                  <a:pt x="90068" y="44697"/>
                </a:lnTo>
                <a:lnTo>
                  <a:pt x="92847" y="37156"/>
                </a:lnTo>
                <a:lnTo>
                  <a:pt x="98403" y="31402"/>
                </a:lnTo>
                <a:lnTo>
                  <a:pt x="103958" y="25548"/>
                </a:lnTo>
                <a:lnTo>
                  <a:pt x="111053" y="22621"/>
                </a:lnTo>
                <a:lnTo>
                  <a:pt x="128317" y="22621"/>
                </a:lnTo>
                <a:lnTo>
                  <a:pt x="135411" y="25548"/>
                </a:lnTo>
                <a:lnTo>
                  <a:pt x="140543" y="30956"/>
                </a:lnTo>
                <a:lnTo>
                  <a:pt x="113930" y="30956"/>
                </a:lnTo>
                <a:lnTo>
                  <a:pt x="109168" y="33089"/>
                </a:lnTo>
                <a:lnTo>
                  <a:pt x="101627" y="41622"/>
                </a:lnTo>
                <a:lnTo>
                  <a:pt x="99742" y="47178"/>
                </a:lnTo>
                <a:lnTo>
                  <a:pt x="99742" y="60870"/>
                </a:lnTo>
                <a:lnTo>
                  <a:pt x="101577" y="66427"/>
                </a:lnTo>
                <a:lnTo>
                  <a:pt x="105248" y="70693"/>
                </a:lnTo>
                <a:lnTo>
                  <a:pt x="109019" y="74959"/>
                </a:lnTo>
                <a:lnTo>
                  <a:pt x="113831" y="77092"/>
                </a:lnTo>
                <a:lnTo>
                  <a:pt x="140544" y="77092"/>
                </a:lnTo>
                <a:lnTo>
                  <a:pt x="135411" y="82500"/>
                </a:lnTo>
                <a:lnTo>
                  <a:pt x="128317" y="85426"/>
                </a:lnTo>
                <a:close/>
              </a:path>
              <a:path w="358775" h="85725">
                <a:moveTo>
                  <a:pt x="140544" y="77092"/>
                </a:moveTo>
                <a:lnTo>
                  <a:pt x="125439" y="77092"/>
                </a:lnTo>
                <a:lnTo>
                  <a:pt x="130152" y="74959"/>
                </a:lnTo>
                <a:lnTo>
                  <a:pt x="137594" y="66327"/>
                </a:lnTo>
                <a:lnTo>
                  <a:pt x="139445" y="60870"/>
                </a:lnTo>
                <a:lnTo>
                  <a:pt x="139445" y="47178"/>
                </a:lnTo>
                <a:lnTo>
                  <a:pt x="137594" y="41770"/>
                </a:lnTo>
                <a:lnTo>
                  <a:pt x="133823" y="37504"/>
                </a:lnTo>
                <a:lnTo>
                  <a:pt x="130152" y="33139"/>
                </a:lnTo>
                <a:lnTo>
                  <a:pt x="125439" y="30956"/>
                </a:lnTo>
                <a:lnTo>
                  <a:pt x="140543" y="30956"/>
                </a:lnTo>
                <a:lnTo>
                  <a:pt x="146524" y="37156"/>
                </a:lnTo>
                <a:lnTo>
                  <a:pt x="149301" y="44697"/>
                </a:lnTo>
                <a:lnTo>
                  <a:pt x="149301" y="63152"/>
                </a:lnTo>
                <a:lnTo>
                  <a:pt x="146524" y="70693"/>
                </a:lnTo>
                <a:lnTo>
                  <a:pt x="140544" y="77092"/>
                </a:lnTo>
                <a:close/>
              </a:path>
              <a:path w="358775" h="85725">
                <a:moveTo>
                  <a:pt x="251715" y="76199"/>
                </a:moveTo>
                <a:lnTo>
                  <a:pt x="232346" y="76199"/>
                </a:lnTo>
                <a:lnTo>
                  <a:pt x="237059" y="74910"/>
                </a:lnTo>
                <a:lnTo>
                  <a:pt x="244103" y="69651"/>
                </a:lnTo>
                <a:lnTo>
                  <a:pt x="245889" y="66228"/>
                </a:lnTo>
                <a:lnTo>
                  <a:pt x="245889" y="55512"/>
                </a:lnTo>
                <a:lnTo>
                  <a:pt x="240779" y="50849"/>
                </a:lnTo>
                <a:lnTo>
                  <a:pt x="218355" y="44796"/>
                </a:lnTo>
                <a:lnTo>
                  <a:pt x="210567" y="42217"/>
                </a:lnTo>
                <a:lnTo>
                  <a:pt x="196924" y="27036"/>
                </a:lnTo>
                <a:lnTo>
                  <a:pt x="196924" y="16421"/>
                </a:lnTo>
                <a:lnTo>
                  <a:pt x="199554" y="10963"/>
                </a:lnTo>
                <a:lnTo>
                  <a:pt x="210171" y="2331"/>
                </a:lnTo>
                <a:lnTo>
                  <a:pt x="217016" y="148"/>
                </a:lnTo>
                <a:lnTo>
                  <a:pt x="225351" y="148"/>
                </a:lnTo>
                <a:lnTo>
                  <a:pt x="234104" y="864"/>
                </a:lnTo>
                <a:lnTo>
                  <a:pt x="241908" y="3013"/>
                </a:lnTo>
                <a:lnTo>
                  <a:pt x="248763" y="6594"/>
                </a:lnTo>
                <a:lnTo>
                  <a:pt x="251864" y="9226"/>
                </a:lnTo>
                <a:lnTo>
                  <a:pt x="219646" y="9226"/>
                </a:lnTo>
                <a:lnTo>
                  <a:pt x="215578" y="10467"/>
                </a:lnTo>
                <a:lnTo>
                  <a:pt x="212402" y="12948"/>
                </a:lnTo>
                <a:lnTo>
                  <a:pt x="209228" y="15329"/>
                </a:lnTo>
                <a:lnTo>
                  <a:pt x="207640" y="18454"/>
                </a:lnTo>
                <a:lnTo>
                  <a:pt x="207640" y="25300"/>
                </a:lnTo>
                <a:lnTo>
                  <a:pt x="208930" y="27781"/>
                </a:lnTo>
                <a:lnTo>
                  <a:pt x="211510" y="29765"/>
                </a:lnTo>
                <a:lnTo>
                  <a:pt x="214188" y="31749"/>
                </a:lnTo>
                <a:lnTo>
                  <a:pt x="218058" y="33386"/>
                </a:lnTo>
                <a:lnTo>
                  <a:pt x="223118" y="34676"/>
                </a:lnTo>
                <a:lnTo>
                  <a:pt x="234826" y="37852"/>
                </a:lnTo>
                <a:lnTo>
                  <a:pt x="242367" y="40481"/>
                </a:lnTo>
                <a:lnTo>
                  <a:pt x="245740" y="42564"/>
                </a:lnTo>
                <a:lnTo>
                  <a:pt x="249213" y="44648"/>
                </a:lnTo>
                <a:lnTo>
                  <a:pt x="251842" y="47227"/>
                </a:lnTo>
                <a:lnTo>
                  <a:pt x="253628" y="50304"/>
                </a:lnTo>
                <a:lnTo>
                  <a:pt x="255513" y="53279"/>
                </a:lnTo>
                <a:lnTo>
                  <a:pt x="256455" y="56902"/>
                </a:lnTo>
                <a:lnTo>
                  <a:pt x="256455" y="68708"/>
                </a:lnTo>
                <a:lnTo>
                  <a:pt x="253678" y="74661"/>
                </a:lnTo>
                <a:lnTo>
                  <a:pt x="251715" y="76199"/>
                </a:lnTo>
                <a:close/>
              </a:path>
              <a:path w="358775" h="85725">
                <a:moveTo>
                  <a:pt x="248419" y="19198"/>
                </a:moveTo>
                <a:lnTo>
                  <a:pt x="243582" y="14836"/>
                </a:lnTo>
                <a:lnTo>
                  <a:pt x="238001" y="11719"/>
                </a:lnTo>
                <a:lnTo>
                  <a:pt x="231676" y="9850"/>
                </a:lnTo>
                <a:lnTo>
                  <a:pt x="224607" y="9226"/>
                </a:lnTo>
                <a:lnTo>
                  <a:pt x="251864" y="9226"/>
                </a:lnTo>
                <a:lnTo>
                  <a:pt x="254669" y="11608"/>
                </a:lnTo>
                <a:lnTo>
                  <a:pt x="248419" y="19198"/>
                </a:lnTo>
                <a:close/>
              </a:path>
              <a:path w="358775" h="85725">
                <a:moveTo>
                  <a:pt x="235322" y="85426"/>
                </a:moveTo>
                <a:lnTo>
                  <a:pt x="226094" y="85426"/>
                </a:lnTo>
                <a:lnTo>
                  <a:pt x="216635" y="84608"/>
                </a:lnTo>
                <a:lnTo>
                  <a:pt x="208198" y="82152"/>
                </a:lnTo>
                <a:lnTo>
                  <a:pt x="200785" y="78059"/>
                </a:lnTo>
                <a:lnTo>
                  <a:pt x="194394" y="72329"/>
                </a:lnTo>
                <a:lnTo>
                  <a:pt x="200347" y="64442"/>
                </a:lnTo>
                <a:lnTo>
                  <a:pt x="203721" y="68312"/>
                </a:lnTo>
                <a:lnTo>
                  <a:pt x="207689" y="71239"/>
                </a:lnTo>
                <a:lnTo>
                  <a:pt x="216818" y="75207"/>
                </a:lnTo>
                <a:lnTo>
                  <a:pt x="221531" y="76199"/>
                </a:lnTo>
                <a:lnTo>
                  <a:pt x="251715" y="76199"/>
                </a:lnTo>
                <a:lnTo>
                  <a:pt x="242664" y="83294"/>
                </a:lnTo>
                <a:lnTo>
                  <a:pt x="235322" y="85426"/>
                </a:lnTo>
                <a:close/>
              </a:path>
              <a:path w="358775" h="85725">
                <a:moveTo>
                  <a:pt x="276972" y="19645"/>
                </a:moveTo>
                <a:lnTo>
                  <a:pt x="270573" y="13096"/>
                </a:lnTo>
                <a:lnTo>
                  <a:pt x="273748" y="8929"/>
                </a:lnTo>
                <a:lnTo>
                  <a:pt x="277866" y="5754"/>
                </a:lnTo>
                <a:lnTo>
                  <a:pt x="282925" y="3571"/>
                </a:lnTo>
                <a:lnTo>
                  <a:pt x="287986" y="1289"/>
                </a:lnTo>
                <a:lnTo>
                  <a:pt x="293443" y="148"/>
                </a:lnTo>
                <a:lnTo>
                  <a:pt x="307333" y="148"/>
                </a:lnTo>
                <a:lnTo>
                  <a:pt x="313932" y="2381"/>
                </a:lnTo>
                <a:lnTo>
                  <a:pt x="319091" y="6845"/>
                </a:lnTo>
                <a:lnTo>
                  <a:pt x="321959" y="9226"/>
                </a:lnTo>
                <a:lnTo>
                  <a:pt x="289673" y="9226"/>
                </a:lnTo>
                <a:lnTo>
                  <a:pt x="282231" y="12699"/>
                </a:lnTo>
                <a:lnTo>
                  <a:pt x="276972" y="19645"/>
                </a:lnTo>
                <a:close/>
              </a:path>
              <a:path w="358775" h="85725">
                <a:moveTo>
                  <a:pt x="327425" y="83938"/>
                </a:moveTo>
                <a:lnTo>
                  <a:pt x="270722" y="83938"/>
                </a:lnTo>
                <a:lnTo>
                  <a:pt x="270722" y="75753"/>
                </a:lnTo>
                <a:lnTo>
                  <a:pt x="280740" y="67716"/>
                </a:lnTo>
                <a:lnTo>
                  <a:pt x="289065" y="60870"/>
                </a:lnTo>
                <a:lnTo>
                  <a:pt x="315271" y="32444"/>
                </a:lnTo>
                <a:lnTo>
                  <a:pt x="316561" y="28376"/>
                </a:lnTo>
                <a:lnTo>
                  <a:pt x="316475" y="19645"/>
                </a:lnTo>
                <a:lnTo>
                  <a:pt x="314973" y="16172"/>
                </a:lnTo>
                <a:lnTo>
                  <a:pt x="311798" y="13394"/>
                </a:lnTo>
                <a:lnTo>
                  <a:pt x="308723" y="10616"/>
                </a:lnTo>
                <a:lnTo>
                  <a:pt x="304556" y="9226"/>
                </a:lnTo>
                <a:lnTo>
                  <a:pt x="321959" y="9226"/>
                </a:lnTo>
                <a:lnTo>
                  <a:pt x="324349" y="11211"/>
                </a:lnTo>
                <a:lnTo>
                  <a:pt x="326978" y="17065"/>
                </a:lnTo>
                <a:lnTo>
                  <a:pt x="326978" y="31055"/>
                </a:lnTo>
                <a:lnTo>
                  <a:pt x="297622" y="66079"/>
                </a:lnTo>
                <a:lnTo>
                  <a:pt x="286944" y="74711"/>
                </a:lnTo>
                <a:lnTo>
                  <a:pt x="327425" y="74711"/>
                </a:lnTo>
                <a:lnTo>
                  <a:pt x="327425" y="83938"/>
                </a:lnTo>
                <a:close/>
              </a:path>
              <a:path w="358775" h="85725">
                <a:moveTo>
                  <a:pt x="358614" y="83938"/>
                </a:moveTo>
                <a:lnTo>
                  <a:pt x="348345" y="83938"/>
                </a:lnTo>
                <a:lnTo>
                  <a:pt x="348345" y="1339"/>
                </a:lnTo>
                <a:lnTo>
                  <a:pt x="358614" y="1339"/>
                </a:lnTo>
                <a:lnTo>
                  <a:pt x="358614" y="83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8347" y="3822004"/>
            <a:ext cx="753053" cy="1068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4427" y="3583775"/>
            <a:ext cx="400685" cy="85725"/>
          </a:xfrm>
          <a:custGeom>
            <a:avLst/>
            <a:gdLst/>
            <a:ahLst/>
            <a:cxnLst/>
            <a:rect l="l" t="t" r="r" b="b"/>
            <a:pathLst>
              <a:path w="400684" h="85725">
                <a:moveTo>
                  <a:pt x="57320" y="76051"/>
                </a:moveTo>
                <a:lnTo>
                  <a:pt x="37951" y="76051"/>
                </a:lnTo>
                <a:lnTo>
                  <a:pt x="42664" y="74761"/>
                </a:lnTo>
                <a:lnTo>
                  <a:pt x="49708" y="69502"/>
                </a:lnTo>
                <a:lnTo>
                  <a:pt x="51494" y="66079"/>
                </a:lnTo>
                <a:lnTo>
                  <a:pt x="51494" y="55363"/>
                </a:lnTo>
                <a:lnTo>
                  <a:pt x="46384" y="50700"/>
                </a:lnTo>
                <a:lnTo>
                  <a:pt x="23961" y="44648"/>
                </a:lnTo>
                <a:lnTo>
                  <a:pt x="16172" y="42068"/>
                </a:lnTo>
                <a:lnTo>
                  <a:pt x="2530" y="26888"/>
                </a:lnTo>
                <a:lnTo>
                  <a:pt x="2530" y="16272"/>
                </a:lnTo>
                <a:lnTo>
                  <a:pt x="5159" y="10814"/>
                </a:lnTo>
                <a:lnTo>
                  <a:pt x="15776" y="2183"/>
                </a:lnTo>
                <a:lnTo>
                  <a:pt x="22621" y="0"/>
                </a:lnTo>
                <a:lnTo>
                  <a:pt x="30956" y="0"/>
                </a:lnTo>
                <a:lnTo>
                  <a:pt x="39709" y="716"/>
                </a:lnTo>
                <a:lnTo>
                  <a:pt x="47513" y="2865"/>
                </a:lnTo>
                <a:lnTo>
                  <a:pt x="54368" y="6446"/>
                </a:lnTo>
                <a:lnTo>
                  <a:pt x="57469" y="9078"/>
                </a:lnTo>
                <a:lnTo>
                  <a:pt x="25250" y="9078"/>
                </a:lnTo>
                <a:lnTo>
                  <a:pt x="21183" y="10319"/>
                </a:lnTo>
                <a:lnTo>
                  <a:pt x="18007" y="12799"/>
                </a:lnTo>
                <a:lnTo>
                  <a:pt x="14833" y="15180"/>
                </a:lnTo>
                <a:lnTo>
                  <a:pt x="13245" y="18306"/>
                </a:lnTo>
                <a:lnTo>
                  <a:pt x="13245" y="25151"/>
                </a:lnTo>
                <a:lnTo>
                  <a:pt x="14535" y="27632"/>
                </a:lnTo>
                <a:lnTo>
                  <a:pt x="17115" y="29616"/>
                </a:lnTo>
                <a:lnTo>
                  <a:pt x="19793" y="31601"/>
                </a:lnTo>
                <a:lnTo>
                  <a:pt x="23663" y="33238"/>
                </a:lnTo>
                <a:lnTo>
                  <a:pt x="28723" y="34528"/>
                </a:lnTo>
                <a:lnTo>
                  <a:pt x="40431" y="37703"/>
                </a:lnTo>
                <a:lnTo>
                  <a:pt x="47972" y="40332"/>
                </a:lnTo>
                <a:lnTo>
                  <a:pt x="51345" y="42416"/>
                </a:lnTo>
                <a:lnTo>
                  <a:pt x="54818" y="44499"/>
                </a:lnTo>
                <a:lnTo>
                  <a:pt x="57447" y="47079"/>
                </a:lnTo>
                <a:lnTo>
                  <a:pt x="59233" y="50154"/>
                </a:lnTo>
                <a:lnTo>
                  <a:pt x="61118" y="53132"/>
                </a:lnTo>
                <a:lnTo>
                  <a:pt x="62060" y="56753"/>
                </a:lnTo>
                <a:lnTo>
                  <a:pt x="62060" y="68559"/>
                </a:lnTo>
                <a:lnTo>
                  <a:pt x="59283" y="74512"/>
                </a:lnTo>
                <a:lnTo>
                  <a:pt x="57320" y="76051"/>
                </a:lnTo>
                <a:close/>
              </a:path>
              <a:path w="400684" h="85725">
                <a:moveTo>
                  <a:pt x="54024" y="19049"/>
                </a:moveTo>
                <a:lnTo>
                  <a:pt x="49187" y="14687"/>
                </a:lnTo>
                <a:lnTo>
                  <a:pt x="43606" y="11571"/>
                </a:lnTo>
                <a:lnTo>
                  <a:pt x="37281" y="9701"/>
                </a:lnTo>
                <a:lnTo>
                  <a:pt x="30212" y="9078"/>
                </a:lnTo>
                <a:lnTo>
                  <a:pt x="57469" y="9078"/>
                </a:lnTo>
                <a:lnTo>
                  <a:pt x="60275" y="11459"/>
                </a:lnTo>
                <a:lnTo>
                  <a:pt x="54024" y="19049"/>
                </a:lnTo>
                <a:close/>
              </a:path>
              <a:path w="400684" h="85725">
                <a:moveTo>
                  <a:pt x="40927" y="85278"/>
                </a:moveTo>
                <a:lnTo>
                  <a:pt x="31700" y="85278"/>
                </a:lnTo>
                <a:lnTo>
                  <a:pt x="22240" y="84459"/>
                </a:lnTo>
                <a:lnTo>
                  <a:pt x="13803" y="82004"/>
                </a:lnTo>
                <a:lnTo>
                  <a:pt x="6390" y="77911"/>
                </a:lnTo>
                <a:lnTo>
                  <a:pt x="0" y="72181"/>
                </a:lnTo>
                <a:lnTo>
                  <a:pt x="5953" y="64293"/>
                </a:lnTo>
                <a:lnTo>
                  <a:pt x="9326" y="68163"/>
                </a:lnTo>
                <a:lnTo>
                  <a:pt x="13294" y="71090"/>
                </a:lnTo>
                <a:lnTo>
                  <a:pt x="22423" y="75058"/>
                </a:lnTo>
                <a:lnTo>
                  <a:pt x="27136" y="76051"/>
                </a:lnTo>
                <a:lnTo>
                  <a:pt x="57320" y="76051"/>
                </a:lnTo>
                <a:lnTo>
                  <a:pt x="48269" y="83145"/>
                </a:lnTo>
                <a:lnTo>
                  <a:pt x="40927" y="85278"/>
                </a:lnTo>
                <a:close/>
              </a:path>
              <a:path w="400684" h="85725">
                <a:moveTo>
                  <a:pt x="114575" y="85278"/>
                </a:moveTo>
                <a:lnTo>
                  <a:pt x="96518" y="85278"/>
                </a:lnTo>
                <a:lnTo>
                  <a:pt x="89325" y="82301"/>
                </a:lnTo>
                <a:lnTo>
                  <a:pt x="78212" y="70395"/>
                </a:lnTo>
                <a:lnTo>
                  <a:pt x="75434" y="62904"/>
                </a:lnTo>
                <a:lnTo>
                  <a:pt x="75434" y="44847"/>
                </a:lnTo>
                <a:lnTo>
                  <a:pt x="78212" y="37356"/>
                </a:lnTo>
                <a:lnTo>
                  <a:pt x="89325" y="25449"/>
                </a:lnTo>
                <a:lnTo>
                  <a:pt x="96518" y="22473"/>
                </a:lnTo>
                <a:lnTo>
                  <a:pt x="114575" y="22473"/>
                </a:lnTo>
                <a:lnTo>
                  <a:pt x="121868" y="25946"/>
                </a:lnTo>
                <a:lnTo>
                  <a:pt x="125618" y="30807"/>
                </a:lnTo>
                <a:lnTo>
                  <a:pt x="99643" y="30807"/>
                </a:lnTo>
                <a:lnTo>
                  <a:pt x="94633" y="32941"/>
                </a:lnTo>
                <a:lnTo>
                  <a:pt x="90763" y="37207"/>
                </a:lnTo>
                <a:lnTo>
                  <a:pt x="86993" y="41473"/>
                </a:lnTo>
                <a:lnTo>
                  <a:pt x="85108" y="47029"/>
                </a:lnTo>
                <a:lnTo>
                  <a:pt x="85108" y="60820"/>
                </a:lnTo>
                <a:lnTo>
                  <a:pt x="86993" y="66427"/>
                </a:lnTo>
                <a:lnTo>
                  <a:pt x="90763" y="70693"/>
                </a:lnTo>
                <a:lnTo>
                  <a:pt x="94633" y="74860"/>
                </a:lnTo>
                <a:lnTo>
                  <a:pt x="99643" y="76944"/>
                </a:lnTo>
                <a:lnTo>
                  <a:pt x="125618" y="76944"/>
                </a:lnTo>
                <a:lnTo>
                  <a:pt x="121868" y="81806"/>
                </a:lnTo>
                <a:lnTo>
                  <a:pt x="114575" y="85278"/>
                </a:lnTo>
                <a:close/>
              </a:path>
              <a:path w="400684" h="85725">
                <a:moveTo>
                  <a:pt x="120975" y="38546"/>
                </a:moveTo>
                <a:lnTo>
                  <a:pt x="117204" y="33386"/>
                </a:lnTo>
                <a:lnTo>
                  <a:pt x="112145" y="30807"/>
                </a:lnTo>
                <a:lnTo>
                  <a:pt x="125618" y="30807"/>
                </a:lnTo>
                <a:lnTo>
                  <a:pt x="127226" y="32891"/>
                </a:lnTo>
                <a:lnTo>
                  <a:pt x="120975" y="38546"/>
                </a:lnTo>
                <a:close/>
              </a:path>
              <a:path w="400684" h="85725">
                <a:moveTo>
                  <a:pt x="125618" y="76944"/>
                </a:moveTo>
                <a:lnTo>
                  <a:pt x="112046" y="76944"/>
                </a:lnTo>
                <a:lnTo>
                  <a:pt x="117105" y="74364"/>
                </a:lnTo>
                <a:lnTo>
                  <a:pt x="120975" y="69204"/>
                </a:lnTo>
                <a:lnTo>
                  <a:pt x="127226" y="74860"/>
                </a:lnTo>
                <a:lnTo>
                  <a:pt x="125618" y="76944"/>
                </a:lnTo>
                <a:close/>
              </a:path>
              <a:path w="400684" h="85725">
                <a:moveTo>
                  <a:pt x="160152" y="33635"/>
                </a:moveTo>
                <a:lnTo>
                  <a:pt x="151073" y="33635"/>
                </a:lnTo>
                <a:lnTo>
                  <a:pt x="156629" y="26392"/>
                </a:lnTo>
                <a:lnTo>
                  <a:pt x="163277" y="22770"/>
                </a:lnTo>
                <a:lnTo>
                  <a:pt x="171016" y="22770"/>
                </a:lnTo>
                <a:lnTo>
                  <a:pt x="171016" y="31849"/>
                </a:lnTo>
                <a:lnTo>
                  <a:pt x="164517" y="31849"/>
                </a:lnTo>
                <a:lnTo>
                  <a:pt x="161392" y="32891"/>
                </a:lnTo>
                <a:lnTo>
                  <a:pt x="160152" y="33635"/>
                </a:lnTo>
                <a:close/>
              </a:path>
              <a:path w="400684" h="85725">
                <a:moveTo>
                  <a:pt x="151073" y="83790"/>
                </a:moveTo>
                <a:lnTo>
                  <a:pt x="141697" y="83790"/>
                </a:lnTo>
                <a:lnTo>
                  <a:pt x="141697" y="23961"/>
                </a:lnTo>
                <a:lnTo>
                  <a:pt x="151073" y="23961"/>
                </a:lnTo>
                <a:lnTo>
                  <a:pt x="151073" y="33635"/>
                </a:lnTo>
                <a:lnTo>
                  <a:pt x="160152" y="33635"/>
                </a:lnTo>
                <a:lnTo>
                  <a:pt x="157919" y="34974"/>
                </a:lnTo>
                <a:lnTo>
                  <a:pt x="154546" y="36958"/>
                </a:lnTo>
                <a:lnTo>
                  <a:pt x="152264" y="39092"/>
                </a:lnTo>
                <a:lnTo>
                  <a:pt x="151073" y="41374"/>
                </a:lnTo>
                <a:lnTo>
                  <a:pt x="151073" y="83790"/>
                </a:lnTo>
                <a:close/>
              </a:path>
              <a:path w="400684" h="85725">
                <a:moveTo>
                  <a:pt x="171016" y="32296"/>
                </a:moveTo>
                <a:lnTo>
                  <a:pt x="167295" y="31849"/>
                </a:lnTo>
                <a:lnTo>
                  <a:pt x="171016" y="31849"/>
                </a:lnTo>
                <a:lnTo>
                  <a:pt x="171016" y="32296"/>
                </a:lnTo>
                <a:close/>
              </a:path>
              <a:path w="400684" h="85725">
                <a:moveTo>
                  <a:pt x="187608" y="38844"/>
                </a:moveTo>
                <a:lnTo>
                  <a:pt x="207105" y="22473"/>
                </a:lnTo>
                <a:lnTo>
                  <a:pt x="214547" y="22473"/>
                </a:lnTo>
                <a:lnTo>
                  <a:pt x="220251" y="24259"/>
                </a:lnTo>
                <a:lnTo>
                  <a:pt x="224220" y="27831"/>
                </a:lnTo>
                <a:lnTo>
                  <a:pt x="227272" y="30510"/>
                </a:lnTo>
                <a:lnTo>
                  <a:pt x="198870" y="30510"/>
                </a:lnTo>
                <a:lnTo>
                  <a:pt x="192768" y="33287"/>
                </a:lnTo>
                <a:lnTo>
                  <a:pt x="187608" y="38844"/>
                </a:lnTo>
                <a:close/>
              </a:path>
              <a:path w="400684" h="85725">
                <a:moveTo>
                  <a:pt x="230322" y="53876"/>
                </a:moveTo>
                <a:lnTo>
                  <a:pt x="221095" y="53876"/>
                </a:lnTo>
                <a:lnTo>
                  <a:pt x="220981" y="38844"/>
                </a:lnTo>
                <a:lnTo>
                  <a:pt x="219656" y="35967"/>
                </a:lnTo>
                <a:lnTo>
                  <a:pt x="213902" y="31601"/>
                </a:lnTo>
                <a:lnTo>
                  <a:pt x="210281" y="30510"/>
                </a:lnTo>
                <a:lnTo>
                  <a:pt x="227272" y="30510"/>
                </a:lnTo>
                <a:lnTo>
                  <a:pt x="228289" y="31402"/>
                </a:lnTo>
                <a:lnTo>
                  <a:pt x="230322" y="36363"/>
                </a:lnTo>
                <a:lnTo>
                  <a:pt x="230322" y="53876"/>
                </a:lnTo>
                <a:close/>
              </a:path>
              <a:path w="400684" h="85725">
                <a:moveTo>
                  <a:pt x="209437" y="85278"/>
                </a:moveTo>
                <a:lnTo>
                  <a:pt x="195248" y="85278"/>
                </a:lnTo>
                <a:lnTo>
                  <a:pt x="190238" y="83393"/>
                </a:lnTo>
                <a:lnTo>
                  <a:pt x="186269" y="79623"/>
                </a:lnTo>
                <a:lnTo>
                  <a:pt x="182301" y="75753"/>
                </a:lnTo>
                <a:lnTo>
                  <a:pt x="180358" y="71140"/>
                </a:lnTo>
                <a:lnTo>
                  <a:pt x="180316" y="59730"/>
                </a:lnTo>
                <a:lnTo>
                  <a:pt x="182250" y="55017"/>
                </a:lnTo>
                <a:lnTo>
                  <a:pt x="186120" y="51346"/>
                </a:lnTo>
                <a:lnTo>
                  <a:pt x="190090" y="47674"/>
                </a:lnTo>
                <a:lnTo>
                  <a:pt x="195149" y="45838"/>
                </a:lnTo>
                <a:lnTo>
                  <a:pt x="209834" y="45838"/>
                </a:lnTo>
                <a:lnTo>
                  <a:pt x="216432" y="48518"/>
                </a:lnTo>
                <a:lnTo>
                  <a:pt x="219930" y="52536"/>
                </a:lnTo>
                <a:lnTo>
                  <a:pt x="200210" y="52536"/>
                </a:lnTo>
                <a:lnTo>
                  <a:pt x="196638" y="53777"/>
                </a:lnTo>
                <a:lnTo>
                  <a:pt x="191180" y="58638"/>
                </a:lnTo>
                <a:lnTo>
                  <a:pt x="189841" y="61763"/>
                </a:lnTo>
                <a:lnTo>
                  <a:pt x="189841" y="69403"/>
                </a:lnTo>
                <a:lnTo>
                  <a:pt x="191180" y="72528"/>
                </a:lnTo>
                <a:lnTo>
                  <a:pt x="193860" y="75009"/>
                </a:lnTo>
                <a:lnTo>
                  <a:pt x="196638" y="77390"/>
                </a:lnTo>
                <a:lnTo>
                  <a:pt x="200210" y="78581"/>
                </a:lnTo>
                <a:lnTo>
                  <a:pt x="219605" y="78581"/>
                </a:lnTo>
                <a:lnTo>
                  <a:pt x="216035" y="82500"/>
                </a:lnTo>
                <a:lnTo>
                  <a:pt x="209437" y="85278"/>
                </a:lnTo>
                <a:close/>
              </a:path>
              <a:path w="400684" h="85725">
                <a:moveTo>
                  <a:pt x="219605" y="78581"/>
                </a:moveTo>
                <a:lnTo>
                  <a:pt x="211917" y="78581"/>
                </a:lnTo>
                <a:lnTo>
                  <a:pt x="217424" y="76100"/>
                </a:lnTo>
                <a:lnTo>
                  <a:pt x="221095" y="71140"/>
                </a:lnTo>
                <a:lnTo>
                  <a:pt x="221020" y="59730"/>
                </a:lnTo>
                <a:lnTo>
                  <a:pt x="217424" y="54967"/>
                </a:lnTo>
                <a:lnTo>
                  <a:pt x="211917" y="52536"/>
                </a:lnTo>
                <a:lnTo>
                  <a:pt x="219930" y="52536"/>
                </a:lnTo>
                <a:lnTo>
                  <a:pt x="221095" y="53876"/>
                </a:lnTo>
                <a:lnTo>
                  <a:pt x="230322" y="53876"/>
                </a:lnTo>
                <a:lnTo>
                  <a:pt x="230322" y="76944"/>
                </a:lnTo>
                <a:lnTo>
                  <a:pt x="221095" y="76944"/>
                </a:lnTo>
                <a:lnTo>
                  <a:pt x="219605" y="78581"/>
                </a:lnTo>
                <a:close/>
              </a:path>
              <a:path w="400684" h="85725">
                <a:moveTo>
                  <a:pt x="230322" y="83790"/>
                </a:moveTo>
                <a:lnTo>
                  <a:pt x="221095" y="83790"/>
                </a:lnTo>
                <a:lnTo>
                  <a:pt x="221095" y="76944"/>
                </a:lnTo>
                <a:lnTo>
                  <a:pt x="230322" y="76944"/>
                </a:lnTo>
                <a:lnTo>
                  <a:pt x="230322" y="83790"/>
                </a:lnTo>
                <a:close/>
              </a:path>
              <a:path w="400684" h="85725">
                <a:moveTo>
                  <a:pt x="261655" y="23961"/>
                </a:moveTo>
                <a:lnTo>
                  <a:pt x="252428" y="23961"/>
                </a:lnTo>
                <a:lnTo>
                  <a:pt x="252428" y="7590"/>
                </a:lnTo>
                <a:lnTo>
                  <a:pt x="261655" y="7590"/>
                </a:lnTo>
                <a:lnTo>
                  <a:pt x="261655" y="23961"/>
                </a:lnTo>
                <a:close/>
              </a:path>
              <a:path w="400684" h="85725">
                <a:moveTo>
                  <a:pt x="273859" y="32146"/>
                </a:moveTo>
                <a:lnTo>
                  <a:pt x="242456" y="32146"/>
                </a:lnTo>
                <a:lnTo>
                  <a:pt x="242456" y="23961"/>
                </a:lnTo>
                <a:lnTo>
                  <a:pt x="273859" y="23961"/>
                </a:lnTo>
                <a:lnTo>
                  <a:pt x="273859" y="32146"/>
                </a:lnTo>
                <a:close/>
              </a:path>
              <a:path w="400684" h="85725">
                <a:moveTo>
                  <a:pt x="270535" y="85278"/>
                </a:moveTo>
                <a:lnTo>
                  <a:pt x="256843" y="85278"/>
                </a:lnTo>
                <a:lnTo>
                  <a:pt x="252428" y="80615"/>
                </a:lnTo>
                <a:lnTo>
                  <a:pt x="252428" y="32146"/>
                </a:lnTo>
                <a:lnTo>
                  <a:pt x="261655" y="32146"/>
                </a:lnTo>
                <a:lnTo>
                  <a:pt x="261655" y="71536"/>
                </a:lnTo>
                <a:lnTo>
                  <a:pt x="262151" y="73371"/>
                </a:lnTo>
                <a:lnTo>
                  <a:pt x="263143" y="74860"/>
                </a:lnTo>
                <a:lnTo>
                  <a:pt x="264136" y="76249"/>
                </a:lnTo>
                <a:lnTo>
                  <a:pt x="265673" y="76944"/>
                </a:lnTo>
                <a:lnTo>
                  <a:pt x="274991" y="76944"/>
                </a:lnTo>
                <a:lnTo>
                  <a:pt x="276835" y="81409"/>
                </a:lnTo>
                <a:lnTo>
                  <a:pt x="274256" y="83988"/>
                </a:lnTo>
                <a:lnTo>
                  <a:pt x="270535" y="85278"/>
                </a:lnTo>
                <a:close/>
              </a:path>
              <a:path w="400684" h="85725">
                <a:moveTo>
                  <a:pt x="274991" y="76944"/>
                </a:moveTo>
                <a:lnTo>
                  <a:pt x="270337" y="76944"/>
                </a:lnTo>
                <a:lnTo>
                  <a:pt x="272420" y="76150"/>
                </a:lnTo>
                <a:lnTo>
                  <a:pt x="274007" y="74563"/>
                </a:lnTo>
                <a:lnTo>
                  <a:pt x="274991" y="76944"/>
                </a:lnTo>
                <a:close/>
              </a:path>
              <a:path w="400684" h="85725">
                <a:moveTo>
                  <a:pt x="323535" y="85278"/>
                </a:moveTo>
                <a:lnTo>
                  <a:pt x="305477" y="85278"/>
                </a:lnTo>
                <a:lnTo>
                  <a:pt x="298284" y="82301"/>
                </a:lnTo>
                <a:lnTo>
                  <a:pt x="287171" y="70395"/>
                </a:lnTo>
                <a:lnTo>
                  <a:pt x="284393" y="62904"/>
                </a:lnTo>
                <a:lnTo>
                  <a:pt x="284393" y="44847"/>
                </a:lnTo>
                <a:lnTo>
                  <a:pt x="287171" y="37356"/>
                </a:lnTo>
                <a:lnTo>
                  <a:pt x="298284" y="25449"/>
                </a:lnTo>
                <a:lnTo>
                  <a:pt x="305477" y="22473"/>
                </a:lnTo>
                <a:lnTo>
                  <a:pt x="323535" y="22473"/>
                </a:lnTo>
                <a:lnTo>
                  <a:pt x="330828" y="25946"/>
                </a:lnTo>
                <a:lnTo>
                  <a:pt x="334578" y="30807"/>
                </a:lnTo>
                <a:lnTo>
                  <a:pt x="308602" y="30807"/>
                </a:lnTo>
                <a:lnTo>
                  <a:pt x="303592" y="32941"/>
                </a:lnTo>
                <a:lnTo>
                  <a:pt x="299722" y="37207"/>
                </a:lnTo>
                <a:lnTo>
                  <a:pt x="295952" y="41473"/>
                </a:lnTo>
                <a:lnTo>
                  <a:pt x="294067" y="47029"/>
                </a:lnTo>
                <a:lnTo>
                  <a:pt x="294067" y="60820"/>
                </a:lnTo>
                <a:lnTo>
                  <a:pt x="295952" y="66427"/>
                </a:lnTo>
                <a:lnTo>
                  <a:pt x="299722" y="70693"/>
                </a:lnTo>
                <a:lnTo>
                  <a:pt x="303592" y="74860"/>
                </a:lnTo>
                <a:lnTo>
                  <a:pt x="308602" y="76944"/>
                </a:lnTo>
                <a:lnTo>
                  <a:pt x="334578" y="76944"/>
                </a:lnTo>
                <a:lnTo>
                  <a:pt x="330828" y="81806"/>
                </a:lnTo>
                <a:lnTo>
                  <a:pt x="323535" y="85278"/>
                </a:lnTo>
                <a:close/>
              </a:path>
              <a:path w="400684" h="85725">
                <a:moveTo>
                  <a:pt x="329934" y="38546"/>
                </a:moveTo>
                <a:lnTo>
                  <a:pt x="326164" y="33386"/>
                </a:lnTo>
                <a:lnTo>
                  <a:pt x="321104" y="30807"/>
                </a:lnTo>
                <a:lnTo>
                  <a:pt x="334578" y="30807"/>
                </a:lnTo>
                <a:lnTo>
                  <a:pt x="336186" y="32891"/>
                </a:lnTo>
                <a:lnTo>
                  <a:pt x="329934" y="38546"/>
                </a:lnTo>
                <a:close/>
              </a:path>
              <a:path w="400684" h="85725">
                <a:moveTo>
                  <a:pt x="334578" y="76944"/>
                </a:moveTo>
                <a:lnTo>
                  <a:pt x="321005" y="76944"/>
                </a:lnTo>
                <a:lnTo>
                  <a:pt x="326065" y="74364"/>
                </a:lnTo>
                <a:lnTo>
                  <a:pt x="329934" y="69204"/>
                </a:lnTo>
                <a:lnTo>
                  <a:pt x="336186" y="74860"/>
                </a:lnTo>
                <a:lnTo>
                  <a:pt x="334578" y="76944"/>
                </a:lnTo>
                <a:close/>
              </a:path>
              <a:path w="400684" h="85725">
                <a:moveTo>
                  <a:pt x="360032" y="83790"/>
                </a:moveTo>
                <a:lnTo>
                  <a:pt x="350656" y="83790"/>
                </a:lnTo>
                <a:lnTo>
                  <a:pt x="350656" y="1190"/>
                </a:lnTo>
                <a:lnTo>
                  <a:pt x="360032" y="1190"/>
                </a:lnTo>
                <a:lnTo>
                  <a:pt x="360032" y="32593"/>
                </a:lnTo>
                <a:lnTo>
                  <a:pt x="369509" y="32593"/>
                </a:lnTo>
                <a:lnTo>
                  <a:pt x="367920" y="33486"/>
                </a:lnTo>
                <a:lnTo>
                  <a:pt x="364745" y="35172"/>
                </a:lnTo>
                <a:lnTo>
                  <a:pt x="362115" y="37356"/>
                </a:lnTo>
                <a:lnTo>
                  <a:pt x="360149" y="39885"/>
                </a:lnTo>
                <a:lnTo>
                  <a:pt x="360032" y="83790"/>
                </a:lnTo>
                <a:close/>
              </a:path>
              <a:path w="400684" h="85725">
                <a:moveTo>
                  <a:pt x="369509" y="32593"/>
                </a:moveTo>
                <a:lnTo>
                  <a:pt x="360032" y="32593"/>
                </a:lnTo>
                <a:lnTo>
                  <a:pt x="362612" y="29616"/>
                </a:lnTo>
                <a:lnTo>
                  <a:pt x="365787" y="27186"/>
                </a:lnTo>
                <a:lnTo>
                  <a:pt x="369557" y="25301"/>
                </a:lnTo>
                <a:lnTo>
                  <a:pt x="373426" y="23416"/>
                </a:lnTo>
                <a:lnTo>
                  <a:pt x="377395" y="22473"/>
                </a:lnTo>
                <a:lnTo>
                  <a:pt x="381464" y="22473"/>
                </a:lnTo>
                <a:lnTo>
                  <a:pt x="389798" y="23663"/>
                </a:lnTo>
                <a:lnTo>
                  <a:pt x="395751" y="27235"/>
                </a:lnTo>
                <a:lnTo>
                  <a:pt x="397894" y="30807"/>
                </a:lnTo>
                <a:lnTo>
                  <a:pt x="374369" y="30807"/>
                </a:lnTo>
                <a:lnTo>
                  <a:pt x="371096" y="31701"/>
                </a:lnTo>
                <a:lnTo>
                  <a:pt x="369509" y="32593"/>
                </a:lnTo>
                <a:close/>
              </a:path>
              <a:path w="400684" h="85725">
                <a:moveTo>
                  <a:pt x="400514" y="83790"/>
                </a:moveTo>
                <a:lnTo>
                  <a:pt x="391137" y="83790"/>
                </a:lnTo>
                <a:lnTo>
                  <a:pt x="391137" y="39885"/>
                </a:lnTo>
                <a:lnTo>
                  <a:pt x="390095" y="36513"/>
                </a:lnTo>
                <a:lnTo>
                  <a:pt x="385928" y="31948"/>
                </a:lnTo>
                <a:lnTo>
                  <a:pt x="382506" y="30807"/>
                </a:lnTo>
                <a:lnTo>
                  <a:pt x="397894" y="30807"/>
                </a:lnTo>
                <a:lnTo>
                  <a:pt x="399323" y="33188"/>
                </a:lnTo>
                <a:lnTo>
                  <a:pt x="400514" y="41523"/>
                </a:lnTo>
                <a:lnTo>
                  <a:pt x="400514" y="83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9338" y="3737365"/>
            <a:ext cx="327025" cy="107314"/>
          </a:xfrm>
          <a:custGeom>
            <a:avLst/>
            <a:gdLst/>
            <a:ahLst/>
            <a:cxnLst/>
            <a:rect l="l" t="t" r="r" b="b"/>
            <a:pathLst>
              <a:path w="327025" h="107314">
                <a:moveTo>
                  <a:pt x="10269" y="82599"/>
                </a:moveTo>
                <a:lnTo>
                  <a:pt x="0" y="82599"/>
                </a:lnTo>
                <a:lnTo>
                  <a:pt x="0" y="0"/>
                </a:lnTo>
                <a:lnTo>
                  <a:pt x="10269" y="0"/>
                </a:lnTo>
                <a:lnTo>
                  <a:pt x="10269" y="82599"/>
                </a:lnTo>
                <a:close/>
              </a:path>
              <a:path w="327025" h="107314">
                <a:moveTo>
                  <a:pt x="47613" y="31402"/>
                </a:moveTo>
                <a:lnTo>
                  <a:pt x="39270" y="31402"/>
                </a:lnTo>
                <a:lnTo>
                  <a:pt x="40660" y="29021"/>
                </a:lnTo>
                <a:lnTo>
                  <a:pt x="43289" y="26739"/>
                </a:lnTo>
                <a:lnTo>
                  <a:pt x="51028" y="22374"/>
                </a:lnTo>
                <a:lnTo>
                  <a:pt x="54848" y="21282"/>
                </a:lnTo>
                <a:lnTo>
                  <a:pt x="63183" y="21282"/>
                </a:lnTo>
                <a:lnTo>
                  <a:pt x="66754" y="22374"/>
                </a:lnTo>
                <a:lnTo>
                  <a:pt x="69334" y="24557"/>
                </a:lnTo>
                <a:lnTo>
                  <a:pt x="72012" y="26640"/>
                </a:lnTo>
                <a:lnTo>
                  <a:pt x="73798" y="29269"/>
                </a:lnTo>
                <a:lnTo>
                  <a:pt x="73896" y="29616"/>
                </a:lnTo>
                <a:lnTo>
                  <a:pt x="51921" y="29616"/>
                </a:lnTo>
                <a:lnTo>
                  <a:pt x="48945" y="30559"/>
                </a:lnTo>
                <a:lnTo>
                  <a:pt x="47613" y="31402"/>
                </a:lnTo>
                <a:close/>
              </a:path>
              <a:path w="327025" h="107314">
                <a:moveTo>
                  <a:pt x="81984" y="32444"/>
                </a:moveTo>
                <a:lnTo>
                  <a:pt x="74692" y="32444"/>
                </a:lnTo>
                <a:lnTo>
                  <a:pt x="76775" y="29269"/>
                </a:lnTo>
                <a:lnTo>
                  <a:pt x="79702" y="26640"/>
                </a:lnTo>
                <a:lnTo>
                  <a:pt x="83473" y="24557"/>
                </a:lnTo>
                <a:lnTo>
                  <a:pt x="87243" y="22374"/>
                </a:lnTo>
                <a:lnTo>
                  <a:pt x="91013" y="21282"/>
                </a:lnTo>
                <a:lnTo>
                  <a:pt x="105895" y="21282"/>
                </a:lnTo>
                <a:lnTo>
                  <a:pt x="111452" y="27334"/>
                </a:lnTo>
                <a:lnTo>
                  <a:pt x="111452" y="29616"/>
                </a:lnTo>
                <a:lnTo>
                  <a:pt x="87987" y="29616"/>
                </a:lnTo>
                <a:lnTo>
                  <a:pt x="84960" y="30559"/>
                </a:lnTo>
                <a:lnTo>
                  <a:pt x="81984" y="32444"/>
                </a:lnTo>
                <a:close/>
              </a:path>
              <a:path w="327025" h="107314">
                <a:moveTo>
                  <a:pt x="39270" y="82599"/>
                </a:moveTo>
                <a:lnTo>
                  <a:pt x="29895" y="82599"/>
                </a:lnTo>
                <a:lnTo>
                  <a:pt x="29895" y="22770"/>
                </a:lnTo>
                <a:lnTo>
                  <a:pt x="39270" y="22770"/>
                </a:lnTo>
                <a:lnTo>
                  <a:pt x="39270" y="31402"/>
                </a:lnTo>
                <a:lnTo>
                  <a:pt x="47613" y="31402"/>
                </a:lnTo>
                <a:lnTo>
                  <a:pt x="45968" y="32444"/>
                </a:lnTo>
                <a:lnTo>
                  <a:pt x="43091" y="34329"/>
                </a:lnTo>
                <a:lnTo>
                  <a:pt x="40858" y="36462"/>
                </a:lnTo>
                <a:lnTo>
                  <a:pt x="39370" y="38695"/>
                </a:lnTo>
                <a:lnTo>
                  <a:pt x="39270" y="82599"/>
                </a:lnTo>
                <a:close/>
              </a:path>
              <a:path w="327025" h="107314">
                <a:moveTo>
                  <a:pt x="75287" y="82599"/>
                </a:moveTo>
                <a:lnTo>
                  <a:pt x="66059" y="82599"/>
                </a:lnTo>
                <a:lnTo>
                  <a:pt x="66059" y="33734"/>
                </a:lnTo>
                <a:lnTo>
                  <a:pt x="62339" y="29616"/>
                </a:lnTo>
                <a:lnTo>
                  <a:pt x="73896" y="29616"/>
                </a:lnTo>
                <a:lnTo>
                  <a:pt x="74692" y="32444"/>
                </a:lnTo>
                <a:lnTo>
                  <a:pt x="81984" y="32444"/>
                </a:lnTo>
                <a:lnTo>
                  <a:pt x="79106" y="34230"/>
                </a:lnTo>
                <a:lnTo>
                  <a:pt x="76874" y="36313"/>
                </a:lnTo>
                <a:lnTo>
                  <a:pt x="75287" y="38695"/>
                </a:lnTo>
                <a:lnTo>
                  <a:pt x="75287" y="82599"/>
                </a:lnTo>
                <a:close/>
              </a:path>
              <a:path w="327025" h="107314">
                <a:moveTo>
                  <a:pt x="111452" y="82599"/>
                </a:moveTo>
                <a:lnTo>
                  <a:pt x="102076" y="82599"/>
                </a:lnTo>
                <a:lnTo>
                  <a:pt x="102076" y="33734"/>
                </a:lnTo>
                <a:lnTo>
                  <a:pt x="98405" y="29616"/>
                </a:lnTo>
                <a:lnTo>
                  <a:pt x="111452" y="29616"/>
                </a:lnTo>
                <a:lnTo>
                  <a:pt x="111452" y="82599"/>
                </a:lnTo>
                <a:close/>
              </a:path>
              <a:path w="327025" h="107314">
                <a:moveTo>
                  <a:pt x="136488" y="37653"/>
                </a:moveTo>
                <a:lnTo>
                  <a:pt x="155984" y="21282"/>
                </a:lnTo>
                <a:lnTo>
                  <a:pt x="163425" y="21282"/>
                </a:lnTo>
                <a:lnTo>
                  <a:pt x="169131" y="23068"/>
                </a:lnTo>
                <a:lnTo>
                  <a:pt x="173100" y="26640"/>
                </a:lnTo>
                <a:lnTo>
                  <a:pt x="176151" y="29319"/>
                </a:lnTo>
                <a:lnTo>
                  <a:pt x="147749" y="29319"/>
                </a:lnTo>
                <a:lnTo>
                  <a:pt x="141647" y="32097"/>
                </a:lnTo>
                <a:lnTo>
                  <a:pt x="136488" y="37653"/>
                </a:lnTo>
                <a:close/>
              </a:path>
              <a:path w="327025" h="107314">
                <a:moveTo>
                  <a:pt x="179202" y="52685"/>
                </a:moveTo>
                <a:lnTo>
                  <a:pt x="169974" y="52685"/>
                </a:lnTo>
                <a:lnTo>
                  <a:pt x="169859" y="37653"/>
                </a:lnTo>
                <a:lnTo>
                  <a:pt x="168535" y="34776"/>
                </a:lnTo>
                <a:lnTo>
                  <a:pt x="162780" y="30410"/>
                </a:lnTo>
                <a:lnTo>
                  <a:pt x="159159" y="29319"/>
                </a:lnTo>
                <a:lnTo>
                  <a:pt x="176151" y="29319"/>
                </a:lnTo>
                <a:lnTo>
                  <a:pt x="177168" y="30212"/>
                </a:lnTo>
                <a:lnTo>
                  <a:pt x="179202" y="35172"/>
                </a:lnTo>
                <a:lnTo>
                  <a:pt x="179202" y="52685"/>
                </a:lnTo>
                <a:close/>
              </a:path>
              <a:path w="327025" h="107314">
                <a:moveTo>
                  <a:pt x="158316" y="84087"/>
                </a:moveTo>
                <a:lnTo>
                  <a:pt x="144128" y="84087"/>
                </a:lnTo>
                <a:lnTo>
                  <a:pt x="139118" y="82202"/>
                </a:lnTo>
                <a:lnTo>
                  <a:pt x="135149" y="78432"/>
                </a:lnTo>
                <a:lnTo>
                  <a:pt x="131179" y="74562"/>
                </a:lnTo>
                <a:lnTo>
                  <a:pt x="129237" y="69949"/>
                </a:lnTo>
                <a:lnTo>
                  <a:pt x="129195" y="58539"/>
                </a:lnTo>
                <a:lnTo>
                  <a:pt x="131130" y="53826"/>
                </a:lnTo>
                <a:lnTo>
                  <a:pt x="135000" y="50155"/>
                </a:lnTo>
                <a:lnTo>
                  <a:pt x="138968" y="46483"/>
                </a:lnTo>
                <a:lnTo>
                  <a:pt x="144029" y="44648"/>
                </a:lnTo>
                <a:lnTo>
                  <a:pt x="158713" y="44648"/>
                </a:lnTo>
                <a:lnTo>
                  <a:pt x="165311" y="47327"/>
                </a:lnTo>
                <a:lnTo>
                  <a:pt x="168808" y="51346"/>
                </a:lnTo>
                <a:lnTo>
                  <a:pt x="149088" y="51346"/>
                </a:lnTo>
                <a:lnTo>
                  <a:pt x="145516" y="52586"/>
                </a:lnTo>
                <a:lnTo>
                  <a:pt x="140060" y="57448"/>
                </a:lnTo>
                <a:lnTo>
                  <a:pt x="138720" y="60573"/>
                </a:lnTo>
                <a:lnTo>
                  <a:pt x="138720" y="68213"/>
                </a:lnTo>
                <a:lnTo>
                  <a:pt x="140060" y="71338"/>
                </a:lnTo>
                <a:lnTo>
                  <a:pt x="142739" y="73818"/>
                </a:lnTo>
                <a:lnTo>
                  <a:pt x="145516" y="76199"/>
                </a:lnTo>
                <a:lnTo>
                  <a:pt x="149088" y="77390"/>
                </a:lnTo>
                <a:lnTo>
                  <a:pt x="168483" y="77390"/>
                </a:lnTo>
                <a:lnTo>
                  <a:pt x="164914" y="81310"/>
                </a:lnTo>
                <a:lnTo>
                  <a:pt x="158316" y="84087"/>
                </a:lnTo>
                <a:close/>
              </a:path>
              <a:path w="327025" h="107314">
                <a:moveTo>
                  <a:pt x="168483" y="77390"/>
                </a:moveTo>
                <a:lnTo>
                  <a:pt x="160796" y="77390"/>
                </a:lnTo>
                <a:lnTo>
                  <a:pt x="166303" y="74910"/>
                </a:lnTo>
                <a:lnTo>
                  <a:pt x="169974" y="69949"/>
                </a:lnTo>
                <a:lnTo>
                  <a:pt x="169899" y="58539"/>
                </a:lnTo>
                <a:lnTo>
                  <a:pt x="166303" y="53777"/>
                </a:lnTo>
                <a:lnTo>
                  <a:pt x="160796" y="51346"/>
                </a:lnTo>
                <a:lnTo>
                  <a:pt x="168808" y="51346"/>
                </a:lnTo>
                <a:lnTo>
                  <a:pt x="169974" y="52685"/>
                </a:lnTo>
                <a:lnTo>
                  <a:pt x="179202" y="52685"/>
                </a:lnTo>
                <a:lnTo>
                  <a:pt x="179202" y="75753"/>
                </a:lnTo>
                <a:lnTo>
                  <a:pt x="169974" y="75753"/>
                </a:lnTo>
                <a:lnTo>
                  <a:pt x="168483" y="77390"/>
                </a:lnTo>
                <a:close/>
              </a:path>
              <a:path w="327025" h="107314">
                <a:moveTo>
                  <a:pt x="179202" y="82599"/>
                </a:moveTo>
                <a:lnTo>
                  <a:pt x="169974" y="82599"/>
                </a:lnTo>
                <a:lnTo>
                  <a:pt x="169974" y="75753"/>
                </a:lnTo>
                <a:lnTo>
                  <a:pt x="179202" y="75753"/>
                </a:lnTo>
                <a:lnTo>
                  <a:pt x="179202" y="82599"/>
                </a:lnTo>
                <a:close/>
              </a:path>
              <a:path w="327025" h="107314">
                <a:moveTo>
                  <a:pt x="226756" y="83343"/>
                </a:moveTo>
                <a:lnTo>
                  <a:pt x="214453" y="83343"/>
                </a:lnTo>
                <a:lnTo>
                  <a:pt x="207955" y="80515"/>
                </a:lnTo>
                <a:lnTo>
                  <a:pt x="203093" y="74860"/>
                </a:lnTo>
                <a:lnTo>
                  <a:pt x="198331" y="69105"/>
                </a:lnTo>
                <a:lnTo>
                  <a:pt x="195949" y="61615"/>
                </a:lnTo>
                <a:lnTo>
                  <a:pt x="195949" y="42763"/>
                </a:lnTo>
                <a:lnTo>
                  <a:pt x="198380" y="35172"/>
                </a:lnTo>
                <a:lnTo>
                  <a:pt x="203242" y="29616"/>
                </a:lnTo>
                <a:lnTo>
                  <a:pt x="208202" y="24061"/>
                </a:lnTo>
                <a:lnTo>
                  <a:pt x="214652" y="21282"/>
                </a:lnTo>
                <a:lnTo>
                  <a:pt x="230824" y="21282"/>
                </a:lnTo>
                <a:lnTo>
                  <a:pt x="237521" y="24804"/>
                </a:lnTo>
                <a:lnTo>
                  <a:pt x="241046" y="29616"/>
                </a:lnTo>
                <a:lnTo>
                  <a:pt x="218967" y="29616"/>
                </a:lnTo>
                <a:lnTo>
                  <a:pt x="214305" y="31750"/>
                </a:lnTo>
                <a:lnTo>
                  <a:pt x="210832" y="36016"/>
                </a:lnTo>
                <a:lnTo>
                  <a:pt x="207359" y="40183"/>
                </a:lnTo>
                <a:lnTo>
                  <a:pt x="205623" y="45640"/>
                </a:lnTo>
                <a:lnTo>
                  <a:pt x="205623" y="59233"/>
                </a:lnTo>
                <a:lnTo>
                  <a:pt x="207409" y="64740"/>
                </a:lnTo>
                <a:lnTo>
                  <a:pt x="214553" y="73074"/>
                </a:lnTo>
                <a:lnTo>
                  <a:pt x="219166" y="75158"/>
                </a:lnTo>
                <a:lnTo>
                  <a:pt x="240884" y="75158"/>
                </a:lnTo>
                <a:lnTo>
                  <a:pt x="240498" y="75703"/>
                </a:lnTo>
                <a:lnTo>
                  <a:pt x="237621" y="78283"/>
                </a:lnTo>
                <a:lnTo>
                  <a:pt x="234049" y="80367"/>
                </a:lnTo>
                <a:lnTo>
                  <a:pt x="230576" y="82352"/>
                </a:lnTo>
                <a:lnTo>
                  <a:pt x="226756" y="83343"/>
                </a:lnTo>
                <a:close/>
              </a:path>
              <a:path w="327025" h="107314">
                <a:moveTo>
                  <a:pt x="251909" y="31849"/>
                </a:moveTo>
                <a:lnTo>
                  <a:pt x="242681" y="31849"/>
                </a:lnTo>
                <a:lnTo>
                  <a:pt x="242681" y="22770"/>
                </a:lnTo>
                <a:lnTo>
                  <a:pt x="251909" y="22770"/>
                </a:lnTo>
                <a:lnTo>
                  <a:pt x="251909" y="31849"/>
                </a:lnTo>
                <a:close/>
              </a:path>
              <a:path w="327025" h="107314">
                <a:moveTo>
                  <a:pt x="240884" y="75158"/>
                </a:moveTo>
                <a:lnTo>
                  <a:pt x="228195" y="75158"/>
                </a:lnTo>
                <a:lnTo>
                  <a:pt x="231518" y="74265"/>
                </a:lnTo>
                <a:lnTo>
                  <a:pt x="234793" y="72479"/>
                </a:lnTo>
                <a:lnTo>
                  <a:pt x="238167" y="70594"/>
                </a:lnTo>
                <a:lnTo>
                  <a:pt x="240796" y="68213"/>
                </a:lnTo>
                <a:lnTo>
                  <a:pt x="242681" y="65335"/>
                </a:lnTo>
                <a:lnTo>
                  <a:pt x="242681" y="39290"/>
                </a:lnTo>
                <a:lnTo>
                  <a:pt x="240796" y="36413"/>
                </a:lnTo>
                <a:lnTo>
                  <a:pt x="238167" y="34082"/>
                </a:lnTo>
                <a:lnTo>
                  <a:pt x="231419" y="30509"/>
                </a:lnTo>
                <a:lnTo>
                  <a:pt x="228096" y="29616"/>
                </a:lnTo>
                <a:lnTo>
                  <a:pt x="241046" y="29616"/>
                </a:lnTo>
                <a:lnTo>
                  <a:pt x="242681" y="31849"/>
                </a:lnTo>
                <a:lnTo>
                  <a:pt x="251909" y="31849"/>
                </a:lnTo>
                <a:lnTo>
                  <a:pt x="251909" y="72627"/>
                </a:lnTo>
                <a:lnTo>
                  <a:pt x="242681" y="72627"/>
                </a:lnTo>
                <a:lnTo>
                  <a:pt x="240884" y="75158"/>
                </a:lnTo>
                <a:close/>
              </a:path>
              <a:path w="327025" h="107314">
                <a:moveTo>
                  <a:pt x="245625" y="99119"/>
                </a:moveTo>
                <a:lnTo>
                  <a:pt x="229534" y="99119"/>
                </a:lnTo>
                <a:lnTo>
                  <a:pt x="234247" y="97531"/>
                </a:lnTo>
                <a:lnTo>
                  <a:pt x="240994" y="91181"/>
                </a:lnTo>
                <a:lnTo>
                  <a:pt x="242681" y="86816"/>
                </a:lnTo>
                <a:lnTo>
                  <a:pt x="242681" y="72627"/>
                </a:lnTo>
                <a:lnTo>
                  <a:pt x="251909" y="72627"/>
                </a:lnTo>
                <a:lnTo>
                  <a:pt x="251909" y="89247"/>
                </a:lnTo>
                <a:lnTo>
                  <a:pt x="249428" y="95696"/>
                </a:lnTo>
                <a:lnTo>
                  <a:pt x="245625" y="99119"/>
                </a:lnTo>
                <a:close/>
              </a:path>
              <a:path w="327025" h="107314">
                <a:moveTo>
                  <a:pt x="232511" y="106858"/>
                </a:moveTo>
                <a:lnTo>
                  <a:pt x="218323" y="106858"/>
                </a:lnTo>
                <a:lnTo>
                  <a:pt x="213858" y="106214"/>
                </a:lnTo>
                <a:lnTo>
                  <a:pt x="210087" y="104924"/>
                </a:lnTo>
                <a:lnTo>
                  <a:pt x="206416" y="103732"/>
                </a:lnTo>
                <a:lnTo>
                  <a:pt x="202844" y="101401"/>
                </a:lnTo>
                <a:lnTo>
                  <a:pt x="199372" y="97929"/>
                </a:lnTo>
                <a:lnTo>
                  <a:pt x="203986" y="91082"/>
                </a:lnTo>
                <a:lnTo>
                  <a:pt x="206466" y="94059"/>
                </a:lnTo>
                <a:lnTo>
                  <a:pt x="209244" y="96143"/>
                </a:lnTo>
                <a:lnTo>
                  <a:pt x="212320" y="97333"/>
                </a:lnTo>
                <a:lnTo>
                  <a:pt x="215496" y="98524"/>
                </a:lnTo>
                <a:lnTo>
                  <a:pt x="219216" y="99119"/>
                </a:lnTo>
                <a:lnTo>
                  <a:pt x="245625" y="99119"/>
                </a:lnTo>
                <a:lnTo>
                  <a:pt x="239506" y="104626"/>
                </a:lnTo>
                <a:lnTo>
                  <a:pt x="232511" y="106858"/>
                </a:lnTo>
                <a:close/>
              </a:path>
              <a:path w="327025" h="107314">
                <a:moveTo>
                  <a:pt x="299328" y="84087"/>
                </a:moveTo>
                <a:lnTo>
                  <a:pt x="290299" y="84087"/>
                </a:lnTo>
                <a:lnTo>
                  <a:pt x="282957" y="81161"/>
                </a:lnTo>
                <a:lnTo>
                  <a:pt x="271646" y="69453"/>
                </a:lnTo>
                <a:lnTo>
                  <a:pt x="268818" y="61912"/>
                </a:lnTo>
                <a:lnTo>
                  <a:pt x="268818" y="43854"/>
                </a:lnTo>
                <a:lnTo>
                  <a:pt x="271597" y="36413"/>
                </a:lnTo>
                <a:lnTo>
                  <a:pt x="277153" y="30360"/>
                </a:lnTo>
                <a:lnTo>
                  <a:pt x="282808" y="24308"/>
                </a:lnTo>
                <a:lnTo>
                  <a:pt x="289852" y="21282"/>
                </a:lnTo>
                <a:lnTo>
                  <a:pt x="306918" y="21282"/>
                </a:lnTo>
                <a:lnTo>
                  <a:pt x="313864" y="24259"/>
                </a:lnTo>
                <a:lnTo>
                  <a:pt x="318070" y="29021"/>
                </a:lnTo>
                <a:lnTo>
                  <a:pt x="292680" y="29021"/>
                </a:lnTo>
                <a:lnTo>
                  <a:pt x="288066" y="30956"/>
                </a:lnTo>
                <a:lnTo>
                  <a:pt x="284296" y="34826"/>
                </a:lnTo>
                <a:lnTo>
                  <a:pt x="280625" y="38695"/>
                </a:lnTo>
                <a:lnTo>
                  <a:pt x="278740" y="43408"/>
                </a:lnTo>
                <a:lnTo>
                  <a:pt x="278640" y="48965"/>
                </a:lnTo>
                <a:lnTo>
                  <a:pt x="327010" y="48965"/>
                </a:lnTo>
                <a:lnTo>
                  <a:pt x="327010" y="55662"/>
                </a:lnTo>
                <a:lnTo>
                  <a:pt x="278640" y="55662"/>
                </a:lnTo>
                <a:lnTo>
                  <a:pt x="278939" y="61813"/>
                </a:lnTo>
                <a:lnTo>
                  <a:pt x="281122" y="66824"/>
                </a:lnTo>
                <a:lnTo>
                  <a:pt x="285189" y="70693"/>
                </a:lnTo>
                <a:lnTo>
                  <a:pt x="289356" y="74463"/>
                </a:lnTo>
                <a:lnTo>
                  <a:pt x="294367" y="76349"/>
                </a:lnTo>
                <a:lnTo>
                  <a:pt x="321315" y="76349"/>
                </a:lnTo>
                <a:lnTo>
                  <a:pt x="318192" y="78897"/>
                </a:lnTo>
                <a:lnTo>
                  <a:pt x="312573" y="81780"/>
                </a:lnTo>
                <a:lnTo>
                  <a:pt x="306285" y="83510"/>
                </a:lnTo>
                <a:lnTo>
                  <a:pt x="299328" y="84087"/>
                </a:lnTo>
                <a:close/>
              </a:path>
              <a:path w="327025" h="107314">
                <a:moveTo>
                  <a:pt x="327010" y="48965"/>
                </a:moveTo>
                <a:lnTo>
                  <a:pt x="317931" y="48965"/>
                </a:lnTo>
                <a:lnTo>
                  <a:pt x="317931" y="43408"/>
                </a:lnTo>
                <a:lnTo>
                  <a:pt x="316096" y="38695"/>
                </a:lnTo>
                <a:lnTo>
                  <a:pt x="308754" y="30956"/>
                </a:lnTo>
                <a:lnTo>
                  <a:pt x="303991" y="29021"/>
                </a:lnTo>
                <a:lnTo>
                  <a:pt x="318070" y="29021"/>
                </a:lnTo>
                <a:lnTo>
                  <a:pt x="324380" y="36165"/>
                </a:lnTo>
                <a:lnTo>
                  <a:pt x="326993" y="43854"/>
                </a:lnTo>
                <a:lnTo>
                  <a:pt x="327010" y="48965"/>
                </a:lnTo>
                <a:close/>
              </a:path>
              <a:path w="327025" h="107314">
                <a:moveTo>
                  <a:pt x="321315" y="76349"/>
                </a:moveTo>
                <a:lnTo>
                  <a:pt x="307464" y="76349"/>
                </a:lnTo>
                <a:lnTo>
                  <a:pt x="313615" y="73868"/>
                </a:lnTo>
                <a:lnTo>
                  <a:pt x="318676" y="68907"/>
                </a:lnTo>
                <a:lnTo>
                  <a:pt x="323140" y="74860"/>
                </a:lnTo>
                <a:lnTo>
                  <a:pt x="321315" y="7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35103" y="1507461"/>
            <a:ext cx="4476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Arial"/>
                <a:cs typeface="Arial"/>
              </a:rPr>
              <a:t>Build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binary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deploy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small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scratch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61591" y="2406880"/>
            <a:ext cx="250849" cy="250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8747" y="2234641"/>
            <a:ext cx="198900" cy="840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927394" y="4453913"/>
            <a:ext cx="3336925" cy="186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dirty="0">
                <a:latin typeface="Arial"/>
                <a:cs typeface="Arial"/>
              </a:rPr>
              <a:t>read </a:t>
            </a:r>
            <a:r>
              <a:rPr sz="1000" spc="10" dirty="0">
                <a:latin typeface="Arial"/>
                <a:cs typeface="Arial"/>
              </a:rPr>
              <a:t>more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u="sng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13"/>
              </a:rPr>
              <a:t>https://blog.openshift.com/chaining-builds/</a:t>
            </a:r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84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164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BUILD AND DEPLOY  CONTAINER IMAGES</vt:lpstr>
      <vt:lpstr>BUILD AND DEPLOY CONTAINER IMAGES</vt:lpstr>
      <vt:lpstr>DEPLOY SOURCE CODE WITH  SOURCE-TO-IMAGE (S2I)</vt:lpstr>
      <vt:lpstr>DEPLOY APP BINARY WITH  SOURCE-TO-IMAGE (S2I)</vt:lpstr>
      <vt:lpstr>DEPLOY DOCKER IMAGE</vt:lpstr>
      <vt:lpstr>BUILD IMAGES IN MULTIPLE STAGES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OpenShift</dc:title>
  <cp:lastModifiedBy>Amit Kumar</cp:lastModifiedBy>
  <cp:revision>12</cp:revision>
  <dcterms:created xsi:type="dcterms:W3CDTF">2018-02-05T11:29:38Z</dcterms:created>
  <dcterms:modified xsi:type="dcterms:W3CDTF">2018-02-06T10:21:35Z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2018-02-05T00:00:00Z</vt:filetime>
  </property>
</Properties>
</file>