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12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21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21548" y="3260552"/>
            <a:ext cx="317418" cy="317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921548" y="3728720"/>
            <a:ext cx="317418" cy="3174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21548" y="4196887"/>
            <a:ext cx="317418" cy="317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722126" y="3260552"/>
            <a:ext cx="317411" cy="317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722126" y="3728720"/>
            <a:ext cx="317411" cy="3174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59305" y="1947735"/>
            <a:ext cx="54253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77226"/>
            <a:ext cx="9144000" cy="2160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42249" y="258229"/>
            <a:ext cx="7259497" cy="4391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76200" y="-45720"/>
            <a:ext cx="9601200" cy="55130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5606" y="1122743"/>
            <a:ext cx="7992786" cy="2530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8.png"/><Relationship Id="rId7" Type="http://schemas.openxmlformats.org/officeDocument/2006/relationships/image" Target="../media/image5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hyperlink" Target="https://access.redhat.com/articles/2743631" TargetMode="External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7433" y="4819515"/>
            <a:ext cx="654673" cy="20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3600" y="2072889"/>
            <a:ext cx="47677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95" dirty="0">
                <a:solidFill>
                  <a:srgbClr val="FFFFFF"/>
                </a:solidFill>
                <a:latin typeface="Trebuchet MS"/>
                <a:cs typeface="Trebuchet MS"/>
              </a:rPr>
              <a:t>NETWORKING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301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1645" y="1375883"/>
            <a:ext cx="4681855" cy="2343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SzPct val="71428"/>
              <a:buChar char="●"/>
              <a:tabLst>
                <a:tab pos="317500" algn="l"/>
                <a:tab pos="318135" algn="l"/>
              </a:tabLst>
            </a:pPr>
            <a:r>
              <a:rPr sz="1400" spc="45" dirty="0">
                <a:latin typeface="Arial"/>
                <a:cs typeface="Arial"/>
              </a:rPr>
              <a:t>Built-in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internal</a:t>
            </a:r>
            <a:r>
              <a:rPr sz="1400" spc="-60" dirty="0">
                <a:latin typeface="Arial"/>
                <a:cs typeface="Arial"/>
              </a:rPr>
              <a:t> DNS </a:t>
            </a:r>
            <a:r>
              <a:rPr sz="1400" spc="65" dirty="0">
                <a:latin typeface="Arial"/>
                <a:cs typeface="Arial"/>
              </a:rPr>
              <a:t>to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reach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by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270"/>
              </a:spcBef>
              <a:buSzPct val="71428"/>
              <a:buChar char="●"/>
              <a:tabLst>
                <a:tab pos="317500" algn="l"/>
                <a:tab pos="318135" algn="l"/>
              </a:tabLst>
            </a:pPr>
            <a:r>
              <a:rPr sz="1400" spc="30" dirty="0">
                <a:latin typeface="Arial"/>
                <a:cs typeface="Arial"/>
              </a:rPr>
              <a:t>Split </a:t>
            </a:r>
            <a:r>
              <a:rPr sz="1400" spc="-60" dirty="0">
                <a:latin typeface="Arial"/>
                <a:cs typeface="Arial"/>
              </a:rPr>
              <a:t>DNS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20" dirty="0">
                <a:latin typeface="Arial"/>
                <a:cs typeface="Arial"/>
              </a:rPr>
              <a:t>supported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via </a:t>
            </a:r>
            <a:r>
              <a:rPr sz="1400" spc="-35" dirty="0">
                <a:latin typeface="Arial"/>
                <a:cs typeface="Arial"/>
              </a:rPr>
              <a:t>SkyDNS</a:t>
            </a:r>
            <a:endParaRPr sz="1400">
              <a:latin typeface="Arial"/>
              <a:cs typeface="Arial"/>
            </a:endParaRPr>
          </a:p>
          <a:p>
            <a:pPr marL="774700" lvl="1" indent="-304800">
              <a:lnSpc>
                <a:spcPct val="100000"/>
              </a:lnSpc>
              <a:spcBef>
                <a:spcPts val="244"/>
              </a:spcBef>
              <a:buSzPct val="71428"/>
              <a:buChar char="○"/>
              <a:tabLst>
                <a:tab pos="774700" algn="l"/>
                <a:tab pos="775335" algn="l"/>
              </a:tabLst>
            </a:pPr>
            <a:r>
              <a:rPr sz="1400" spc="10" dirty="0">
                <a:latin typeface="Arial"/>
                <a:cs typeface="Arial"/>
              </a:rPr>
              <a:t>Master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answers</a:t>
            </a:r>
            <a:r>
              <a:rPr sz="1400" spc="-60" dirty="0">
                <a:latin typeface="Arial"/>
                <a:cs typeface="Arial"/>
              </a:rPr>
              <a:t> DNS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queries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for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internal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  <a:p>
            <a:pPr marL="774700" lvl="1" indent="-304800">
              <a:lnSpc>
                <a:spcPct val="100000"/>
              </a:lnSpc>
              <a:spcBef>
                <a:spcPts val="270"/>
              </a:spcBef>
              <a:buSzPct val="71428"/>
              <a:buChar char="○"/>
              <a:tabLst>
                <a:tab pos="774700" algn="l"/>
                <a:tab pos="775335" algn="l"/>
              </a:tabLst>
            </a:pPr>
            <a:r>
              <a:rPr sz="1400" spc="25" dirty="0">
                <a:latin typeface="Arial"/>
                <a:cs typeface="Arial"/>
              </a:rPr>
              <a:t>Other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nameservers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serve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the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rest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of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the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queries</a:t>
            </a:r>
            <a:endParaRPr sz="1400">
              <a:latin typeface="Arial"/>
              <a:cs typeface="Arial"/>
            </a:endParaRPr>
          </a:p>
          <a:p>
            <a:pPr marL="317500" marR="113030" indent="-304800">
              <a:lnSpc>
                <a:spcPct val="114599"/>
              </a:lnSpc>
              <a:spcBef>
                <a:spcPts val="1025"/>
              </a:spcBef>
              <a:buSzPct val="71428"/>
              <a:buChar char="●"/>
              <a:tabLst>
                <a:tab pos="317500" algn="l"/>
                <a:tab pos="318135" algn="l"/>
              </a:tabLst>
            </a:pPr>
            <a:r>
              <a:rPr sz="1400" spc="15" dirty="0">
                <a:latin typeface="Arial"/>
                <a:cs typeface="Arial"/>
              </a:rPr>
              <a:t>Software </a:t>
            </a:r>
            <a:r>
              <a:rPr sz="1400" dirty="0">
                <a:latin typeface="Arial"/>
                <a:cs typeface="Arial"/>
              </a:rPr>
              <a:t>Defined </a:t>
            </a:r>
            <a:r>
              <a:rPr sz="1400" spc="25" dirty="0">
                <a:latin typeface="Arial"/>
                <a:cs typeface="Arial"/>
              </a:rPr>
              <a:t>Networking </a:t>
            </a:r>
            <a:r>
              <a:rPr sz="1400" spc="-30" dirty="0">
                <a:latin typeface="Arial"/>
                <a:cs typeface="Arial"/>
              </a:rPr>
              <a:t>(SDN) </a:t>
            </a:r>
            <a:r>
              <a:rPr sz="1400" spc="50" dirty="0">
                <a:latin typeface="Arial"/>
                <a:cs typeface="Arial"/>
              </a:rPr>
              <a:t>for </a:t>
            </a:r>
            <a:r>
              <a:rPr sz="1400" spc="-45" dirty="0">
                <a:latin typeface="Arial"/>
                <a:cs typeface="Arial"/>
              </a:rPr>
              <a:t>a </a:t>
            </a:r>
            <a:r>
              <a:rPr sz="1400" spc="20" dirty="0">
                <a:latin typeface="Arial"/>
                <a:cs typeface="Arial"/>
              </a:rPr>
              <a:t>unified  </a:t>
            </a:r>
            <a:r>
              <a:rPr sz="1400" spc="25" dirty="0">
                <a:latin typeface="Arial"/>
                <a:cs typeface="Arial"/>
              </a:rPr>
              <a:t>cluster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network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to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enable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pod-to-pod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communication</a:t>
            </a:r>
            <a:endParaRPr sz="14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270"/>
              </a:spcBef>
              <a:buSzPct val="71428"/>
              <a:buChar char="●"/>
              <a:tabLst>
                <a:tab pos="317500" algn="l"/>
                <a:tab pos="318135" algn="l"/>
              </a:tabLst>
            </a:pPr>
            <a:r>
              <a:rPr sz="1400" spc="10" dirty="0">
                <a:latin typeface="Arial"/>
                <a:cs typeface="Arial"/>
              </a:rPr>
              <a:t>OpenShift </a:t>
            </a:r>
            <a:r>
              <a:rPr sz="1400" spc="20" dirty="0">
                <a:latin typeface="Arial"/>
                <a:cs typeface="Arial"/>
              </a:rPr>
              <a:t>follows </a:t>
            </a:r>
            <a:r>
              <a:rPr sz="1400" spc="35" dirty="0">
                <a:latin typeface="Arial"/>
                <a:cs typeface="Arial"/>
              </a:rPr>
              <a:t>the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Kubernetes</a:t>
            </a:r>
            <a:endParaRPr sz="14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244"/>
              </a:spcBef>
            </a:pPr>
            <a:r>
              <a:rPr sz="1400" spc="10" dirty="0">
                <a:latin typeface="Arial"/>
                <a:cs typeface="Arial"/>
              </a:rPr>
              <a:t>Container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Networking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Interface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(CNI)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plug-in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673" y="521924"/>
            <a:ext cx="4328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OPENSHIFT</a:t>
            </a:r>
            <a:r>
              <a:rPr spc="-160" dirty="0"/>
              <a:t> </a:t>
            </a:r>
            <a:r>
              <a:rPr spc="-120" dirty="0"/>
              <a:t>NETWORKING</a:t>
            </a:r>
          </a:p>
        </p:txBody>
      </p:sp>
      <p:sp>
        <p:nvSpPr>
          <p:cNvPr id="4" name="object 4"/>
          <p:cNvSpPr/>
          <p:nvPr/>
        </p:nvSpPr>
        <p:spPr>
          <a:xfrm>
            <a:off x="6432712" y="3048393"/>
            <a:ext cx="1340347" cy="724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34486" y="2602294"/>
            <a:ext cx="936798" cy="446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32712" y="1875888"/>
            <a:ext cx="1340347" cy="724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55" dirty="0">
                <a:solidFill>
                  <a:srgbClr val="000000"/>
                </a:solidFill>
              </a:rPr>
              <a:t>10</a:t>
            </a:fld>
            <a:r>
              <a:rPr spc="330" dirty="0">
                <a:solidFill>
                  <a:srgbClr val="000000"/>
                </a:solidFill>
              </a:rPr>
              <a:t> </a:t>
            </a:r>
            <a:r>
              <a:rPr spc="-30" dirty="0"/>
              <a:t>OPENSHIFT </a:t>
            </a:r>
            <a:r>
              <a:rPr spc="-25" dirty="0"/>
              <a:t>TECHNICAL</a:t>
            </a:r>
            <a:r>
              <a:rPr spc="40" dirty="0"/>
              <a:t> </a:t>
            </a:r>
            <a:r>
              <a:rPr spc="-4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44899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5904" y="521924"/>
            <a:ext cx="5293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OPENSHIFT </a:t>
            </a:r>
            <a:r>
              <a:rPr spc="-135" dirty="0"/>
              <a:t>NETWORK</a:t>
            </a:r>
            <a:r>
              <a:rPr spc="-145" dirty="0"/>
              <a:t> </a:t>
            </a:r>
            <a:r>
              <a:rPr spc="-95" dirty="0"/>
              <a:t>PLUGINS</a:t>
            </a:r>
          </a:p>
        </p:txBody>
      </p:sp>
      <p:sp>
        <p:nvSpPr>
          <p:cNvPr id="3" name="object 3"/>
          <p:cNvSpPr/>
          <p:nvPr/>
        </p:nvSpPr>
        <p:spPr>
          <a:xfrm>
            <a:off x="1013450" y="1305997"/>
            <a:ext cx="7096125" cy="554355"/>
          </a:xfrm>
          <a:custGeom>
            <a:avLst/>
            <a:gdLst/>
            <a:ahLst/>
            <a:cxnLst/>
            <a:rect l="l" t="t" r="r" b="b"/>
            <a:pathLst>
              <a:path w="7096125" h="554355">
                <a:moveTo>
                  <a:pt x="0" y="0"/>
                </a:moveTo>
                <a:lnTo>
                  <a:pt x="7095583" y="0"/>
                </a:lnTo>
                <a:lnTo>
                  <a:pt x="7095583" y="553798"/>
                </a:lnTo>
                <a:lnTo>
                  <a:pt x="0" y="553798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45018" y="1509311"/>
            <a:ext cx="1235075" cy="158115"/>
          </a:xfrm>
          <a:custGeom>
            <a:avLst/>
            <a:gdLst/>
            <a:ahLst/>
            <a:cxnLst/>
            <a:rect l="l" t="t" r="r" b="b"/>
            <a:pathLst>
              <a:path w="1235075" h="158114">
                <a:moveTo>
                  <a:pt x="79628" y="157608"/>
                </a:moveTo>
                <a:lnTo>
                  <a:pt x="34335" y="145135"/>
                </a:lnTo>
                <a:lnTo>
                  <a:pt x="5580" y="110207"/>
                </a:lnTo>
                <a:lnTo>
                  <a:pt x="0" y="78879"/>
                </a:lnTo>
                <a:lnTo>
                  <a:pt x="1394" y="62452"/>
                </a:lnTo>
                <a:lnTo>
                  <a:pt x="22326" y="22324"/>
                </a:lnTo>
                <a:lnTo>
                  <a:pt x="62985" y="1395"/>
                </a:lnTo>
                <a:lnTo>
                  <a:pt x="79628" y="0"/>
                </a:lnTo>
                <a:lnTo>
                  <a:pt x="96321" y="1395"/>
                </a:lnTo>
                <a:lnTo>
                  <a:pt x="111436" y="5581"/>
                </a:lnTo>
                <a:lnTo>
                  <a:pt x="124970" y="12557"/>
                </a:lnTo>
                <a:lnTo>
                  <a:pt x="136921" y="22324"/>
                </a:lnTo>
                <a:lnTo>
                  <a:pt x="142232" y="28724"/>
                </a:lnTo>
                <a:lnTo>
                  <a:pt x="79628" y="28724"/>
                </a:lnTo>
                <a:lnTo>
                  <a:pt x="69588" y="29617"/>
                </a:lnTo>
                <a:lnTo>
                  <a:pt x="36465" y="59047"/>
                </a:lnTo>
                <a:lnTo>
                  <a:pt x="33337" y="78879"/>
                </a:lnTo>
                <a:lnTo>
                  <a:pt x="34137" y="89334"/>
                </a:lnTo>
                <a:lnTo>
                  <a:pt x="60983" y="125387"/>
                </a:lnTo>
                <a:lnTo>
                  <a:pt x="79628" y="128885"/>
                </a:lnTo>
                <a:lnTo>
                  <a:pt x="142329" y="128885"/>
                </a:lnTo>
                <a:lnTo>
                  <a:pt x="136921" y="135433"/>
                </a:lnTo>
                <a:lnTo>
                  <a:pt x="124970" y="145135"/>
                </a:lnTo>
                <a:lnTo>
                  <a:pt x="111436" y="152065"/>
                </a:lnTo>
                <a:lnTo>
                  <a:pt x="96321" y="156223"/>
                </a:lnTo>
                <a:lnTo>
                  <a:pt x="79628" y="157608"/>
                </a:lnTo>
                <a:close/>
              </a:path>
              <a:path w="1235075" h="158114">
                <a:moveTo>
                  <a:pt x="142329" y="128885"/>
                </a:moveTo>
                <a:lnTo>
                  <a:pt x="79628" y="128885"/>
                </a:lnTo>
                <a:lnTo>
                  <a:pt x="89266" y="128010"/>
                </a:lnTo>
                <a:lnTo>
                  <a:pt x="97968" y="125425"/>
                </a:lnTo>
                <a:lnTo>
                  <a:pt x="125234" y="89511"/>
                </a:lnTo>
                <a:lnTo>
                  <a:pt x="126063" y="78879"/>
                </a:lnTo>
                <a:lnTo>
                  <a:pt x="125263" y="68489"/>
                </a:lnTo>
                <a:lnTo>
                  <a:pt x="98524" y="32296"/>
                </a:lnTo>
                <a:lnTo>
                  <a:pt x="79628" y="28724"/>
                </a:lnTo>
                <a:lnTo>
                  <a:pt x="142232" y="28724"/>
                </a:lnTo>
                <a:lnTo>
                  <a:pt x="146754" y="34175"/>
                </a:lnTo>
                <a:lnTo>
                  <a:pt x="153779" y="47550"/>
                </a:lnTo>
                <a:lnTo>
                  <a:pt x="157995" y="62452"/>
                </a:lnTo>
                <a:lnTo>
                  <a:pt x="159400" y="78879"/>
                </a:lnTo>
                <a:lnTo>
                  <a:pt x="157979" y="95305"/>
                </a:lnTo>
                <a:lnTo>
                  <a:pt x="153779" y="110132"/>
                </a:lnTo>
                <a:lnTo>
                  <a:pt x="146754" y="123527"/>
                </a:lnTo>
                <a:lnTo>
                  <a:pt x="142329" y="128885"/>
                </a:lnTo>
                <a:close/>
              </a:path>
              <a:path w="1235075" h="158114">
                <a:moveTo>
                  <a:pt x="214616" y="154930"/>
                </a:moveTo>
                <a:lnTo>
                  <a:pt x="182174" y="154930"/>
                </a:lnTo>
                <a:lnTo>
                  <a:pt x="182174" y="2381"/>
                </a:lnTo>
                <a:lnTo>
                  <a:pt x="253612" y="2381"/>
                </a:lnTo>
                <a:lnTo>
                  <a:pt x="264643" y="3237"/>
                </a:lnTo>
                <a:lnTo>
                  <a:pt x="300900" y="30956"/>
                </a:lnTo>
                <a:lnTo>
                  <a:pt x="214616" y="30956"/>
                </a:lnTo>
                <a:lnTo>
                  <a:pt x="214616" y="72182"/>
                </a:lnTo>
                <a:lnTo>
                  <a:pt x="300799" y="72182"/>
                </a:lnTo>
                <a:lnTo>
                  <a:pt x="296772" y="79716"/>
                </a:lnTo>
                <a:lnTo>
                  <a:pt x="264400" y="99901"/>
                </a:lnTo>
                <a:lnTo>
                  <a:pt x="253612" y="100757"/>
                </a:lnTo>
                <a:lnTo>
                  <a:pt x="214616" y="100757"/>
                </a:lnTo>
                <a:lnTo>
                  <a:pt x="214616" y="154930"/>
                </a:lnTo>
                <a:close/>
              </a:path>
              <a:path w="1235075" h="158114">
                <a:moveTo>
                  <a:pt x="300799" y="72182"/>
                </a:moveTo>
                <a:lnTo>
                  <a:pt x="255593" y="72182"/>
                </a:lnTo>
                <a:lnTo>
                  <a:pt x="260955" y="70346"/>
                </a:lnTo>
                <a:lnTo>
                  <a:pt x="269480" y="63003"/>
                </a:lnTo>
                <a:lnTo>
                  <a:pt x="271614" y="57993"/>
                </a:lnTo>
                <a:lnTo>
                  <a:pt x="271614" y="45194"/>
                </a:lnTo>
                <a:lnTo>
                  <a:pt x="269480" y="40134"/>
                </a:lnTo>
                <a:lnTo>
                  <a:pt x="260955" y="32792"/>
                </a:lnTo>
                <a:lnTo>
                  <a:pt x="255593" y="30956"/>
                </a:lnTo>
                <a:lnTo>
                  <a:pt x="300900" y="30956"/>
                </a:lnTo>
                <a:lnTo>
                  <a:pt x="301309" y="31737"/>
                </a:lnTo>
                <a:lnTo>
                  <a:pt x="303933" y="41160"/>
                </a:lnTo>
                <a:lnTo>
                  <a:pt x="304808" y="51643"/>
                </a:lnTo>
                <a:lnTo>
                  <a:pt x="303915" y="62005"/>
                </a:lnTo>
                <a:lnTo>
                  <a:pt x="301237" y="71363"/>
                </a:lnTo>
                <a:lnTo>
                  <a:pt x="300799" y="72182"/>
                </a:lnTo>
                <a:close/>
              </a:path>
              <a:path w="1235075" h="158114">
                <a:moveTo>
                  <a:pt x="432719" y="154930"/>
                </a:moveTo>
                <a:lnTo>
                  <a:pt x="324820" y="154930"/>
                </a:lnTo>
                <a:lnTo>
                  <a:pt x="324820" y="2381"/>
                </a:lnTo>
                <a:lnTo>
                  <a:pt x="432719" y="2381"/>
                </a:lnTo>
                <a:lnTo>
                  <a:pt x="432719" y="30956"/>
                </a:lnTo>
                <a:lnTo>
                  <a:pt x="357262" y="30956"/>
                </a:lnTo>
                <a:lnTo>
                  <a:pt x="357262" y="63252"/>
                </a:lnTo>
                <a:lnTo>
                  <a:pt x="431233" y="63252"/>
                </a:lnTo>
                <a:lnTo>
                  <a:pt x="431233" y="91827"/>
                </a:lnTo>
                <a:lnTo>
                  <a:pt x="357262" y="91827"/>
                </a:lnTo>
                <a:lnTo>
                  <a:pt x="357262" y="126355"/>
                </a:lnTo>
                <a:lnTo>
                  <a:pt x="432719" y="126355"/>
                </a:lnTo>
                <a:lnTo>
                  <a:pt x="432719" y="154930"/>
                </a:lnTo>
                <a:close/>
              </a:path>
              <a:path w="1235075" h="158114">
                <a:moveTo>
                  <a:pt x="490536" y="154930"/>
                </a:moveTo>
                <a:lnTo>
                  <a:pt x="458094" y="154930"/>
                </a:lnTo>
                <a:lnTo>
                  <a:pt x="458094" y="2381"/>
                </a:lnTo>
                <a:lnTo>
                  <a:pt x="491574" y="2381"/>
                </a:lnTo>
                <a:lnTo>
                  <a:pt x="530680" y="55513"/>
                </a:lnTo>
                <a:lnTo>
                  <a:pt x="490536" y="55513"/>
                </a:lnTo>
                <a:lnTo>
                  <a:pt x="490536" y="154930"/>
                </a:lnTo>
                <a:close/>
              </a:path>
              <a:path w="1235075" h="158114">
                <a:moveTo>
                  <a:pt x="594568" y="98226"/>
                </a:moveTo>
                <a:lnTo>
                  <a:pt x="562116" y="98226"/>
                </a:lnTo>
                <a:lnTo>
                  <a:pt x="562116" y="2381"/>
                </a:lnTo>
                <a:lnTo>
                  <a:pt x="594568" y="2381"/>
                </a:lnTo>
                <a:lnTo>
                  <a:pt x="594568" y="98226"/>
                </a:lnTo>
                <a:close/>
              </a:path>
              <a:path w="1235075" h="158114">
                <a:moveTo>
                  <a:pt x="594568" y="154930"/>
                </a:moveTo>
                <a:lnTo>
                  <a:pt x="563307" y="154930"/>
                </a:lnTo>
                <a:lnTo>
                  <a:pt x="490536" y="55513"/>
                </a:lnTo>
                <a:lnTo>
                  <a:pt x="530680" y="55513"/>
                </a:lnTo>
                <a:lnTo>
                  <a:pt x="562116" y="98226"/>
                </a:lnTo>
                <a:lnTo>
                  <a:pt x="594568" y="98226"/>
                </a:lnTo>
                <a:lnTo>
                  <a:pt x="594568" y="154930"/>
                </a:lnTo>
                <a:close/>
              </a:path>
              <a:path w="1235075" h="158114">
                <a:moveTo>
                  <a:pt x="735804" y="129332"/>
                </a:moveTo>
                <a:lnTo>
                  <a:pt x="689580" y="129332"/>
                </a:lnTo>
                <a:lnTo>
                  <a:pt x="696228" y="127645"/>
                </a:lnTo>
                <a:lnTo>
                  <a:pt x="704858" y="120798"/>
                </a:lnTo>
                <a:lnTo>
                  <a:pt x="707039" y="116830"/>
                </a:lnTo>
                <a:lnTo>
                  <a:pt x="707039" y="107801"/>
                </a:lnTo>
                <a:lnTo>
                  <a:pt x="663138" y="90934"/>
                </a:lnTo>
                <a:lnTo>
                  <a:pt x="643993" y="84199"/>
                </a:lnTo>
                <a:lnTo>
                  <a:pt x="630319" y="74562"/>
                </a:lnTo>
                <a:lnTo>
                  <a:pt x="622115" y="62024"/>
                </a:lnTo>
                <a:lnTo>
                  <a:pt x="619380" y="46583"/>
                </a:lnTo>
                <a:lnTo>
                  <a:pt x="620366" y="37151"/>
                </a:lnTo>
                <a:lnTo>
                  <a:pt x="653613" y="3497"/>
                </a:lnTo>
                <a:lnTo>
                  <a:pt x="677130" y="149"/>
                </a:lnTo>
                <a:lnTo>
                  <a:pt x="694456" y="1479"/>
                </a:lnTo>
                <a:lnTo>
                  <a:pt x="710127" y="5470"/>
                </a:lnTo>
                <a:lnTo>
                  <a:pt x="724145" y="12120"/>
                </a:lnTo>
                <a:lnTo>
                  <a:pt x="736509" y="21431"/>
                </a:lnTo>
                <a:lnTo>
                  <a:pt x="731106" y="28574"/>
                </a:lnTo>
                <a:lnTo>
                  <a:pt x="667101" y="28574"/>
                </a:lnTo>
                <a:lnTo>
                  <a:pt x="661700" y="29964"/>
                </a:lnTo>
                <a:lnTo>
                  <a:pt x="657928" y="32742"/>
                </a:lnTo>
                <a:lnTo>
                  <a:pt x="654261" y="35520"/>
                </a:lnTo>
                <a:lnTo>
                  <a:pt x="652423" y="39241"/>
                </a:lnTo>
                <a:lnTo>
                  <a:pt x="652423" y="47774"/>
                </a:lnTo>
                <a:lnTo>
                  <a:pt x="675340" y="58638"/>
                </a:lnTo>
                <a:lnTo>
                  <a:pt x="696323" y="63996"/>
                </a:lnTo>
                <a:lnTo>
                  <a:pt x="715469" y="70981"/>
                </a:lnTo>
                <a:lnTo>
                  <a:pt x="729143" y="80776"/>
                </a:lnTo>
                <a:lnTo>
                  <a:pt x="737347" y="93380"/>
                </a:lnTo>
                <a:lnTo>
                  <a:pt x="740081" y="108793"/>
                </a:lnTo>
                <a:lnTo>
                  <a:pt x="739058" y="119508"/>
                </a:lnTo>
                <a:lnTo>
                  <a:pt x="735988" y="129033"/>
                </a:lnTo>
                <a:lnTo>
                  <a:pt x="735804" y="129332"/>
                </a:lnTo>
                <a:close/>
              </a:path>
              <a:path w="1235075" h="158114">
                <a:moveTo>
                  <a:pt x="718497" y="45243"/>
                </a:moveTo>
                <a:lnTo>
                  <a:pt x="708975" y="37951"/>
                </a:lnTo>
                <a:lnTo>
                  <a:pt x="698408" y="32742"/>
                </a:lnTo>
                <a:lnTo>
                  <a:pt x="686801" y="29616"/>
                </a:lnTo>
                <a:lnTo>
                  <a:pt x="674149" y="28574"/>
                </a:lnTo>
                <a:lnTo>
                  <a:pt x="731106" y="28574"/>
                </a:lnTo>
                <a:lnTo>
                  <a:pt x="718497" y="45243"/>
                </a:lnTo>
                <a:close/>
              </a:path>
              <a:path w="1235075" h="158114">
                <a:moveTo>
                  <a:pt x="678912" y="157608"/>
                </a:moveTo>
                <a:lnTo>
                  <a:pt x="659647" y="156102"/>
                </a:lnTo>
                <a:lnTo>
                  <a:pt x="642484" y="151581"/>
                </a:lnTo>
                <a:lnTo>
                  <a:pt x="627424" y="144047"/>
                </a:lnTo>
                <a:lnTo>
                  <a:pt x="614466" y="133499"/>
                </a:lnTo>
                <a:lnTo>
                  <a:pt x="632182" y="108793"/>
                </a:lnTo>
                <a:lnTo>
                  <a:pt x="637440" y="114449"/>
                </a:lnTo>
                <a:lnTo>
                  <a:pt x="644184" y="119310"/>
                </a:lnTo>
                <a:lnTo>
                  <a:pt x="680550" y="129332"/>
                </a:lnTo>
                <a:lnTo>
                  <a:pt x="735804" y="129332"/>
                </a:lnTo>
                <a:lnTo>
                  <a:pt x="730871" y="137368"/>
                </a:lnTo>
                <a:lnTo>
                  <a:pt x="723708" y="144512"/>
                </a:lnTo>
                <a:lnTo>
                  <a:pt x="714826" y="150242"/>
                </a:lnTo>
                <a:lnTo>
                  <a:pt x="704399" y="154334"/>
                </a:lnTo>
                <a:lnTo>
                  <a:pt x="692427" y="156790"/>
                </a:lnTo>
                <a:lnTo>
                  <a:pt x="678912" y="157608"/>
                </a:lnTo>
                <a:close/>
              </a:path>
              <a:path w="1235075" h="158114">
                <a:moveTo>
                  <a:pt x="794345" y="154930"/>
                </a:moveTo>
                <a:lnTo>
                  <a:pt x="761903" y="154930"/>
                </a:lnTo>
                <a:lnTo>
                  <a:pt x="761903" y="2381"/>
                </a:lnTo>
                <a:lnTo>
                  <a:pt x="794345" y="2381"/>
                </a:lnTo>
                <a:lnTo>
                  <a:pt x="794345" y="62359"/>
                </a:lnTo>
                <a:lnTo>
                  <a:pt x="899120" y="62359"/>
                </a:lnTo>
                <a:lnTo>
                  <a:pt x="899120" y="90934"/>
                </a:lnTo>
                <a:lnTo>
                  <a:pt x="794345" y="90934"/>
                </a:lnTo>
                <a:lnTo>
                  <a:pt x="794345" y="154930"/>
                </a:lnTo>
                <a:close/>
              </a:path>
              <a:path w="1235075" h="158114">
                <a:moveTo>
                  <a:pt x="899120" y="62359"/>
                </a:moveTo>
                <a:lnTo>
                  <a:pt x="866373" y="62359"/>
                </a:lnTo>
                <a:lnTo>
                  <a:pt x="866373" y="2381"/>
                </a:lnTo>
                <a:lnTo>
                  <a:pt x="899120" y="2381"/>
                </a:lnTo>
                <a:lnTo>
                  <a:pt x="899120" y="62359"/>
                </a:lnTo>
                <a:close/>
              </a:path>
              <a:path w="1235075" h="158114">
                <a:moveTo>
                  <a:pt x="899120" y="154930"/>
                </a:moveTo>
                <a:lnTo>
                  <a:pt x="866373" y="154930"/>
                </a:lnTo>
                <a:lnTo>
                  <a:pt x="866373" y="90934"/>
                </a:lnTo>
                <a:lnTo>
                  <a:pt x="899120" y="90934"/>
                </a:lnTo>
                <a:lnTo>
                  <a:pt x="899120" y="154930"/>
                </a:lnTo>
                <a:close/>
              </a:path>
              <a:path w="1235075" h="158114">
                <a:moveTo>
                  <a:pt x="961451" y="154930"/>
                </a:moveTo>
                <a:lnTo>
                  <a:pt x="928999" y="154930"/>
                </a:lnTo>
                <a:lnTo>
                  <a:pt x="928999" y="2381"/>
                </a:lnTo>
                <a:lnTo>
                  <a:pt x="961451" y="2381"/>
                </a:lnTo>
                <a:lnTo>
                  <a:pt x="961451" y="154930"/>
                </a:lnTo>
                <a:close/>
              </a:path>
              <a:path w="1235075" h="158114">
                <a:moveTo>
                  <a:pt x="1024087" y="154930"/>
                </a:moveTo>
                <a:lnTo>
                  <a:pt x="991636" y="154930"/>
                </a:lnTo>
                <a:lnTo>
                  <a:pt x="991636" y="2381"/>
                </a:lnTo>
                <a:lnTo>
                  <a:pt x="1099544" y="2381"/>
                </a:lnTo>
                <a:lnTo>
                  <a:pt x="1099544" y="30956"/>
                </a:lnTo>
                <a:lnTo>
                  <a:pt x="1024087" y="30956"/>
                </a:lnTo>
                <a:lnTo>
                  <a:pt x="1024087" y="63252"/>
                </a:lnTo>
                <a:lnTo>
                  <a:pt x="1098049" y="63252"/>
                </a:lnTo>
                <a:lnTo>
                  <a:pt x="1098049" y="91827"/>
                </a:lnTo>
                <a:lnTo>
                  <a:pt x="1024087" y="91827"/>
                </a:lnTo>
                <a:lnTo>
                  <a:pt x="1024087" y="154930"/>
                </a:lnTo>
                <a:close/>
              </a:path>
              <a:path w="1235075" h="158114">
                <a:moveTo>
                  <a:pt x="1234532" y="30956"/>
                </a:moveTo>
                <a:lnTo>
                  <a:pt x="1112794" y="30956"/>
                </a:lnTo>
                <a:lnTo>
                  <a:pt x="1112794" y="2381"/>
                </a:lnTo>
                <a:lnTo>
                  <a:pt x="1234532" y="2381"/>
                </a:lnTo>
                <a:lnTo>
                  <a:pt x="1234532" y="30956"/>
                </a:lnTo>
                <a:close/>
              </a:path>
              <a:path w="1235075" h="158114">
                <a:moveTo>
                  <a:pt x="1190184" y="154930"/>
                </a:moveTo>
                <a:lnTo>
                  <a:pt x="1157447" y="154930"/>
                </a:lnTo>
                <a:lnTo>
                  <a:pt x="1157447" y="30956"/>
                </a:lnTo>
                <a:lnTo>
                  <a:pt x="1190184" y="30956"/>
                </a:lnTo>
                <a:lnTo>
                  <a:pt x="1190184" y="154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3450" y="1877496"/>
            <a:ext cx="7096125" cy="241300"/>
          </a:xfrm>
          <a:custGeom>
            <a:avLst/>
            <a:gdLst/>
            <a:ahLst/>
            <a:cxnLst/>
            <a:rect l="l" t="t" r="r" b="b"/>
            <a:pathLst>
              <a:path w="7096125" h="241300">
                <a:moveTo>
                  <a:pt x="0" y="0"/>
                </a:moveTo>
                <a:lnTo>
                  <a:pt x="7095583" y="0"/>
                </a:lnTo>
                <a:lnTo>
                  <a:pt x="7095583" y="240899"/>
                </a:lnTo>
                <a:lnTo>
                  <a:pt x="0" y="24089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3747" y="1959728"/>
            <a:ext cx="994410" cy="85725"/>
          </a:xfrm>
          <a:custGeom>
            <a:avLst/>
            <a:gdLst/>
            <a:ahLst/>
            <a:cxnLst/>
            <a:rect l="l" t="t" r="r" b="b"/>
            <a:pathLst>
              <a:path w="994410" h="85725">
                <a:moveTo>
                  <a:pt x="10277" y="83939"/>
                </a:moveTo>
                <a:lnTo>
                  <a:pt x="0" y="83939"/>
                </a:lnTo>
                <a:lnTo>
                  <a:pt x="0" y="1339"/>
                </a:lnTo>
                <a:lnTo>
                  <a:pt x="10277" y="1339"/>
                </a:lnTo>
                <a:lnTo>
                  <a:pt x="10277" y="44053"/>
                </a:lnTo>
                <a:lnTo>
                  <a:pt x="28260" y="44053"/>
                </a:lnTo>
                <a:lnTo>
                  <a:pt x="30570" y="46731"/>
                </a:lnTo>
                <a:lnTo>
                  <a:pt x="18611" y="46731"/>
                </a:lnTo>
                <a:lnTo>
                  <a:pt x="10277" y="56256"/>
                </a:lnTo>
                <a:lnTo>
                  <a:pt x="10277" y="83939"/>
                </a:lnTo>
                <a:close/>
              </a:path>
              <a:path w="994410" h="85725">
                <a:moveTo>
                  <a:pt x="28260" y="44053"/>
                </a:moveTo>
                <a:lnTo>
                  <a:pt x="10277" y="44053"/>
                </a:lnTo>
                <a:lnTo>
                  <a:pt x="46739" y="1339"/>
                </a:lnTo>
                <a:lnTo>
                  <a:pt x="59683" y="1339"/>
                </a:lnTo>
                <a:lnTo>
                  <a:pt x="25307" y="40630"/>
                </a:lnTo>
                <a:lnTo>
                  <a:pt x="28260" y="44053"/>
                </a:lnTo>
                <a:close/>
              </a:path>
              <a:path w="994410" h="85725">
                <a:moveTo>
                  <a:pt x="62664" y="83939"/>
                </a:moveTo>
                <a:lnTo>
                  <a:pt x="49863" y="83939"/>
                </a:lnTo>
                <a:lnTo>
                  <a:pt x="18611" y="46731"/>
                </a:lnTo>
                <a:lnTo>
                  <a:pt x="30570" y="46731"/>
                </a:lnTo>
                <a:lnTo>
                  <a:pt x="62664" y="83939"/>
                </a:lnTo>
                <a:close/>
              </a:path>
              <a:path w="994410" h="85725">
                <a:moveTo>
                  <a:pt x="109937" y="85426"/>
                </a:moveTo>
                <a:lnTo>
                  <a:pt x="76852" y="59521"/>
                </a:lnTo>
                <a:lnTo>
                  <a:pt x="76304" y="51940"/>
                </a:lnTo>
                <a:lnTo>
                  <a:pt x="76304" y="1339"/>
                </a:lnTo>
                <a:lnTo>
                  <a:pt x="86572" y="1339"/>
                </a:lnTo>
                <a:lnTo>
                  <a:pt x="86684" y="59521"/>
                </a:lnTo>
                <a:lnTo>
                  <a:pt x="88553" y="65186"/>
                </a:lnTo>
                <a:lnTo>
                  <a:pt x="92525" y="69651"/>
                </a:lnTo>
                <a:lnTo>
                  <a:pt x="96488" y="74017"/>
                </a:lnTo>
                <a:lnTo>
                  <a:pt x="102298" y="76200"/>
                </a:lnTo>
                <a:lnTo>
                  <a:pt x="135293" y="76200"/>
                </a:lnTo>
                <a:lnTo>
                  <a:pt x="134940" y="76645"/>
                </a:lnTo>
                <a:lnTo>
                  <a:pt x="130141" y="80487"/>
                </a:lnTo>
                <a:lnTo>
                  <a:pt x="124374" y="83231"/>
                </a:lnTo>
                <a:lnTo>
                  <a:pt x="117640" y="84878"/>
                </a:lnTo>
                <a:lnTo>
                  <a:pt x="109937" y="85426"/>
                </a:lnTo>
                <a:close/>
              </a:path>
              <a:path w="994410" h="85725">
                <a:moveTo>
                  <a:pt x="135293" y="76200"/>
                </a:moveTo>
                <a:lnTo>
                  <a:pt x="117671" y="76200"/>
                </a:lnTo>
                <a:lnTo>
                  <a:pt x="123481" y="74017"/>
                </a:lnTo>
                <a:lnTo>
                  <a:pt x="131320" y="65186"/>
                </a:lnTo>
                <a:lnTo>
                  <a:pt x="133190" y="59521"/>
                </a:lnTo>
                <a:lnTo>
                  <a:pt x="133302" y="1339"/>
                </a:lnTo>
                <a:lnTo>
                  <a:pt x="143722" y="1339"/>
                </a:lnTo>
                <a:lnTo>
                  <a:pt x="143711" y="51940"/>
                </a:lnTo>
                <a:lnTo>
                  <a:pt x="138779" y="71800"/>
                </a:lnTo>
                <a:lnTo>
                  <a:pt x="135293" y="76200"/>
                </a:lnTo>
                <a:close/>
              </a:path>
              <a:path w="994410" h="85725">
                <a:moveTo>
                  <a:pt x="210263" y="83939"/>
                </a:moveTo>
                <a:lnTo>
                  <a:pt x="165163" y="83939"/>
                </a:lnTo>
                <a:lnTo>
                  <a:pt x="165163" y="1339"/>
                </a:lnTo>
                <a:lnTo>
                  <a:pt x="208968" y="1339"/>
                </a:lnTo>
                <a:lnTo>
                  <a:pt x="214578" y="3274"/>
                </a:lnTo>
                <a:lnTo>
                  <a:pt x="218741" y="7143"/>
                </a:lnTo>
                <a:lnTo>
                  <a:pt x="222615" y="10566"/>
                </a:lnTo>
                <a:lnTo>
                  <a:pt x="175431" y="10566"/>
                </a:lnTo>
                <a:lnTo>
                  <a:pt x="175431" y="37206"/>
                </a:lnTo>
                <a:lnTo>
                  <a:pt x="219233" y="37206"/>
                </a:lnTo>
                <a:lnTo>
                  <a:pt x="218445" y="38199"/>
                </a:lnTo>
                <a:lnTo>
                  <a:pt x="214921" y="40382"/>
                </a:lnTo>
                <a:lnTo>
                  <a:pt x="210559" y="41373"/>
                </a:lnTo>
                <a:lnTo>
                  <a:pt x="214921" y="41969"/>
                </a:lnTo>
                <a:lnTo>
                  <a:pt x="218693" y="44251"/>
                </a:lnTo>
                <a:lnTo>
                  <a:pt x="220321" y="46285"/>
                </a:lnTo>
                <a:lnTo>
                  <a:pt x="175431" y="46285"/>
                </a:lnTo>
                <a:lnTo>
                  <a:pt x="175431" y="74711"/>
                </a:lnTo>
                <a:lnTo>
                  <a:pt x="223505" y="74711"/>
                </a:lnTo>
                <a:lnTo>
                  <a:pt x="220227" y="77836"/>
                </a:lnTo>
                <a:lnTo>
                  <a:pt x="216064" y="81904"/>
                </a:lnTo>
                <a:lnTo>
                  <a:pt x="210263" y="83939"/>
                </a:lnTo>
                <a:close/>
              </a:path>
              <a:path w="994410" h="85725">
                <a:moveTo>
                  <a:pt x="219233" y="37206"/>
                </a:moveTo>
                <a:lnTo>
                  <a:pt x="204901" y="37206"/>
                </a:lnTo>
                <a:lnTo>
                  <a:pt x="208473" y="35966"/>
                </a:lnTo>
                <a:lnTo>
                  <a:pt x="210854" y="33486"/>
                </a:lnTo>
                <a:lnTo>
                  <a:pt x="213235" y="30906"/>
                </a:lnTo>
                <a:lnTo>
                  <a:pt x="214426" y="27681"/>
                </a:lnTo>
                <a:lnTo>
                  <a:pt x="214426" y="20141"/>
                </a:lnTo>
                <a:lnTo>
                  <a:pt x="213235" y="17015"/>
                </a:lnTo>
                <a:lnTo>
                  <a:pt x="208473" y="11856"/>
                </a:lnTo>
                <a:lnTo>
                  <a:pt x="204901" y="10566"/>
                </a:lnTo>
                <a:lnTo>
                  <a:pt x="222615" y="10566"/>
                </a:lnTo>
                <a:lnTo>
                  <a:pt x="223008" y="10914"/>
                </a:lnTo>
                <a:lnTo>
                  <a:pt x="225141" y="15974"/>
                </a:lnTo>
                <a:lnTo>
                  <a:pt x="225141" y="27285"/>
                </a:lnTo>
                <a:lnTo>
                  <a:pt x="223798" y="31452"/>
                </a:lnTo>
                <a:lnTo>
                  <a:pt x="219233" y="37206"/>
                </a:lnTo>
                <a:close/>
              </a:path>
              <a:path w="994410" h="85725">
                <a:moveTo>
                  <a:pt x="223505" y="74711"/>
                </a:moveTo>
                <a:lnTo>
                  <a:pt x="205596" y="74711"/>
                </a:lnTo>
                <a:lnTo>
                  <a:pt x="209368" y="73471"/>
                </a:lnTo>
                <a:lnTo>
                  <a:pt x="214721" y="68510"/>
                </a:lnTo>
                <a:lnTo>
                  <a:pt x="216064" y="65037"/>
                </a:lnTo>
                <a:lnTo>
                  <a:pt x="216064" y="56306"/>
                </a:lnTo>
                <a:lnTo>
                  <a:pt x="214626" y="52883"/>
                </a:lnTo>
                <a:lnTo>
                  <a:pt x="211749" y="50303"/>
                </a:lnTo>
                <a:lnTo>
                  <a:pt x="208968" y="47625"/>
                </a:lnTo>
                <a:lnTo>
                  <a:pt x="205301" y="46285"/>
                </a:lnTo>
                <a:lnTo>
                  <a:pt x="220321" y="46285"/>
                </a:lnTo>
                <a:lnTo>
                  <a:pt x="225046" y="52188"/>
                </a:lnTo>
                <a:lnTo>
                  <a:pt x="226504" y="56306"/>
                </a:lnTo>
                <a:lnTo>
                  <a:pt x="226569" y="68510"/>
                </a:lnTo>
                <a:lnTo>
                  <a:pt x="224494" y="73769"/>
                </a:lnTo>
                <a:lnTo>
                  <a:pt x="223505" y="74711"/>
                </a:lnTo>
                <a:close/>
              </a:path>
              <a:path w="994410" h="85725">
                <a:moveTo>
                  <a:pt x="299036" y="83939"/>
                </a:moveTo>
                <a:lnTo>
                  <a:pt x="245020" y="83939"/>
                </a:lnTo>
                <a:lnTo>
                  <a:pt x="245020" y="1339"/>
                </a:lnTo>
                <a:lnTo>
                  <a:pt x="299036" y="1339"/>
                </a:lnTo>
                <a:lnTo>
                  <a:pt x="299036" y="10566"/>
                </a:lnTo>
                <a:lnTo>
                  <a:pt x="255288" y="10566"/>
                </a:lnTo>
                <a:lnTo>
                  <a:pt x="255288" y="37206"/>
                </a:lnTo>
                <a:lnTo>
                  <a:pt x="298293" y="37206"/>
                </a:lnTo>
                <a:lnTo>
                  <a:pt x="298293" y="46285"/>
                </a:lnTo>
                <a:lnTo>
                  <a:pt x="255288" y="46285"/>
                </a:lnTo>
                <a:lnTo>
                  <a:pt x="255288" y="74711"/>
                </a:lnTo>
                <a:lnTo>
                  <a:pt x="299036" y="74711"/>
                </a:lnTo>
                <a:lnTo>
                  <a:pt x="299036" y="83939"/>
                </a:lnTo>
                <a:close/>
              </a:path>
              <a:path w="994410" h="85725">
                <a:moveTo>
                  <a:pt x="327516" y="83939"/>
                </a:moveTo>
                <a:lnTo>
                  <a:pt x="317248" y="83939"/>
                </a:lnTo>
                <a:lnTo>
                  <a:pt x="317248" y="1339"/>
                </a:lnTo>
                <a:lnTo>
                  <a:pt x="358177" y="1339"/>
                </a:lnTo>
                <a:lnTo>
                  <a:pt x="364425" y="3671"/>
                </a:lnTo>
                <a:lnTo>
                  <a:pt x="369188" y="8334"/>
                </a:lnTo>
                <a:lnTo>
                  <a:pt x="371517" y="10566"/>
                </a:lnTo>
                <a:lnTo>
                  <a:pt x="327516" y="10566"/>
                </a:lnTo>
                <a:lnTo>
                  <a:pt x="327516" y="42117"/>
                </a:lnTo>
                <a:lnTo>
                  <a:pt x="371087" y="42117"/>
                </a:lnTo>
                <a:lnTo>
                  <a:pt x="366264" y="47277"/>
                </a:lnTo>
                <a:lnTo>
                  <a:pt x="361158" y="49708"/>
                </a:lnTo>
                <a:lnTo>
                  <a:pt x="354900" y="50303"/>
                </a:lnTo>
                <a:lnTo>
                  <a:pt x="355493" y="51197"/>
                </a:lnTo>
                <a:lnTo>
                  <a:pt x="327516" y="51197"/>
                </a:lnTo>
                <a:lnTo>
                  <a:pt x="327516" y="83939"/>
                </a:lnTo>
                <a:close/>
              </a:path>
              <a:path w="994410" h="85725">
                <a:moveTo>
                  <a:pt x="371087" y="42117"/>
                </a:moveTo>
                <a:lnTo>
                  <a:pt x="354110" y="42117"/>
                </a:lnTo>
                <a:lnTo>
                  <a:pt x="358024" y="40679"/>
                </a:lnTo>
                <a:lnTo>
                  <a:pt x="364082" y="34825"/>
                </a:lnTo>
                <a:lnTo>
                  <a:pt x="365616" y="30956"/>
                </a:lnTo>
                <a:lnTo>
                  <a:pt x="365616" y="21530"/>
                </a:lnTo>
                <a:lnTo>
                  <a:pt x="364082" y="17760"/>
                </a:lnTo>
                <a:lnTo>
                  <a:pt x="361006" y="14883"/>
                </a:lnTo>
                <a:lnTo>
                  <a:pt x="358024" y="12005"/>
                </a:lnTo>
                <a:lnTo>
                  <a:pt x="354110" y="10566"/>
                </a:lnTo>
                <a:lnTo>
                  <a:pt x="371517" y="10566"/>
                </a:lnTo>
                <a:lnTo>
                  <a:pt x="373950" y="12898"/>
                </a:lnTo>
                <a:lnTo>
                  <a:pt x="376332" y="18851"/>
                </a:lnTo>
                <a:lnTo>
                  <a:pt x="376332" y="33138"/>
                </a:lnTo>
                <a:lnTo>
                  <a:pt x="374303" y="38745"/>
                </a:lnTo>
                <a:lnTo>
                  <a:pt x="371087" y="42117"/>
                </a:lnTo>
                <a:close/>
              </a:path>
              <a:path w="994410" h="85725">
                <a:moveTo>
                  <a:pt x="377227" y="83939"/>
                </a:moveTo>
                <a:lnTo>
                  <a:pt x="365025" y="83939"/>
                </a:lnTo>
                <a:lnTo>
                  <a:pt x="344042" y="51197"/>
                </a:lnTo>
                <a:lnTo>
                  <a:pt x="355493" y="51197"/>
                </a:lnTo>
                <a:lnTo>
                  <a:pt x="377227" y="83939"/>
                </a:lnTo>
                <a:close/>
              </a:path>
              <a:path w="994410" h="85725">
                <a:moveTo>
                  <a:pt x="404706" y="83939"/>
                </a:moveTo>
                <a:lnTo>
                  <a:pt x="394438" y="83939"/>
                </a:lnTo>
                <a:lnTo>
                  <a:pt x="394438" y="1339"/>
                </a:lnTo>
                <a:lnTo>
                  <a:pt x="405002" y="1339"/>
                </a:lnTo>
                <a:lnTo>
                  <a:pt x="417253" y="18008"/>
                </a:lnTo>
                <a:lnTo>
                  <a:pt x="404706" y="18008"/>
                </a:lnTo>
                <a:lnTo>
                  <a:pt x="404706" y="83939"/>
                </a:lnTo>
                <a:close/>
              </a:path>
              <a:path w="994410" h="85725">
                <a:moveTo>
                  <a:pt x="462752" y="65930"/>
                </a:moveTo>
                <a:lnTo>
                  <a:pt x="452474" y="65930"/>
                </a:lnTo>
                <a:lnTo>
                  <a:pt x="452474" y="1339"/>
                </a:lnTo>
                <a:lnTo>
                  <a:pt x="462752" y="1339"/>
                </a:lnTo>
                <a:lnTo>
                  <a:pt x="462752" y="65930"/>
                </a:lnTo>
                <a:close/>
              </a:path>
              <a:path w="994410" h="85725">
                <a:moveTo>
                  <a:pt x="462752" y="83939"/>
                </a:moveTo>
                <a:lnTo>
                  <a:pt x="452922" y="83939"/>
                </a:lnTo>
                <a:lnTo>
                  <a:pt x="404706" y="18008"/>
                </a:lnTo>
                <a:lnTo>
                  <a:pt x="417253" y="18008"/>
                </a:lnTo>
                <a:lnTo>
                  <a:pt x="452474" y="65930"/>
                </a:lnTo>
                <a:lnTo>
                  <a:pt x="462752" y="65930"/>
                </a:lnTo>
                <a:lnTo>
                  <a:pt x="462752" y="83939"/>
                </a:lnTo>
                <a:close/>
              </a:path>
              <a:path w="994410" h="85725">
                <a:moveTo>
                  <a:pt x="538342" y="83939"/>
                </a:moveTo>
                <a:lnTo>
                  <a:pt x="484316" y="83939"/>
                </a:lnTo>
                <a:lnTo>
                  <a:pt x="484316" y="1339"/>
                </a:lnTo>
                <a:lnTo>
                  <a:pt x="538342" y="1339"/>
                </a:lnTo>
                <a:lnTo>
                  <a:pt x="538342" y="10566"/>
                </a:lnTo>
                <a:lnTo>
                  <a:pt x="494584" y="10566"/>
                </a:lnTo>
                <a:lnTo>
                  <a:pt x="494584" y="37206"/>
                </a:lnTo>
                <a:lnTo>
                  <a:pt x="537599" y="37206"/>
                </a:lnTo>
                <a:lnTo>
                  <a:pt x="537599" y="46285"/>
                </a:lnTo>
                <a:lnTo>
                  <a:pt x="494584" y="46285"/>
                </a:lnTo>
                <a:lnTo>
                  <a:pt x="494584" y="74711"/>
                </a:lnTo>
                <a:lnTo>
                  <a:pt x="538342" y="74711"/>
                </a:lnTo>
                <a:lnTo>
                  <a:pt x="538342" y="83939"/>
                </a:lnTo>
                <a:close/>
              </a:path>
              <a:path w="994410" h="85725">
                <a:moveTo>
                  <a:pt x="613551" y="10566"/>
                </a:moveTo>
                <a:lnTo>
                  <a:pt x="550896" y="10566"/>
                </a:lnTo>
                <a:lnTo>
                  <a:pt x="550896" y="1339"/>
                </a:lnTo>
                <a:lnTo>
                  <a:pt x="613551" y="1339"/>
                </a:lnTo>
                <a:lnTo>
                  <a:pt x="613551" y="10566"/>
                </a:lnTo>
                <a:close/>
              </a:path>
              <a:path w="994410" h="85725">
                <a:moveTo>
                  <a:pt x="587205" y="83939"/>
                </a:moveTo>
                <a:lnTo>
                  <a:pt x="576937" y="83939"/>
                </a:lnTo>
                <a:lnTo>
                  <a:pt x="576937" y="10566"/>
                </a:lnTo>
                <a:lnTo>
                  <a:pt x="587205" y="10566"/>
                </a:lnTo>
                <a:lnTo>
                  <a:pt x="587205" y="83939"/>
                </a:lnTo>
                <a:close/>
              </a:path>
              <a:path w="994410" h="85725">
                <a:moveTo>
                  <a:pt x="682941" y="83939"/>
                </a:moveTo>
                <a:lnTo>
                  <a:pt x="628915" y="83939"/>
                </a:lnTo>
                <a:lnTo>
                  <a:pt x="628915" y="1339"/>
                </a:lnTo>
                <a:lnTo>
                  <a:pt x="682941" y="1339"/>
                </a:lnTo>
                <a:lnTo>
                  <a:pt x="682941" y="10566"/>
                </a:lnTo>
                <a:lnTo>
                  <a:pt x="639183" y="10566"/>
                </a:lnTo>
                <a:lnTo>
                  <a:pt x="639183" y="37206"/>
                </a:lnTo>
                <a:lnTo>
                  <a:pt x="682188" y="37206"/>
                </a:lnTo>
                <a:lnTo>
                  <a:pt x="682188" y="46285"/>
                </a:lnTo>
                <a:lnTo>
                  <a:pt x="639183" y="46285"/>
                </a:lnTo>
                <a:lnTo>
                  <a:pt x="639183" y="74711"/>
                </a:lnTo>
                <a:lnTo>
                  <a:pt x="682941" y="74711"/>
                </a:lnTo>
                <a:lnTo>
                  <a:pt x="682941" y="83939"/>
                </a:lnTo>
                <a:close/>
              </a:path>
              <a:path w="994410" h="85725">
                <a:moveTo>
                  <a:pt x="753557" y="76200"/>
                </a:moveTo>
                <a:lnTo>
                  <a:pt x="734185" y="76200"/>
                </a:lnTo>
                <a:lnTo>
                  <a:pt x="738900" y="74910"/>
                </a:lnTo>
                <a:lnTo>
                  <a:pt x="745948" y="69651"/>
                </a:lnTo>
                <a:lnTo>
                  <a:pt x="747730" y="66228"/>
                </a:lnTo>
                <a:lnTo>
                  <a:pt x="747730" y="55512"/>
                </a:lnTo>
                <a:lnTo>
                  <a:pt x="742624" y="50849"/>
                </a:lnTo>
                <a:lnTo>
                  <a:pt x="720193" y="44797"/>
                </a:lnTo>
                <a:lnTo>
                  <a:pt x="712411" y="42217"/>
                </a:lnTo>
                <a:lnTo>
                  <a:pt x="698762" y="27036"/>
                </a:lnTo>
                <a:lnTo>
                  <a:pt x="698762" y="16420"/>
                </a:lnTo>
                <a:lnTo>
                  <a:pt x="701391" y="10963"/>
                </a:lnTo>
                <a:lnTo>
                  <a:pt x="712011" y="2331"/>
                </a:lnTo>
                <a:lnTo>
                  <a:pt x="718859" y="148"/>
                </a:lnTo>
                <a:lnTo>
                  <a:pt x="727194" y="148"/>
                </a:lnTo>
                <a:lnTo>
                  <a:pt x="735943" y="865"/>
                </a:lnTo>
                <a:lnTo>
                  <a:pt x="743746" y="3013"/>
                </a:lnTo>
                <a:lnTo>
                  <a:pt x="750602" y="6594"/>
                </a:lnTo>
                <a:lnTo>
                  <a:pt x="753705" y="9227"/>
                </a:lnTo>
                <a:lnTo>
                  <a:pt x="721488" y="9227"/>
                </a:lnTo>
                <a:lnTo>
                  <a:pt x="717421" y="10467"/>
                </a:lnTo>
                <a:lnTo>
                  <a:pt x="714240" y="12947"/>
                </a:lnTo>
                <a:lnTo>
                  <a:pt x="711068" y="15328"/>
                </a:lnTo>
                <a:lnTo>
                  <a:pt x="709477" y="18454"/>
                </a:lnTo>
                <a:lnTo>
                  <a:pt x="709477" y="25300"/>
                </a:lnTo>
                <a:lnTo>
                  <a:pt x="710773" y="27780"/>
                </a:lnTo>
                <a:lnTo>
                  <a:pt x="713354" y="29765"/>
                </a:lnTo>
                <a:lnTo>
                  <a:pt x="716030" y="31749"/>
                </a:lnTo>
                <a:lnTo>
                  <a:pt x="719898" y="33387"/>
                </a:lnTo>
                <a:lnTo>
                  <a:pt x="724955" y="34676"/>
                </a:lnTo>
                <a:lnTo>
                  <a:pt x="736671" y="37851"/>
                </a:lnTo>
                <a:lnTo>
                  <a:pt x="744205" y="40481"/>
                </a:lnTo>
                <a:lnTo>
                  <a:pt x="747577" y="42564"/>
                </a:lnTo>
                <a:lnTo>
                  <a:pt x="751054" y="44648"/>
                </a:lnTo>
                <a:lnTo>
                  <a:pt x="753683" y="47227"/>
                </a:lnTo>
                <a:lnTo>
                  <a:pt x="755473" y="50303"/>
                </a:lnTo>
                <a:lnTo>
                  <a:pt x="757350" y="53280"/>
                </a:lnTo>
                <a:lnTo>
                  <a:pt x="758293" y="56901"/>
                </a:lnTo>
                <a:lnTo>
                  <a:pt x="758293" y="68708"/>
                </a:lnTo>
                <a:lnTo>
                  <a:pt x="755521" y="74661"/>
                </a:lnTo>
                <a:lnTo>
                  <a:pt x="753557" y="76200"/>
                </a:lnTo>
                <a:close/>
              </a:path>
              <a:path w="994410" h="85725">
                <a:moveTo>
                  <a:pt x="750263" y="19198"/>
                </a:moveTo>
                <a:lnTo>
                  <a:pt x="745425" y="14836"/>
                </a:lnTo>
                <a:lnTo>
                  <a:pt x="739843" y="11720"/>
                </a:lnTo>
                <a:lnTo>
                  <a:pt x="733517" y="9850"/>
                </a:lnTo>
                <a:lnTo>
                  <a:pt x="726451" y="9227"/>
                </a:lnTo>
                <a:lnTo>
                  <a:pt x="753705" y="9227"/>
                </a:lnTo>
                <a:lnTo>
                  <a:pt x="756512" y="11608"/>
                </a:lnTo>
                <a:lnTo>
                  <a:pt x="750263" y="19198"/>
                </a:lnTo>
                <a:close/>
              </a:path>
              <a:path w="994410" h="85725">
                <a:moveTo>
                  <a:pt x="737166" y="85426"/>
                </a:moveTo>
                <a:lnTo>
                  <a:pt x="727937" y="85426"/>
                </a:lnTo>
                <a:lnTo>
                  <a:pt x="718476" y="84608"/>
                </a:lnTo>
                <a:lnTo>
                  <a:pt x="710040" y="82152"/>
                </a:lnTo>
                <a:lnTo>
                  <a:pt x="702628" y="78060"/>
                </a:lnTo>
                <a:lnTo>
                  <a:pt x="696238" y="72330"/>
                </a:lnTo>
                <a:lnTo>
                  <a:pt x="702191" y="64442"/>
                </a:lnTo>
                <a:lnTo>
                  <a:pt x="705562" y="68311"/>
                </a:lnTo>
                <a:lnTo>
                  <a:pt x="709534" y="71238"/>
                </a:lnTo>
                <a:lnTo>
                  <a:pt x="718659" y="75207"/>
                </a:lnTo>
                <a:lnTo>
                  <a:pt x="723374" y="76200"/>
                </a:lnTo>
                <a:lnTo>
                  <a:pt x="753557" y="76200"/>
                </a:lnTo>
                <a:lnTo>
                  <a:pt x="744501" y="83294"/>
                </a:lnTo>
                <a:lnTo>
                  <a:pt x="737166" y="85426"/>
                </a:lnTo>
                <a:close/>
              </a:path>
              <a:path w="994410" h="85725">
                <a:moveTo>
                  <a:pt x="847437" y="85426"/>
                </a:moveTo>
                <a:lnTo>
                  <a:pt x="811733" y="67074"/>
                </a:lnTo>
                <a:lnTo>
                  <a:pt x="804870" y="42713"/>
                </a:lnTo>
                <a:lnTo>
                  <a:pt x="805633" y="33764"/>
                </a:lnTo>
                <a:lnTo>
                  <a:pt x="830765" y="3013"/>
                </a:lnTo>
                <a:lnTo>
                  <a:pt x="847437" y="0"/>
                </a:lnTo>
                <a:lnTo>
                  <a:pt x="856756" y="1023"/>
                </a:lnTo>
                <a:lnTo>
                  <a:pt x="865070" y="4092"/>
                </a:lnTo>
                <a:lnTo>
                  <a:pt x="872194" y="9078"/>
                </a:lnTo>
                <a:lnTo>
                  <a:pt x="838207" y="9078"/>
                </a:lnTo>
                <a:lnTo>
                  <a:pt x="830568" y="12303"/>
                </a:lnTo>
                <a:lnTo>
                  <a:pt x="815586" y="42713"/>
                </a:lnTo>
                <a:lnTo>
                  <a:pt x="816143" y="49689"/>
                </a:lnTo>
                <a:lnTo>
                  <a:pt x="838207" y="76200"/>
                </a:lnTo>
                <a:lnTo>
                  <a:pt x="872373" y="76200"/>
                </a:lnTo>
                <a:lnTo>
                  <a:pt x="864961" y="81334"/>
                </a:lnTo>
                <a:lnTo>
                  <a:pt x="856654" y="84403"/>
                </a:lnTo>
                <a:lnTo>
                  <a:pt x="847437" y="85426"/>
                </a:lnTo>
                <a:close/>
              </a:path>
              <a:path w="994410" h="85725">
                <a:moveTo>
                  <a:pt x="870059" y="21133"/>
                </a:moveTo>
                <a:lnTo>
                  <a:pt x="867678" y="17660"/>
                </a:lnTo>
                <a:lnTo>
                  <a:pt x="864449" y="14784"/>
                </a:lnTo>
                <a:lnTo>
                  <a:pt x="860382" y="12501"/>
                </a:lnTo>
                <a:lnTo>
                  <a:pt x="856410" y="10219"/>
                </a:lnTo>
                <a:lnTo>
                  <a:pt x="852095" y="9078"/>
                </a:lnTo>
                <a:lnTo>
                  <a:pt x="872194" y="9078"/>
                </a:lnTo>
                <a:lnTo>
                  <a:pt x="872380" y="9208"/>
                </a:lnTo>
                <a:lnTo>
                  <a:pt x="878689" y="16370"/>
                </a:lnTo>
                <a:lnTo>
                  <a:pt x="870059" y="21133"/>
                </a:lnTo>
                <a:close/>
              </a:path>
              <a:path w="994410" h="85725">
                <a:moveTo>
                  <a:pt x="872373" y="76200"/>
                </a:moveTo>
                <a:lnTo>
                  <a:pt x="852095" y="76200"/>
                </a:lnTo>
                <a:lnTo>
                  <a:pt x="856410" y="75108"/>
                </a:lnTo>
                <a:lnTo>
                  <a:pt x="860382" y="72925"/>
                </a:lnTo>
                <a:lnTo>
                  <a:pt x="864449" y="70643"/>
                </a:lnTo>
                <a:lnTo>
                  <a:pt x="867678" y="67766"/>
                </a:lnTo>
                <a:lnTo>
                  <a:pt x="870059" y="64293"/>
                </a:lnTo>
                <a:lnTo>
                  <a:pt x="878841" y="69056"/>
                </a:lnTo>
                <a:lnTo>
                  <a:pt x="872373" y="76200"/>
                </a:lnTo>
                <a:close/>
              </a:path>
              <a:path w="994410" h="85725">
                <a:moveTo>
                  <a:pt x="904377" y="83939"/>
                </a:moveTo>
                <a:lnTo>
                  <a:pt x="894109" y="83939"/>
                </a:lnTo>
                <a:lnTo>
                  <a:pt x="894109" y="1339"/>
                </a:lnTo>
                <a:lnTo>
                  <a:pt x="904673" y="1339"/>
                </a:lnTo>
                <a:lnTo>
                  <a:pt x="916926" y="18008"/>
                </a:lnTo>
                <a:lnTo>
                  <a:pt x="904377" y="18008"/>
                </a:lnTo>
                <a:lnTo>
                  <a:pt x="904377" y="83939"/>
                </a:lnTo>
                <a:close/>
              </a:path>
              <a:path w="994410" h="85725">
                <a:moveTo>
                  <a:pt x="962423" y="65930"/>
                </a:moveTo>
                <a:lnTo>
                  <a:pt x="952155" y="65930"/>
                </a:lnTo>
                <a:lnTo>
                  <a:pt x="952155" y="1339"/>
                </a:lnTo>
                <a:lnTo>
                  <a:pt x="962423" y="1339"/>
                </a:lnTo>
                <a:lnTo>
                  <a:pt x="962423" y="65930"/>
                </a:lnTo>
                <a:close/>
              </a:path>
              <a:path w="994410" h="85725">
                <a:moveTo>
                  <a:pt x="962423" y="83939"/>
                </a:moveTo>
                <a:lnTo>
                  <a:pt x="952602" y="83939"/>
                </a:lnTo>
                <a:lnTo>
                  <a:pt x="904377" y="18008"/>
                </a:lnTo>
                <a:lnTo>
                  <a:pt x="916926" y="18008"/>
                </a:lnTo>
                <a:lnTo>
                  <a:pt x="952155" y="65930"/>
                </a:lnTo>
                <a:lnTo>
                  <a:pt x="962423" y="65930"/>
                </a:lnTo>
                <a:lnTo>
                  <a:pt x="962423" y="83939"/>
                </a:lnTo>
                <a:close/>
              </a:path>
              <a:path w="994410" h="85725">
                <a:moveTo>
                  <a:pt x="994255" y="83939"/>
                </a:moveTo>
                <a:lnTo>
                  <a:pt x="983987" y="83939"/>
                </a:lnTo>
                <a:lnTo>
                  <a:pt x="983987" y="1339"/>
                </a:lnTo>
                <a:lnTo>
                  <a:pt x="994255" y="1339"/>
                </a:lnTo>
                <a:lnTo>
                  <a:pt x="994255" y="83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3448" y="2118595"/>
            <a:ext cx="727501" cy="980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2171" y="2426395"/>
            <a:ext cx="727710" cy="672465"/>
          </a:xfrm>
          <a:custGeom>
            <a:avLst/>
            <a:gdLst/>
            <a:ahLst/>
            <a:cxnLst/>
            <a:rect l="l" t="t" r="r" b="b"/>
            <a:pathLst>
              <a:path w="727710" h="672464">
                <a:moveTo>
                  <a:pt x="0" y="0"/>
                </a:moveTo>
                <a:lnTo>
                  <a:pt x="727498" y="0"/>
                </a:lnTo>
                <a:lnTo>
                  <a:pt x="727498" y="672298"/>
                </a:lnTo>
                <a:lnTo>
                  <a:pt x="0" y="672298"/>
                </a:lnTo>
                <a:lnTo>
                  <a:pt x="0" y="0"/>
                </a:lnTo>
                <a:close/>
              </a:path>
            </a:pathLst>
          </a:custGeom>
          <a:solidFill>
            <a:srgbClr val="004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02430" y="2662720"/>
            <a:ext cx="347345" cy="78105"/>
          </a:xfrm>
          <a:custGeom>
            <a:avLst/>
            <a:gdLst/>
            <a:ahLst/>
            <a:cxnLst/>
            <a:rect l="l" t="t" r="r" b="b"/>
            <a:pathLst>
              <a:path w="347344" h="78105">
                <a:moveTo>
                  <a:pt x="9524" y="76199"/>
                </a:moveTo>
                <a:lnTo>
                  <a:pt x="0" y="76199"/>
                </a:lnTo>
                <a:lnTo>
                  <a:pt x="0" y="0"/>
                </a:lnTo>
                <a:lnTo>
                  <a:pt x="50006" y="0"/>
                </a:lnTo>
                <a:lnTo>
                  <a:pt x="50006" y="8483"/>
                </a:lnTo>
                <a:lnTo>
                  <a:pt x="9524" y="8483"/>
                </a:lnTo>
                <a:lnTo>
                  <a:pt x="9524" y="33040"/>
                </a:lnTo>
                <a:lnTo>
                  <a:pt x="49113" y="33040"/>
                </a:lnTo>
                <a:lnTo>
                  <a:pt x="49113" y="41523"/>
                </a:lnTo>
                <a:lnTo>
                  <a:pt x="9524" y="41523"/>
                </a:lnTo>
                <a:lnTo>
                  <a:pt x="9524" y="76199"/>
                </a:lnTo>
                <a:close/>
              </a:path>
              <a:path w="347344" h="78105">
                <a:moveTo>
                  <a:pt x="71051" y="76199"/>
                </a:moveTo>
                <a:lnTo>
                  <a:pt x="62567" y="76199"/>
                </a:lnTo>
                <a:lnTo>
                  <a:pt x="62567" y="0"/>
                </a:lnTo>
                <a:lnTo>
                  <a:pt x="71051" y="0"/>
                </a:lnTo>
                <a:lnTo>
                  <a:pt x="71051" y="76199"/>
                </a:lnTo>
                <a:close/>
              </a:path>
              <a:path w="347344" h="78105">
                <a:moveTo>
                  <a:pt x="91857" y="34677"/>
                </a:moveTo>
                <a:lnTo>
                  <a:pt x="87839" y="28724"/>
                </a:lnTo>
                <a:lnTo>
                  <a:pt x="93693" y="22671"/>
                </a:lnTo>
                <a:lnTo>
                  <a:pt x="101084" y="19645"/>
                </a:lnTo>
                <a:lnTo>
                  <a:pt x="116761" y="19645"/>
                </a:lnTo>
                <a:lnTo>
                  <a:pt x="121970" y="21282"/>
                </a:lnTo>
                <a:lnTo>
                  <a:pt x="125641" y="24557"/>
                </a:lnTo>
                <a:lnTo>
                  <a:pt x="128555" y="27087"/>
                </a:lnTo>
                <a:lnTo>
                  <a:pt x="102374" y="27087"/>
                </a:lnTo>
                <a:lnTo>
                  <a:pt x="96719" y="29616"/>
                </a:lnTo>
                <a:lnTo>
                  <a:pt x="91857" y="34677"/>
                </a:lnTo>
                <a:close/>
              </a:path>
              <a:path w="347344" h="78105">
                <a:moveTo>
                  <a:pt x="131297" y="48666"/>
                </a:moveTo>
                <a:lnTo>
                  <a:pt x="122814" y="48666"/>
                </a:lnTo>
                <a:lnTo>
                  <a:pt x="122698" y="34677"/>
                </a:lnTo>
                <a:lnTo>
                  <a:pt x="121473" y="32047"/>
                </a:lnTo>
                <a:lnTo>
                  <a:pt x="118795" y="30063"/>
                </a:lnTo>
                <a:lnTo>
                  <a:pt x="116216" y="28079"/>
                </a:lnTo>
                <a:lnTo>
                  <a:pt x="112891" y="27087"/>
                </a:lnTo>
                <a:lnTo>
                  <a:pt x="128555" y="27087"/>
                </a:lnTo>
                <a:lnTo>
                  <a:pt x="129412" y="27831"/>
                </a:lnTo>
                <a:lnTo>
                  <a:pt x="131297" y="32395"/>
                </a:lnTo>
                <a:lnTo>
                  <a:pt x="131297" y="48666"/>
                </a:lnTo>
                <a:close/>
              </a:path>
              <a:path w="347344" h="78105">
                <a:moveTo>
                  <a:pt x="112049" y="77540"/>
                </a:moveTo>
                <a:lnTo>
                  <a:pt x="98952" y="77540"/>
                </a:lnTo>
                <a:lnTo>
                  <a:pt x="94338" y="75803"/>
                </a:lnTo>
                <a:lnTo>
                  <a:pt x="86995" y="68857"/>
                </a:lnTo>
                <a:lnTo>
                  <a:pt x="85201" y="64591"/>
                </a:lnTo>
                <a:lnTo>
                  <a:pt x="85159" y="53975"/>
                </a:lnTo>
                <a:lnTo>
                  <a:pt x="86945" y="49659"/>
                </a:lnTo>
                <a:lnTo>
                  <a:pt x="94189" y="42812"/>
                </a:lnTo>
                <a:lnTo>
                  <a:pt x="98852" y="41076"/>
                </a:lnTo>
                <a:lnTo>
                  <a:pt x="112445" y="41076"/>
                </a:lnTo>
                <a:lnTo>
                  <a:pt x="118546" y="43607"/>
                </a:lnTo>
                <a:lnTo>
                  <a:pt x="121684" y="47327"/>
                </a:lnTo>
                <a:lnTo>
                  <a:pt x="103515" y="47327"/>
                </a:lnTo>
                <a:lnTo>
                  <a:pt x="100241" y="48468"/>
                </a:lnTo>
                <a:lnTo>
                  <a:pt x="95181" y="52933"/>
                </a:lnTo>
                <a:lnTo>
                  <a:pt x="93941" y="55810"/>
                </a:lnTo>
                <a:lnTo>
                  <a:pt x="93941" y="62855"/>
                </a:lnTo>
                <a:lnTo>
                  <a:pt x="95181" y="65732"/>
                </a:lnTo>
                <a:lnTo>
                  <a:pt x="97661" y="68015"/>
                </a:lnTo>
                <a:lnTo>
                  <a:pt x="100241" y="70296"/>
                </a:lnTo>
                <a:lnTo>
                  <a:pt x="103515" y="71437"/>
                </a:lnTo>
                <a:lnTo>
                  <a:pt x="121442" y="71437"/>
                </a:lnTo>
                <a:lnTo>
                  <a:pt x="118150" y="75009"/>
                </a:lnTo>
                <a:lnTo>
                  <a:pt x="112049" y="77540"/>
                </a:lnTo>
                <a:close/>
              </a:path>
              <a:path w="347344" h="78105">
                <a:moveTo>
                  <a:pt x="121442" y="71437"/>
                </a:moveTo>
                <a:lnTo>
                  <a:pt x="114330" y="71437"/>
                </a:lnTo>
                <a:lnTo>
                  <a:pt x="119440" y="69156"/>
                </a:lnTo>
                <a:lnTo>
                  <a:pt x="122814" y="64591"/>
                </a:lnTo>
                <a:lnTo>
                  <a:pt x="122814" y="54173"/>
                </a:lnTo>
                <a:lnTo>
                  <a:pt x="119440" y="49609"/>
                </a:lnTo>
                <a:lnTo>
                  <a:pt x="114330" y="47327"/>
                </a:lnTo>
                <a:lnTo>
                  <a:pt x="121684" y="47327"/>
                </a:lnTo>
                <a:lnTo>
                  <a:pt x="122814" y="48666"/>
                </a:lnTo>
                <a:lnTo>
                  <a:pt x="131297" y="48666"/>
                </a:lnTo>
                <a:lnTo>
                  <a:pt x="131297" y="69949"/>
                </a:lnTo>
                <a:lnTo>
                  <a:pt x="122814" y="69949"/>
                </a:lnTo>
                <a:lnTo>
                  <a:pt x="121442" y="71437"/>
                </a:lnTo>
                <a:close/>
              </a:path>
              <a:path w="347344" h="78105">
                <a:moveTo>
                  <a:pt x="131297" y="76199"/>
                </a:moveTo>
                <a:lnTo>
                  <a:pt x="122814" y="76199"/>
                </a:lnTo>
                <a:lnTo>
                  <a:pt x="122814" y="69949"/>
                </a:lnTo>
                <a:lnTo>
                  <a:pt x="131297" y="69949"/>
                </a:lnTo>
                <a:lnTo>
                  <a:pt x="131297" y="76199"/>
                </a:lnTo>
                <a:close/>
              </a:path>
              <a:path w="347344" h="78105">
                <a:moveTo>
                  <a:pt x="165538" y="29021"/>
                </a:moveTo>
                <a:lnTo>
                  <a:pt x="157005" y="29021"/>
                </a:lnTo>
                <a:lnTo>
                  <a:pt x="159386" y="26243"/>
                </a:lnTo>
                <a:lnTo>
                  <a:pt x="162313" y="24011"/>
                </a:lnTo>
                <a:lnTo>
                  <a:pt x="165786" y="22324"/>
                </a:lnTo>
                <a:lnTo>
                  <a:pt x="169258" y="20538"/>
                </a:lnTo>
                <a:lnTo>
                  <a:pt x="172880" y="19645"/>
                </a:lnTo>
                <a:lnTo>
                  <a:pt x="188457" y="19645"/>
                </a:lnTo>
                <a:lnTo>
                  <a:pt x="194361" y="25598"/>
                </a:lnTo>
                <a:lnTo>
                  <a:pt x="194361" y="27235"/>
                </a:lnTo>
                <a:lnTo>
                  <a:pt x="170201" y="27235"/>
                </a:lnTo>
                <a:lnTo>
                  <a:pt x="167075" y="28129"/>
                </a:lnTo>
                <a:lnTo>
                  <a:pt x="165538" y="29021"/>
                </a:lnTo>
                <a:close/>
              </a:path>
              <a:path w="347344" h="78105">
                <a:moveTo>
                  <a:pt x="157005" y="76199"/>
                </a:moveTo>
                <a:lnTo>
                  <a:pt x="148522" y="76199"/>
                </a:lnTo>
                <a:lnTo>
                  <a:pt x="148522" y="20985"/>
                </a:lnTo>
                <a:lnTo>
                  <a:pt x="157005" y="20985"/>
                </a:lnTo>
                <a:lnTo>
                  <a:pt x="157005" y="29021"/>
                </a:lnTo>
                <a:lnTo>
                  <a:pt x="165538" y="29021"/>
                </a:lnTo>
                <a:lnTo>
                  <a:pt x="164000" y="29915"/>
                </a:lnTo>
                <a:lnTo>
                  <a:pt x="160924" y="31601"/>
                </a:lnTo>
                <a:lnTo>
                  <a:pt x="158592" y="33586"/>
                </a:lnTo>
                <a:lnTo>
                  <a:pt x="157005" y="35868"/>
                </a:lnTo>
                <a:lnTo>
                  <a:pt x="157005" y="76199"/>
                </a:lnTo>
                <a:close/>
              </a:path>
              <a:path w="347344" h="78105">
                <a:moveTo>
                  <a:pt x="194361" y="76199"/>
                </a:moveTo>
                <a:lnTo>
                  <a:pt x="185729" y="76199"/>
                </a:lnTo>
                <a:lnTo>
                  <a:pt x="185729" y="35172"/>
                </a:lnTo>
                <a:lnTo>
                  <a:pt x="184588" y="31849"/>
                </a:lnTo>
                <a:lnTo>
                  <a:pt x="182306" y="30063"/>
                </a:lnTo>
                <a:lnTo>
                  <a:pt x="180123" y="28178"/>
                </a:lnTo>
                <a:lnTo>
                  <a:pt x="177146" y="27235"/>
                </a:lnTo>
                <a:lnTo>
                  <a:pt x="194361" y="27235"/>
                </a:lnTo>
                <a:lnTo>
                  <a:pt x="194361" y="76199"/>
                </a:lnTo>
                <a:close/>
              </a:path>
              <a:path w="347344" h="78105">
                <a:moveTo>
                  <a:pt x="228518" y="29021"/>
                </a:moveTo>
                <a:lnTo>
                  <a:pt x="219985" y="29021"/>
                </a:lnTo>
                <a:lnTo>
                  <a:pt x="222366" y="26243"/>
                </a:lnTo>
                <a:lnTo>
                  <a:pt x="225293" y="24011"/>
                </a:lnTo>
                <a:lnTo>
                  <a:pt x="228766" y="22324"/>
                </a:lnTo>
                <a:lnTo>
                  <a:pt x="232238" y="20538"/>
                </a:lnTo>
                <a:lnTo>
                  <a:pt x="235859" y="19645"/>
                </a:lnTo>
                <a:lnTo>
                  <a:pt x="251437" y="19645"/>
                </a:lnTo>
                <a:lnTo>
                  <a:pt x="257341" y="25598"/>
                </a:lnTo>
                <a:lnTo>
                  <a:pt x="257341" y="27235"/>
                </a:lnTo>
                <a:lnTo>
                  <a:pt x="233181" y="27235"/>
                </a:lnTo>
                <a:lnTo>
                  <a:pt x="230055" y="28129"/>
                </a:lnTo>
                <a:lnTo>
                  <a:pt x="228518" y="29021"/>
                </a:lnTo>
                <a:close/>
              </a:path>
              <a:path w="347344" h="78105">
                <a:moveTo>
                  <a:pt x="219985" y="76199"/>
                </a:moveTo>
                <a:lnTo>
                  <a:pt x="211502" y="76199"/>
                </a:lnTo>
                <a:lnTo>
                  <a:pt x="211502" y="20985"/>
                </a:lnTo>
                <a:lnTo>
                  <a:pt x="219985" y="20985"/>
                </a:lnTo>
                <a:lnTo>
                  <a:pt x="219985" y="29021"/>
                </a:lnTo>
                <a:lnTo>
                  <a:pt x="228518" y="29021"/>
                </a:lnTo>
                <a:lnTo>
                  <a:pt x="226980" y="29915"/>
                </a:lnTo>
                <a:lnTo>
                  <a:pt x="223903" y="31601"/>
                </a:lnTo>
                <a:lnTo>
                  <a:pt x="221572" y="33586"/>
                </a:lnTo>
                <a:lnTo>
                  <a:pt x="219985" y="35868"/>
                </a:lnTo>
                <a:lnTo>
                  <a:pt x="219985" y="76199"/>
                </a:lnTo>
                <a:close/>
              </a:path>
              <a:path w="347344" h="78105">
                <a:moveTo>
                  <a:pt x="257341" y="76199"/>
                </a:moveTo>
                <a:lnTo>
                  <a:pt x="248708" y="76199"/>
                </a:lnTo>
                <a:lnTo>
                  <a:pt x="248708" y="35172"/>
                </a:lnTo>
                <a:lnTo>
                  <a:pt x="247567" y="31849"/>
                </a:lnTo>
                <a:lnTo>
                  <a:pt x="245285" y="30063"/>
                </a:lnTo>
                <a:lnTo>
                  <a:pt x="243103" y="28178"/>
                </a:lnTo>
                <a:lnTo>
                  <a:pt x="240126" y="27235"/>
                </a:lnTo>
                <a:lnTo>
                  <a:pt x="257341" y="27235"/>
                </a:lnTo>
                <a:lnTo>
                  <a:pt x="257341" y="76199"/>
                </a:lnTo>
                <a:close/>
              </a:path>
              <a:path w="347344" h="78105">
                <a:moveTo>
                  <a:pt x="308364" y="77540"/>
                </a:moveTo>
                <a:lnTo>
                  <a:pt x="291001" y="77540"/>
                </a:lnTo>
                <a:lnTo>
                  <a:pt x="284204" y="74860"/>
                </a:lnTo>
                <a:lnTo>
                  <a:pt x="278946" y="69502"/>
                </a:lnTo>
                <a:lnTo>
                  <a:pt x="273787" y="64045"/>
                </a:lnTo>
                <a:lnTo>
                  <a:pt x="271206" y="57050"/>
                </a:lnTo>
                <a:lnTo>
                  <a:pt x="271206" y="40382"/>
                </a:lnTo>
                <a:lnTo>
                  <a:pt x="273787" y="33536"/>
                </a:lnTo>
                <a:lnTo>
                  <a:pt x="278946" y="27979"/>
                </a:lnTo>
                <a:lnTo>
                  <a:pt x="284204" y="22423"/>
                </a:lnTo>
                <a:lnTo>
                  <a:pt x="290703" y="19645"/>
                </a:lnTo>
                <a:lnTo>
                  <a:pt x="306380" y="19645"/>
                </a:lnTo>
                <a:lnTo>
                  <a:pt x="312779" y="22374"/>
                </a:lnTo>
                <a:lnTo>
                  <a:pt x="316580" y="26640"/>
                </a:lnTo>
                <a:lnTo>
                  <a:pt x="293234" y="26640"/>
                </a:lnTo>
                <a:lnTo>
                  <a:pt x="288966" y="28475"/>
                </a:lnTo>
                <a:lnTo>
                  <a:pt x="282121" y="35718"/>
                </a:lnTo>
                <a:lnTo>
                  <a:pt x="280384" y="40035"/>
                </a:lnTo>
                <a:lnTo>
                  <a:pt x="280285" y="45095"/>
                </a:lnTo>
                <a:lnTo>
                  <a:pt x="324934" y="45095"/>
                </a:lnTo>
                <a:lnTo>
                  <a:pt x="324934" y="51346"/>
                </a:lnTo>
                <a:lnTo>
                  <a:pt x="280285" y="51346"/>
                </a:lnTo>
                <a:lnTo>
                  <a:pt x="280583" y="57001"/>
                </a:lnTo>
                <a:lnTo>
                  <a:pt x="282617" y="61615"/>
                </a:lnTo>
                <a:lnTo>
                  <a:pt x="290157" y="68758"/>
                </a:lnTo>
                <a:lnTo>
                  <a:pt x="294721" y="70544"/>
                </a:lnTo>
                <a:lnTo>
                  <a:pt x="319751" y="70544"/>
                </a:lnTo>
                <a:lnTo>
                  <a:pt x="315656" y="74712"/>
                </a:lnTo>
                <a:lnTo>
                  <a:pt x="308364" y="77540"/>
                </a:lnTo>
                <a:close/>
              </a:path>
              <a:path w="347344" h="78105">
                <a:moveTo>
                  <a:pt x="324934" y="45095"/>
                </a:moveTo>
                <a:lnTo>
                  <a:pt x="316451" y="45095"/>
                </a:lnTo>
                <a:lnTo>
                  <a:pt x="316451" y="40035"/>
                </a:lnTo>
                <a:lnTo>
                  <a:pt x="314764" y="35718"/>
                </a:lnTo>
                <a:lnTo>
                  <a:pt x="311390" y="32146"/>
                </a:lnTo>
                <a:lnTo>
                  <a:pt x="308116" y="28475"/>
                </a:lnTo>
                <a:lnTo>
                  <a:pt x="303750" y="26640"/>
                </a:lnTo>
                <a:lnTo>
                  <a:pt x="316580" y="26640"/>
                </a:lnTo>
                <a:lnTo>
                  <a:pt x="322503" y="33287"/>
                </a:lnTo>
                <a:lnTo>
                  <a:pt x="324917" y="40382"/>
                </a:lnTo>
                <a:lnTo>
                  <a:pt x="324934" y="45095"/>
                </a:lnTo>
                <a:close/>
              </a:path>
              <a:path w="347344" h="78105">
                <a:moveTo>
                  <a:pt x="319751" y="70544"/>
                </a:moveTo>
                <a:lnTo>
                  <a:pt x="306826" y="70544"/>
                </a:lnTo>
                <a:lnTo>
                  <a:pt x="312531" y="68213"/>
                </a:lnTo>
                <a:lnTo>
                  <a:pt x="317195" y="63549"/>
                </a:lnTo>
                <a:lnTo>
                  <a:pt x="321213" y="69056"/>
                </a:lnTo>
                <a:lnTo>
                  <a:pt x="319751" y="70544"/>
                </a:lnTo>
                <a:close/>
              </a:path>
              <a:path w="347344" h="78105">
                <a:moveTo>
                  <a:pt x="347316" y="76199"/>
                </a:moveTo>
                <a:lnTo>
                  <a:pt x="338832" y="76199"/>
                </a:lnTo>
                <a:lnTo>
                  <a:pt x="338832" y="0"/>
                </a:lnTo>
                <a:lnTo>
                  <a:pt x="347316" y="0"/>
                </a:lnTo>
                <a:lnTo>
                  <a:pt x="347316" y="76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10374" y="2794879"/>
            <a:ext cx="336550" cy="100330"/>
          </a:xfrm>
          <a:custGeom>
            <a:avLst/>
            <a:gdLst/>
            <a:ahLst/>
            <a:cxnLst/>
            <a:rect l="l" t="t" r="r" b="b"/>
            <a:pathLst>
              <a:path w="336550" h="100330">
                <a:moveTo>
                  <a:pt x="9524" y="77390"/>
                </a:moveTo>
                <a:lnTo>
                  <a:pt x="0" y="77390"/>
                </a:lnTo>
                <a:lnTo>
                  <a:pt x="0" y="1190"/>
                </a:lnTo>
                <a:lnTo>
                  <a:pt x="37900" y="1190"/>
                </a:lnTo>
                <a:lnTo>
                  <a:pt x="43655" y="3373"/>
                </a:lnTo>
                <a:lnTo>
                  <a:pt x="47922" y="7739"/>
                </a:lnTo>
                <a:lnTo>
                  <a:pt x="49902" y="9674"/>
                </a:lnTo>
                <a:lnTo>
                  <a:pt x="9524" y="9674"/>
                </a:lnTo>
                <a:lnTo>
                  <a:pt x="9524" y="38695"/>
                </a:lnTo>
                <a:lnTo>
                  <a:pt x="49798" y="38695"/>
                </a:lnTo>
                <a:lnTo>
                  <a:pt x="47773" y="40630"/>
                </a:lnTo>
                <a:lnTo>
                  <a:pt x="43407" y="44896"/>
                </a:lnTo>
                <a:lnTo>
                  <a:pt x="37702" y="47029"/>
                </a:lnTo>
                <a:lnTo>
                  <a:pt x="9524" y="47029"/>
                </a:lnTo>
                <a:lnTo>
                  <a:pt x="9524" y="77390"/>
                </a:lnTo>
                <a:close/>
              </a:path>
              <a:path w="336550" h="100330">
                <a:moveTo>
                  <a:pt x="49798" y="38695"/>
                </a:moveTo>
                <a:lnTo>
                  <a:pt x="34031" y="38695"/>
                </a:lnTo>
                <a:lnTo>
                  <a:pt x="37702" y="37356"/>
                </a:lnTo>
                <a:lnTo>
                  <a:pt x="43258" y="31998"/>
                </a:lnTo>
                <a:lnTo>
                  <a:pt x="44648" y="28475"/>
                </a:lnTo>
                <a:lnTo>
                  <a:pt x="44648" y="19745"/>
                </a:lnTo>
                <a:lnTo>
                  <a:pt x="43258" y="16272"/>
                </a:lnTo>
                <a:lnTo>
                  <a:pt x="40481" y="13692"/>
                </a:lnTo>
                <a:lnTo>
                  <a:pt x="37702" y="11013"/>
                </a:lnTo>
                <a:lnTo>
                  <a:pt x="34031" y="9674"/>
                </a:lnTo>
                <a:lnTo>
                  <a:pt x="49902" y="9674"/>
                </a:lnTo>
                <a:lnTo>
                  <a:pt x="52287" y="12006"/>
                </a:lnTo>
                <a:lnTo>
                  <a:pt x="54470" y="17463"/>
                </a:lnTo>
                <a:lnTo>
                  <a:pt x="54470" y="30857"/>
                </a:lnTo>
                <a:lnTo>
                  <a:pt x="52237" y="36363"/>
                </a:lnTo>
                <a:lnTo>
                  <a:pt x="49798" y="38695"/>
                </a:lnTo>
                <a:close/>
              </a:path>
              <a:path w="336550" h="100330">
                <a:moveTo>
                  <a:pt x="75279" y="77390"/>
                </a:moveTo>
                <a:lnTo>
                  <a:pt x="66796" y="77390"/>
                </a:lnTo>
                <a:lnTo>
                  <a:pt x="66796" y="1190"/>
                </a:lnTo>
                <a:lnTo>
                  <a:pt x="75279" y="1190"/>
                </a:lnTo>
                <a:lnTo>
                  <a:pt x="75279" y="77390"/>
                </a:lnTo>
                <a:close/>
              </a:path>
              <a:path w="336550" h="100330">
                <a:moveTo>
                  <a:pt x="114143" y="78730"/>
                </a:moveTo>
                <a:lnTo>
                  <a:pt x="98368" y="78730"/>
                </a:lnTo>
                <a:lnTo>
                  <a:pt x="92514" y="72876"/>
                </a:lnTo>
                <a:lnTo>
                  <a:pt x="92514" y="22176"/>
                </a:lnTo>
                <a:lnTo>
                  <a:pt x="100997" y="22176"/>
                </a:lnTo>
                <a:lnTo>
                  <a:pt x="100997" y="62855"/>
                </a:lnTo>
                <a:lnTo>
                  <a:pt x="101989" y="66079"/>
                </a:lnTo>
                <a:lnTo>
                  <a:pt x="103973" y="68163"/>
                </a:lnTo>
                <a:lnTo>
                  <a:pt x="105957" y="70147"/>
                </a:lnTo>
                <a:lnTo>
                  <a:pt x="109083" y="71140"/>
                </a:lnTo>
                <a:lnTo>
                  <a:pt x="128356" y="71140"/>
                </a:lnTo>
                <a:lnTo>
                  <a:pt x="127538" y="72032"/>
                </a:lnTo>
                <a:lnTo>
                  <a:pt x="124710" y="74166"/>
                </a:lnTo>
                <a:lnTo>
                  <a:pt x="121237" y="76051"/>
                </a:lnTo>
                <a:lnTo>
                  <a:pt x="117864" y="77837"/>
                </a:lnTo>
                <a:lnTo>
                  <a:pt x="114143" y="78730"/>
                </a:lnTo>
                <a:close/>
              </a:path>
              <a:path w="336550" h="100330">
                <a:moveTo>
                  <a:pt x="128356" y="71140"/>
                </a:moveTo>
                <a:lnTo>
                  <a:pt x="116722" y="71140"/>
                </a:lnTo>
                <a:lnTo>
                  <a:pt x="119898" y="70296"/>
                </a:lnTo>
                <a:lnTo>
                  <a:pt x="125851" y="66923"/>
                </a:lnTo>
                <a:lnTo>
                  <a:pt x="128133" y="64988"/>
                </a:lnTo>
                <a:lnTo>
                  <a:pt x="129684" y="62855"/>
                </a:lnTo>
                <a:lnTo>
                  <a:pt x="129720" y="22176"/>
                </a:lnTo>
                <a:lnTo>
                  <a:pt x="138353" y="22176"/>
                </a:lnTo>
                <a:lnTo>
                  <a:pt x="138353" y="69651"/>
                </a:lnTo>
                <a:lnTo>
                  <a:pt x="129720" y="69651"/>
                </a:lnTo>
                <a:lnTo>
                  <a:pt x="128356" y="71140"/>
                </a:lnTo>
                <a:close/>
              </a:path>
              <a:path w="336550" h="100330">
                <a:moveTo>
                  <a:pt x="138353" y="77390"/>
                </a:moveTo>
                <a:lnTo>
                  <a:pt x="129720" y="77390"/>
                </a:lnTo>
                <a:lnTo>
                  <a:pt x="129720" y="69651"/>
                </a:lnTo>
                <a:lnTo>
                  <a:pt x="138353" y="69651"/>
                </a:lnTo>
                <a:lnTo>
                  <a:pt x="138353" y="77390"/>
                </a:lnTo>
                <a:close/>
              </a:path>
              <a:path w="336550" h="100330">
                <a:moveTo>
                  <a:pt x="180645" y="78135"/>
                </a:moveTo>
                <a:lnTo>
                  <a:pt x="169334" y="78135"/>
                </a:lnTo>
                <a:lnTo>
                  <a:pt x="163381" y="75505"/>
                </a:lnTo>
                <a:lnTo>
                  <a:pt x="154451" y="64988"/>
                </a:lnTo>
                <a:lnTo>
                  <a:pt x="152219" y="58092"/>
                </a:lnTo>
                <a:lnTo>
                  <a:pt x="152219" y="40729"/>
                </a:lnTo>
                <a:lnTo>
                  <a:pt x="154451" y="33734"/>
                </a:lnTo>
                <a:lnTo>
                  <a:pt x="158916" y="28574"/>
                </a:lnTo>
                <a:lnTo>
                  <a:pt x="163481" y="23416"/>
                </a:lnTo>
                <a:lnTo>
                  <a:pt x="169434" y="20835"/>
                </a:lnTo>
                <a:lnTo>
                  <a:pt x="184416" y="20835"/>
                </a:lnTo>
                <a:lnTo>
                  <a:pt x="190616" y="24061"/>
                </a:lnTo>
                <a:lnTo>
                  <a:pt x="193840" y="28426"/>
                </a:lnTo>
                <a:lnTo>
                  <a:pt x="173501" y="28426"/>
                </a:lnTo>
                <a:lnTo>
                  <a:pt x="169185" y="30410"/>
                </a:lnTo>
                <a:lnTo>
                  <a:pt x="162736" y="38249"/>
                </a:lnTo>
                <a:lnTo>
                  <a:pt x="161149" y="43309"/>
                </a:lnTo>
                <a:lnTo>
                  <a:pt x="161149" y="55810"/>
                </a:lnTo>
                <a:lnTo>
                  <a:pt x="162785" y="60871"/>
                </a:lnTo>
                <a:lnTo>
                  <a:pt x="169334" y="68610"/>
                </a:lnTo>
                <a:lnTo>
                  <a:pt x="173601" y="70544"/>
                </a:lnTo>
                <a:lnTo>
                  <a:pt x="193784" y="70544"/>
                </a:lnTo>
                <a:lnTo>
                  <a:pt x="193395" y="71090"/>
                </a:lnTo>
                <a:lnTo>
                  <a:pt x="190765" y="73422"/>
                </a:lnTo>
                <a:lnTo>
                  <a:pt x="184216" y="77192"/>
                </a:lnTo>
                <a:lnTo>
                  <a:pt x="180645" y="78135"/>
                </a:lnTo>
                <a:close/>
              </a:path>
              <a:path w="336550" h="100330">
                <a:moveTo>
                  <a:pt x="203862" y="30510"/>
                </a:moveTo>
                <a:lnTo>
                  <a:pt x="195379" y="30510"/>
                </a:lnTo>
                <a:lnTo>
                  <a:pt x="195379" y="22176"/>
                </a:lnTo>
                <a:lnTo>
                  <a:pt x="203862" y="22176"/>
                </a:lnTo>
                <a:lnTo>
                  <a:pt x="203862" y="30510"/>
                </a:lnTo>
                <a:close/>
              </a:path>
              <a:path w="336550" h="100330">
                <a:moveTo>
                  <a:pt x="193784" y="70544"/>
                </a:moveTo>
                <a:lnTo>
                  <a:pt x="182034" y="70544"/>
                </a:lnTo>
                <a:lnTo>
                  <a:pt x="185159" y="69700"/>
                </a:lnTo>
                <a:lnTo>
                  <a:pt x="191311" y="66328"/>
                </a:lnTo>
                <a:lnTo>
                  <a:pt x="193692" y="64145"/>
                </a:lnTo>
                <a:lnTo>
                  <a:pt x="195379" y="61466"/>
                </a:lnTo>
                <a:lnTo>
                  <a:pt x="195379" y="37356"/>
                </a:lnTo>
                <a:lnTo>
                  <a:pt x="193692" y="34677"/>
                </a:lnTo>
                <a:lnTo>
                  <a:pt x="191261" y="32544"/>
                </a:lnTo>
                <a:lnTo>
                  <a:pt x="188086" y="30956"/>
                </a:lnTo>
                <a:lnTo>
                  <a:pt x="185011" y="29270"/>
                </a:lnTo>
                <a:lnTo>
                  <a:pt x="181935" y="28426"/>
                </a:lnTo>
                <a:lnTo>
                  <a:pt x="193840" y="28426"/>
                </a:lnTo>
                <a:lnTo>
                  <a:pt x="195379" y="30510"/>
                </a:lnTo>
                <a:lnTo>
                  <a:pt x="203862" y="30510"/>
                </a:lnTo>
                <a:lnTo>
                  <a:pt x="203862" y="68312"/>
                </a:lnTo>
                <a:lnTo>
                  <a:pt x="195379" y="68312"/>
                </a:lnTo>
                <a:lnTo>
                  <a:pt x="193784" y="70544"/>
                </a:lnTo>
                <a:close/>
              </a:path>
              <a:path w="336550" h="100330">
                <a:moveTo>
                  <a:pt x="198019" y="92719"/>
                </a:moveTo>
                <a:lnTo>
                  <a:pt x="183225" y="92719"/>
                </a:lnTo>
                <a:lnTo>
                  <a:pt x="187541" y="91232"/>
                </a:lnTo>
                <a:lnTo>
                  <a:pt x="190616" y="88255"/>
                </a:lnTo>
                <a:lnTo>
                  <a:pt x="193791" y="85378"/>
                </a:lnTo>
                <a:lnTo>
                  <a:pt x="195379" y="81359"/>
                </a:lnTo>
                <a:lnTo>
                  <a:pt x="195379" y="68312"/>
                </a:lnTo>
                <a:lnTo>
                  <a:pt x="203862" y="68312"/>
                </a:lnTo>
                <a:lnTo>
                  <a:pt x="203862" y="83592"/>
                </a:lnTo>
                <a:lnTo>
                  <a:pt x="201580" y="89545"/>
                </a:lnTo>
                <a:lnTo>
                  <a:pt x="198019" y="92719"/>
                </a:lnTo>
                <a:close/>
              </a:path>
              <a:path w="336550" h="100330">
                <a:moveTo>
                  <a:pt x="186002" y="99863"/>
                </a:moveTo>
                <a:lnTo>
                  <a:pt x="172906" y="99863"/>
                </a:lnTo>
                <a:lnTo>
                  <a:pt x="168788" y="99268"/>
                </a:lnTo>
                <a:lnTo>
                  <a:pt x="161942" y="96887"/>
                </a:lnTo>
                <a:lnTo>
                  <a:pt x="158618" y="94704"/>
                </a:lnTo>
                <a:lnTo>
                  <a:pt x="155344" y="91529"/>
                </a:lnTo>
                <a:lnTo>
                  <a:pt x="159660" y="85129"/>
                </a:lnTo>
                <a:lnTo>
                  <a:pt x="161942" y="87907"/>
                </a:lnTo>
                <a:lnTo>
                  <a:pt x="164522" y="89842"/>
                </a:lnTo>
                <a:lnTo>
                  <a:pt x="167399" y="90934"/>
                </a:lnTo>
                <a:lnTo>
                  <a:pt x="170277" y="92124"/>
                </a:lnTo>
                <a:lnTo>
                  <a:pt x="173700" y="92719"/>
                </a:lnTo>
                <a:lnTo>
                  <a:pt x="198019" y="92719"/>
                </a:lnTo>
                <a:lnTo>
                  <a:pt x="197016" y="93613"/>
                </a:lnTo>
                <a:lnTo>
                  <a:pt x="192452" y="97780"/>
                </a:lnTo>
                <a:lnTo>
                  <a:pt x="186002" y="99863"/>
                </a:lnTo>
                <a:close/>
              </a:path>
              <a:path w="336550" h="100330">
                <a:moveTo>
                  <a:pt x="226856" y="14287"/>
                </a:moveTo>
                <a:lnTo>
                  <a:pt x="223780" y="14287"/>
                </a:lnTo>
                <a:lnTo>
                  <a:pt x="222441" y="13741"/>
                </a:lnTo>
                <a:lnTo>
                  <a:pt x="221251" y="12651"/>
                </a:lnTo>
                <a:lnTo>
                  <a:pt x="220159" y="11559"/>
                </a:lnTo>
                <a:lnTo>
                  <a:pt x="219613" y="10220"/>
                </a:lnTo>
                <a:lnTo>
                  <a:pt x="219613" y="7044"/>
                </a:lnTo>
                <a:lnTo>
                  <a:pt x="220159" y="5655"/>
                </a:lnTo>
                <a:lnTo>
                  <a:pt x="221251" y="4465"/>
                </a:lnTo>
                <a:lnTo>
                  <a:pt x="222441" y="3274"/>
                </a:lnTo>
                <a:lnTo>
                  <a:pt x="223780" y="2679"/>
                </a:lnTo>
                <a:lnTo>
                  <a:pt x="226856" y="2679"/>
                </a:lnTo>
                <a:lnTo>
                  <a:pt x="228196" y="3274"/>
                </a:lnTo>
                <a:lnTo>
                  <a:pt x="229287" y="4465"/>
                </a:lnTo>
                <a:lnTo>
                  <a:pt x="230477" y="5655"/>
                </a:lnTo>
                <a:lnTo>
                  <a:pt x="231073" y="7044"/>
                </a:lnTo>
                <a:lnTo>
                  <a:pt x="231073" y="10220"/>
                </a:lnTo>
                <a:lnTo>
                  <a:pt x="230477" y="11559"/>
                </a:lnTo>
                <a:lnTo>
                  <a:pt x="229287" y="12651"/>
                </a:lnTo>
                <a:lnTo>
                  <a:pt x="228196" y="13741"/>
                </a:lnTo>
                <a:lnTo>
                  <a:pt x="226856" y="14287"/>
                </a:lnTo>
                <a:close/>
              </a:path>
              <a:path w="336550" h="100330">
                <a:moveTo>
                  <a:pt x="229585" y="77390"/>
                </a:moveTo>
                <a:lnTo>
                  <a:pt x="221102" y="77390"/>
                </a:lnTo>
                <a:lnTo>
                  <a:pt x="221102" y="22176"/>
                </a:lnTo>
                <a:lnTo>
                  <a:pt x="229585" y="22176"/>
                </a:lnTo>
                <a:lnTo>
                  <a:pt x="229585" y="77390"/>
                </a:lnTo>
                <a:close/>
              </a:path>
              <a:path w="336550" h="100330">
                <a:moveTo>
                  <a:pt x="263836" y="30212"/>
                </a:moveTo>
                <a:lnTo>
                  <a:pt x="255302" y="30212"/>
                </a:lnTo>
                <a:lnTo>
                  <a:pt x="257684" y="27433"/>
                </a:lnTo>
                <a:lnTo>
                  <a:pt x="260611" y="25202"/>
                </a:lnTo>
                <a:lnTo>
                  <a:pt x="264083" y="23515"/>
                </a:lnTo>
                <a:lnTo>
                  <a:pt x="267556" y="21729"/>
                </a:lnTo>
                <a:lnTo>
                  <a:pt x="271178" y="20835"/>
                </a:lnTo>
                <a:lnTo>
                  <a:pt x="286755" y="20835"/>
                </a:lnTo>
                <a:lnTo>
                  <a:pt x="292658" y="26789"/>
                </a:lnTo>
                <a:lnTo>
                  <a:pt x="292658" y="28426"/>
                </a:lnTo>
                <a:lnTo>
                  <a:pt x="268498" y="28426"/>
                </a:lnTo>
                <a:lnTo>
                  <a:pt x="265373" y="29319"/>
                </a:lnTo>
                <a:lnTo>
                  <a:pt x="263836" y="30212"/>
                </a:lnTo>
                <a:close/>
              </a:path>
              <a:path w="336550" h="100330">
                <a:moveTo>
                  <a:pt x="255302" y="77390"/>
                </a:moveTo>
                <a:lnTo>
                  <a:pt x="246819" y="77390"/>
                </a:lnTo>
                <a:lnTo>
                  <a:pt x="246819" y="22176"/>
                </a:lnTo>
                <a:lnTo>
                  <a:pt x="255302" y="22176"/>
                </a:lnTo>
                <a:lnTo>
                  <a:pt x="255302" y="30212"/>
                </a:lnTo>
                <a:lnTo>
                  <a:pt x="263836" y="30212"/>
                </a:lnTo>
                <a:lnTo>
                  <a:pt x="262297" y="31105"/>
                </a:lnTo>
                <a:lnTo>
                  <a:pt x="259222" y="32791"/>
                </a:lnTo>
                <a:lnTo>
                  <a:pt x="256890" y="34776"/>
                </a:lnTo>
                <a:lnTo>
                  <a:pt x="255302" y="37058"/>
                </a:lnTo>
                <a:lnTo>
                  <a:pt x="255302" y="77390"/>
                </a:lnTo>
                <a:close/>
              </a:path>
              <a:path w="336550" h="100330">
                <a:moveTo>
                  <a:pt x="292658" y="77390"/>
                </a:moveTo>
                <a:lnTo>
                  <a:pt x="284026" y="77390"/>
                </a:lnTo>
                <a:lnTo>
                  <a:pt x="284026" y="36363"/>
                </a:lnTo>
                <a:lnTo>
                  <a:pt x="282885" y="33040"/>
                </a:lnTo>
                <a:lnTo>
                  <a:pt x="280603" y="31254"/>
                </a:lnTo>
                <a:lnTo>
                  <a:pt x="278420" y="29369"/>
                </a:lnTo>
                <a:lnTo>
                  <a:pt x="275444" y="28426"/>
                </a:lnTo>
                <a:lnTo>
                  <a:pt x="292658" y="28426"/>
                </a:lnTo>
                <a:lnTo>
                  <a:pt x="292658" y="77390"/>
                </a:lnTo>
                <a:close/>
              </a:path>
              <a:path w="336550" h="100330">
                <a:moveTo>
                  <a:pt x="322598" y="13096"/>
                </a:moveTo>
                <a:lnTo>
                  <a:pt x="318580" y="13096"/>
                </a:lnTo>
                <a:lnTo>
                  <a:pt x="317984" y="0"/>
                </a:lnTo>
                <a:lnTo>
                  <a:pt x="323194" y="0"/>
                </a:lnTo>
                <a:lnTo>
                  <a:pt x="322598" y="13096"/>
                </a:lnTo>
                <a:close/>
              </a:path>
              <a:path w="336550" h="100330">
                <a:moveTo>
                  <a:pt x="307566" y="26938"/>
                </a:moveTo>
                <a:lnTo>
                  <a:pt x="305036" y="22473"/>
                </a:lnTo>
                <a:lnTo>
                  <a:pt x="316645" y="16520"/>
                </a:lnTo>
                <a:lnTo>
                  <a:pt x="305036" y="10567"/>
                </a:lnTo>
                <a:lnTo>
                  <a:pt x="307566" y="6102"/>
                </a:lnTo>
                <a:lnTo>
                  <a:pt x="318580" y="13096"/>
                </a:lnTo>
                <a:lnTo>
                  <a:pt x="331208" y="13096"/>
                </a:lnTo>
                <a:lnTo>
                  <a:pt x="324533" y="16520"/>
                </a:lnTo>
                <a:lnTo>
                  <a:pt x="330918" y="19794"/>
                </a:lnTo>
                <a:lnTo>
                  <a:pt x="318580" y="19794"/>
                </a:lnTo>
                <a:lnTo>
                  <a:pt x="307566" y="26938"/>
                </a:lnTo>
                <a:close/>
              </a:path>
              <a:path w="336550" h="100330">
                <a:moveTo>
                  <a:pt x="331208" y="13096"/>
                </a:moveTo>
                <a:lnTo>
                  <a:pt x="322598" y="13096"/>
                </a:lnTo>
                <a:lnTo>
                  <a:pt x="333462" y="6102"/>
                </a:lnTo>
                <a:lnTo>
                  <a:pt x="336141" y="10567"/>
                </a:lnTo>
                <a:lnTo>
                  <a:pt x="331208" y="13096"/>
                </a:lnTo>
                <a:close/>
              </a:path>
              <a:path w="336550" h="100330">
                <a:moveTo>
                  <a:pt x="323194" y="32891"/>
                </a:moveTo>
                <a:lnTo>
                  <a:pt x="317984" y="32891"/>
                </a:lnTo>
                <a:lnTo>
                  <a:pt x="318580" y="19794"/>
                </a:lnTo>
                <a:lnTo>
                  <a:pt x="322598" y="19794"/>
                </a:lnTo>
                <a:lnTo>
                  <a:pt x="323194" y="32891"/>
                </a:lnTo>
                <a:close/>
              </a:path>
              <a:path w="336550" h="100330">
                <a:moveTo>
                  <a:pt x="333462" y="26938"/>
                </a:moveTo>
                <a:lnTo>
                  <a:pt x="322598" y="19794"/>
                </a:lnTo>
                <a:lnTo>
                  <a:pt x="330918" y="19794"/>
                </a:lnTo>
                <a:lnTo>
                  <a:pt x="336141" y="22473"/>
                </a:lnTo>
                <a:lnTo>
                  <a:pt x="333462" y="269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0894" y="2426395"/>
            <a:ext cx="727710" cy="672465"/>
          </a:xfrm>
          <a:custGeom>
            <a:avLst/>
            <a:gdLst/>
            <a:ahLst/>
            <a:cxnLst/>
            <a:rect l="l" t="t" r="r" b="b"/>
            <a:pathLst>
              <a:path w="727710" h="672464">
                <a:moveTo>
                  <a:pt x="0" y="0"/>
                </a:moveTo>
                <a:lnTo>
                  <a:pt x="727498" y="0"/>
                </a:lnTo>
                <a:lnTo>
                  <a:pt x="727498" y="672298"/>
                </a:lnTo>
                <a:lnTo>
                  <a:pt x="0" y="672298"/>
                </a:lnTo>
                <a:lnTo>
                  <a:pt x="0" y="0"/>
                </a:lnTo>
                <a:close/>
              </a:path>
            </a:pathLst>
          </a:custGeom>
          <a:solidFill>
            <a:srgbClr val="004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6521" y="2662720"/>
            <a:ext cx="320040" cy="99060"/>
          </a:xfrm>
          <a:custGeom>
            <a:avLst/>
            <a:gdLst/>
            <a:ahLst/>
            <a:cxnLst/>
            <a:rect l="l" t="t" r="r" b="b"/>
            <a:pathLst>
              <a:path w="320039" h="99060">
                <a:moveTo>
                  <a:pt x="9524" y="76199"/>
                </a:moveTo>
                <a:lnTo>
                  <a:pt x="0" y="76199"/>
                </a:lnTo>
                <a:lnTo>
                  <a:pt x="0" y="0"/>
                </a:lnTo>
                <a:lnTo>
                  <a:pt x="9673" y="0"/>
                </a:lnTo>
                <a:lnTo>
                  <a:pt x="20979" y="15329"/>
                </a:lnTo>
                <a:lnTo>
                  <a:pt x="9524" y="15329"/>
                </a:lnTo>
                <a:lnTo>
                  <a:pt x="9524" y="76199"/>
                </a:lnTo>
                <a:close/>
              </a:path>
              <a:path w="320039" h="99060">
                <a:moveTo>
                  <a:pt x="63103" y="59531"/>
                </a:moveTo>
                <a:lnTo>
                  <a:pt x="53578" y="59531"/>
                </a:lnTo>
                <a:lnTo>
                  <a:pt x="53578" y="0"/>
                </a:lnTo>
                <a:lnTo>
                  <a:pt x="63103" y="0"/>
                </a:lnTo>
                <a:lnTo>
                  <a:pt x="63103" y="59531"/>
                </a:lnTo>
                <a:close/>
              </a:path>
              <a:path w="320039" h="99060">
                <a:moveTo>
                  <a:pt x="63103" y="76199"/>
                </a:moveTo>
                <a:lnTo>
                  <a:pt x="53875" y="76199"/>
                </a:lnTo>
                <a:lnTo>
                  <a:pt x="9524" y="15329"/>
                </a:lnTo>
                <a:lnTo>
                  <a:pt x="20979" y="15329"/>
                </a:lnTo>
                <a:lnTo>
                  <a:pt x="53578" y="59531"/>
                </a:lnTo>
                <a:lnTo>
                  <a:pt x="63103" y="59531"/>
                </a:lnTo>
                <a:lnTo>
                  <a:pt x="63103" y="76199"/>
                </a:lnTo>
                <a:close/>
              </a:path>
              <a:path w="320039" h="99060">
                <a:moveTo>
                  <a:pt x="102256" y="77540"/>
                </a:moveTo>
                <a:lnTo>
                  <a:pt x="86481" y="77540"/>
                </a:lnTo>
                <a:lnTo>
                  <a:pt x="80627" y="71685"/>
                </a:lnTo>
                <a:lnTo>
                  <a:pt x="80627" y="20985"/>
                </a:lnTo>
                <a:lnTo>
                  <a:pt x="89110" y="20985"/>
                </a:lnTo>
                <a:lnTo>
                  <a:pt x="89110" y="61664"/>
                </a:lnTo>
                <a:lnTo>
                  <a:pt x="90102" y="64888"/>
                </a:lnTo>
                <a:lnTo>
                  <a:pt x="92086" y="66973"/>
                </a:lnTo>
                <a:lnTo>
                  <a:pt x="94070" y="68957"/>
                </a:lnTo>
                <a:lnTo>
                  <a:pt x="97195" y="69949"/>
                </a:lnTo>
                <a:lnTo>
                  <a:pt x="116468" y="69949"/>
                </a:lnTo>
                <a:lnTo>
                  <a:pt x="115650" y="70842"/>
                </a:lnTo>
                <a:lnTo>
                  <a:pt x="112823" y="72975"/>
                </a:lnTo>
                <a:lnTo>
                  <a:pt x="109350" y="74860"/>
                </a:lnTo>
                <a:lnTo>
                  <a:pt x="105976" y="76646"/>
                </a:lnTo>
                <a:lnTo>
                  <a:pt x="102256" y="77540"/>
                </a:lnTo>
                <a:close/>
              </a:path>
              <a:path w="320039" h="99060">
                <a:moveTo>
                  <a:pt x="116468" y="69949"/>
                </a:moveTo>
                <a:lnTo>
                  <a:pt x="104835" y="69949"/>
                </a:lnTo>
                <a:lnTo>
                  <a:pt x="108011" y="69105"/>
                </a:lnTo>
                <a:lnTo>
                  <a:pt x="113964" y="65732"/>
                </a:lnTo>
                <a:lnTo>
                  <a:pt x="116245" y="63798"/>
                </a:lnTo>
                <a:lnTo>
                  <a:pt x="117797" y="61664"/>
                </a:lnTo>
                <a:lnTo>
                  <a:pt x="117833" y="20985"/>
                </a:lnTo>
                <a:lnTo>
                  <a:pt x="126466" y="20985"/>
                </a:lnTo>
                <a:lnTo>
                  <a:pt x="126466" y="68460"/>
                </a:lnTo>
                <a:lnTo>
                  <a:pt x="117833" y="68460"/>
                </a:lnTo>
                <a:lnTo>
                  <a:pt x="116468" y="69949"/>
                </a:lnTo>
                <a:close/>
              </a:path>
              <a:path w="320039" h="99060">
                <a:moveTo>
                  <a:pt x="126466" y="76199"/>
                </a:moveTo>
                <a:lnTo>
                  <a:pt x="117833" y="76199"/>
                </a:lnTo>
                <a:lnTo>
                  <a:pt x="117833" y="68460"/>
                </a:lnTo>
                <a:lnTo>
                  <a:pt x="126466" y="68460"/>
                </a:lnTo>
                <a:lnTo>
                  <a:pt x="126466" y="76199"/>
                </a:lnTo>
                <a:close/>
              </a:path>
              <a:path w="320039" h="99060">
                <a:moveTo>
                  <a:pt x="147178" y="34677"/>
                </a:moveTo>
                <a:lnTo>
                  <a:pt x="143159" y="28724"/>
                </a:lnTo>
                <a:lnTo>
                  <a:pt x="149013" y="22671"/>
                </a:lnTo>
                <a:lnTo>
                  <a:pt x="156405" y="19645"/>
                </a:lnTo>
                <a:lnTo>
                  <a:pt x="172082" y="19645"/>
                </a:lnTo>
                <a:lnTo>
                  <a:pt x="177291" y="21282"/>
                </a:lnTo>
                <a:lnTo>
                  <a:pt x="180962" y="24557"/>
                </a:lnTo>
                <a:lnTo>
                  <a:pt x="183875" y="27087"/>
                </a:lnTo>
                <a:lnTo>
                  <a:pt x="157695" y="27087"/>
                </a:lnTo>
                <a:lnTo>
                  <a:pt x="152039" y="29616"/>
                </a:lnTo>
                <a:lnTo>
                  <a:pt x="147178" y="34677"/>
                </a:lnTo>
                <a:close/>
              </a:path>
              <a:path w="320039" h="99060">
                <a:moveTo>
                  <a:pt x="186617" y="48666"/>
                </a:moveTo>
                <a:lnTo>
                  <a:pt x="178134" y="48666"/>
                </a:lnTo>
                <a:lnTo>
                  <a:pt x="178019" y="34677"/>
                </a:lnTo>
                <a:lnTo>
                  <a:pt x="176795" y="32047"/>
                </a:lnTo>
                <a:lnTo>
                  <a:pt x="174115" y="30063"/>
                </a:lnTo>
                <a:lnTo>
                  <a:pt x="171536" y="28079"/>
                </a:lnTo>
                <a:lnTo>
                  <a:pt x="168212" y="27087"/>
                </a:lnTo>
                <a:lnTo>
                  <a:pt x="183875" y="27087"/>
                </a:lnTo>
                <a:lnTo>
                  <a:pt x="184732" y="27831"/>
                </a:lnTo>
                <a:lnTo>
                  <a:pt x="186617" y="32395"/>
                </a:lnTo>
                <a:lnTo>
                  <a:pt x="186617" y="48666"/>
                </a:lnTo>
                <a:close/>
              </a:path>
              <a:path w="320039" h="99060">
                <a:moveTo>
                  <a:pt x="167369" y="77540"/>
                </a:moveTo>
                <a:lnTo>
                  <a:pt x="154272" y="77540"/>
                </a:lnTo>
                <a:lnTo>
                  <a:pt x="149658" y="75803"/>
                </a:lnTo>
                <a:lnTo>
                  <a:pt x="142316" y="68857"/>
                </a:lnTo>
                <a:lnTo>
                  <a:pt x="140522" y="64591"/>
                </a:lnTo>
                <a:lnTo>
                  <a:pt x="140481" y="53975"/>
                </a:lnTo>
                <a:lnTo>
                  <a:pt x="142267" y="49659"/>
                </a:lnTo>
                <a:lnTo>
                  <a:pt x="149509" y="42812"/>
                </a:lnTo>
                <a:lnTo>
                  <a:pt x="154173" y="41076"/>
                </a:lnTo>
                <a:lnTo>
                  <a:pt x="167766" y="41076"/>
                </a:lnTo>
                <a:lnTo>
                  <a:pt x="173868" y="43607"/>
                </a:lnTo>
                <a:lnTo>
                  <a:pt x="177005" y="47327"/>
                </a:lnTo>
                <a:lnTo>
                  <a:pt x="158836" y="47327"/>
                </a:lnTo>
                <a:lnTo>
                  <a:pt x="155561" y="48468"/>
                </a:lnTo>
                <a:lnTo>
                  <a:pt x="150502" y="52933"/>
                </a:lnTo>
                <a:lnTo>
                  <a:pt x="149262" y="55810"/>
                </a:lnTo>
                <a:lnTo>
                  <a:pt x="149262" y="62855"/>
                </a:lnTo>
                <a:lnTo>
                  <a:pt x="150502" y="65732"/>
                </a:lnTo>
                <a:lnTo>
                  <a:pt x="152982" y="68015"/>
                </a:lnTo>
                <a:lnTo>
                  <a:pt x="155561" y="70296"/>
                </a:lnTo>
                <a:lnTo>
                  <a:pt x="158836" y="71437"/>
                </a:lnTo>
                <a:lnTo>
                  <a:pt x="176763" y="71437"/>
                </a:lnTo>
                <a:lnTo>
                  <a:pt x="173470" y="75009"/>
                </a:lnTo>
                <a:lnTo>
                  <a:pt x="167369" y="77540"/>
                </a:lnTo>
                <a:close/>
              </a:path>
              <a:path w="320039" h="99060">
                <a:moveTo>
                  <a:pt x="176763" y="71437"/>
                </a:moveTo>
                <a:lnTo>
                  <a:pt x="169651" y="71437"/>
                </a:lnTo>
                <a:lnTo>
                  <a:pt x="174760" y="69156"/>
                </a:lnTo>
                <a:lnTo>
                  <a:pt x="178134" y="64591"/>
                </a:lnTo>
                <a:lnTo>
                  <a:pt x="178134" y="54173"/>
                </a:lnTo>
                <a:lnTo>
                  <a:pt x="174760" y="49609"/>
                </a:lnTo>
                <a:lnTo>
                  <a:pt x="169651" y="47327"/>
                </a:lnTo>
                <a:lnTo>
                  <a:pt x="177005" y="47327"/>
                </a:lnTo>
                <a:lnTo>
                  <a:pt x="178134" y="48666"/>
                </a:lnTo>
                <a:lnTo>
                  <a:pt x="186617" y="48666"/>
                </a:lnTo>
                <a:lnTo>
                  <a:pt x="186617" y="69949"/>
                </a:lnTo>
                <a:lnTo>
                  <a:pt x="178134" y="69949"/>
                </a:lnTo>
                <a:lnTo>
                  <a:pt x="176763" y="71437"/>
                </a:lnTo>
                <a:close/>
              </a:path>
              <a:path w="320039" h="99060">
                <a:moveTo>
                  <a:pt x="186617" y="76199"/>
                </a:moveTo>
                <a:lnTo>
                  <a:pt x="178134" y="76199"/>
                </a:lnTo>
                <a:lnTo>
                  <a:pt x="178134" y="69949"/>
                </a:lnTo>
                <a:lnTo>
                  <a:pt x="186617" y="69949"/>
                </a:lnTo>
                <a:lnTo>
                  <a:pt x="186617" y="76199"/>
                </a:lnTo>
                <a:close/>
              </a:path>
              <a:path w="320039" h="99060">
                <a:moveTo>
                  <a:pt x="228994" y="76944"/>
                </a:moveTo>
                <a:lnTo>
                  <a:pt x="217683" y="76944"/>
                </a:lnTo>
                <a:lnTo>
                  <a:pt x="211730" y="74314"/>
                </a:lnTo>
                <a:lnTo>
                  <a:pt x="202801" y="63798"/>
                </a:lnTo>
                <a:lnTo>
                  <a:pt x="200568" y="56902"/>
                </a:lnTo>
                <a:lnTo>
                  <a:pt x="200568" y="39539"/>
                </a:lnTo>
                <a:lnTo>
                  <a:pt x="202801" y="32544"/>
                </a:lnTo>
                <a:lnTo>
                  <a:pt x="207265" y="27384"/>
                </a:lnTo>
                <a:lnTo>
                  <a:pt x="211829" y="22225"/>
                </a:lnTo>
                <a:lnTo>
                  <a:pt x="217782" y="19645"/>
                </a:lnTo>
                <a:lnTo>
                  <a:pt x="232764" y="19645"/>
                </a:lnTo>
                <a:lnTo>
                  <a:pt x="238966" y="22870"/>
                </a:lnTo>
                <a:lnTo>
                  <a:pt x="242190" y="27235"/>
                </a:lnTo>
                <a:lnTo>
                  <a:pt x="221851" y="27235"/>
                </a:lnTo>
                <a:lnTo>
                  <a:pt x="217535" y="29219"/>
                </a:lnTo>
                <a:lnTo>
                  <a:pt x="211085" y="37058"/>
                </a:lnTo>
                <a:lnTo>
                  <a:pt x="209498" y="42118"/>
                </a:lnTo>
                <a:lnTo>
                  <a:pt x="209498" y="54620"/>
                </a:lnTo>
                <a:lnTo>
                  <a:pt x="211135" y="59680"/>
                </a:lnTo>
                <a:lnTo>
                  <a:pt x="217683" y="67419"/>
                </a:lnTo>
                <a:lnTo>
                  <a:pt x="221950" y="69354"/>
                </a:lnTo>
                <a:lnTo>
                  <a:pt x="242133" y="69354"/>
                </a:lnTo>
                <a:lnTo>
                  <a:pt x="241744" y="69900"/>
                </a:lnTo>
                <a:lnTo>
                  <a:pt x="239115" y="72231"/>
                </a:lnTo>
                <a:lnTo>
                  <a:pt x="232566" y="76001"/>
                </a:lnTo>
                <a:lnTo>
                  <a:pt x="228994" y="76944"/>
                </a:lnTo>
                <a:close/>
              </a:path>
              <a:path w="320039" h="99060">
                <a:moveTo>
                  <a:pt x="252211" y="29319"/>
                </a:moveTo>
                <a:lnTo>
                  <a:pt x="243729" y="29319"/>
                </a:lnTo>
                <a:lnTo>
                  <a:pt x="243729" y="20985"/>
                </a:lnTo>
                <a:lnTo>
                  <a:pt x="252211" y="20985"/>
                </a:lnTo>
                <a:lnTo>
                  <a:pt x="252211" y="29319"/>
                </a:lnTo>
                <a:close/>
              </a:path>
              <a:path w="320039" h="99060">
                <a:moveTo>
                  <a:pt x="242133" y="69354"/>
                </a:moveTo>
                <a:lnTo>
                  <a:pt x="230383" y="69354"/>
                </a:lnTo>
                <a:lnTo>
                  <a:pt x="233508" y="68510"/>
                </a:lnTo>
                <a:lnTo>
                  <a:pt x="239660" y="65137"/>
                </a:lnTo>
                <a:lnTo>
                  <a:pt x="242042" y="62954"/>
                </a:lnTo>
                <a:lnTo>
                  <a:pt x="243729" y="60275"/>
                </a:lnTo>
                <a:lnTo>
                  <a:pt x="243729" y="36165"/>
                </a:lnTo>
                <a:lnTo>
                  <a:pt x="242042" y="33486"/>
                </a:lnTo>
                <a:lnTo>
                  <a:pt x="239611" y="31353"/>
                </a:lnTo>
                <a:lnTo>
                  <a:pt x="236435" y="29765"/>
                </a:lnTo>
                <a:lnTo>
                  <a:pt x="233360" y="28079"/>
                </a:lnTo>
                <a:lnTo>
                  <a:pt x="230284" y="27235"/>
                </a:lnTo>
                <a:lnTo>
                  <a:pt x="242190" y="27235"/>
                </a:lnTo>
                <a:lnTo>
                  <a:pt x="243729" y="29319"/>
                </a:lnTo>
                <a:lnTo>
                  <a:pt x="252211" y="29319"/>
                </a:lnTo>
                <a:lnTo>
                  <a:pt x="252211" y="67121"/>
                </a:lnTo>
                <a:lnTo>
                  <a:pt x="243729" y="67121"/>
                </a:lnTo>
                <a:lnTo>
                  <a:pt x="242133" y="69354"/>
                </a:lnTo>
                <a:close/>
              </a:path>
              <a:path w="320039" h="99060">
                <a:moveTo>
                  <a:pt x="246367" y="91529"/>
                </a:moveTo>
                <a:lnTo>
                  <a:pt x="231574" y="91529"/>
                </a:lnTo>
                <a:lnTo>
                  <a:pt x="235889" y="90041"/>
                </a:lnTo>
                <a:lnTo>
                  <a:pt x="238966" y="87064"/>
                </a:lnTo>
                <a:lnTo>
                  <a:pt x="242141" y="84187"/>
                </a:lnTo>
                <a:lnTo>
                  <a:pt x="243729" y="80168"/>
                </a:lnTo>
                <a:lnTo>
                  <a:pt x="243729" y="67121"/>
                </a:lnTo>
                <a:lnTo>
                  <a:pt x="252211" y="67121"/>
                </a:lnTo>
                <a:lnTo>
                  <a:pt x="252211" y="82401"/>
                </a:lnTo>
                <a:lnTo>
                  <a:pt x="249929" y="88354"/>
                </a:lnTo>
                <a:lnTo>
                  <a:pt x="246367" y="91529"/>
                </a:lnTo>
                <a:close/>
              </a:path>
              <a:path w="320039" h="99060">
                <a:moveTo>
                  <a:pt x="234352" y="98673"/>
                </a:moveTo>
                <a:lnTo>
                  <a:pt x="221255" y="98673"/>
                </a:lnTo>
                <a:lnTo>
                  <a:pt x="217138" y="98077"/>
                </a:lnTo>
                <a:lnTo>
                  <a:pt x="213665" y="96887"/>
                </a:lnTo>
                <a:lnTo>
                  <a:pt x="210291" y="95696"/>
                </a:lnTo>
                <a:lnTo>
                  <a:pt x="206968" y="93513"/>
                </a:lnTo>
                <a:lnTo>
                  <a:pt x="203693" y="90338"/>
                </a:lnTo>
                <a:lnTo>
                  <a:pt x="208010" y="83938"/>
                </a:lnTo>
                <a:lnTo>
                  <a:pt x="210291" y="86717"/>
                </a:lnTo>
                <a:lnTo>
                  <a:pt x="212871" y="88651"/>
                </a:lnTo>
                <a:lnTo>
                  <a:pt x="215749" y="89743"/>
                </a:lnTo>
                <a:lnTo>
                  <a:pt x="218625" y="90934"/>
                </a:lnTo>
                <a:lnTo>
                  <a:pt x="222049" y="91529"/>
                </a:lnTo>
                <a:lnTo>
                  <a:pt x="246367" y="91529"/>
                </a:lnTo>
                <a:lnTo>
                  <a:pt x="245365" y="92422"/>
                </a:lnTo>
                <a:lnTo>
                  <a:pt x="240802" y="96589"/>
                </a:lnTo>
                <a:lnTo>
                  <a:pt x="234352" y="98673"/>
                </a:lnTo>
                <a:close/>
              </a:path>
              <a:path w="320039" h="99060">
                <a:moveTo>
                  <a:pt x="303334" y="77540"/>
                </a:moveTo>
                <a:lnTo>
                  <a:pt x="285971" y="77540"/>
                </a:lnTo>
                <a:lnTo>
                  <a:pt x="279174" y="74860"/>
                </a:lnTo>
                <a:lnTo>
                  <a:pt x="273916" y="69502"/>
                </a:lnTo>
                <a:lnTo>
                  <a:pt x="268756" y="64045"/>
                </a:lnTo>
                <a:lnTo>
                  <a:pt x="266177" y="57050"/>
                </a:lnTo>
                <a:lnTo>
                  <a:pt x="266177" y="40382"/>
                </a:lnTo>
                <a:lnTo>
                  <a:pt x="268756" y="33536"/>
                </a:lnTo>
                <a:lnTo>
                  <a:pt x="273916" y="27979"/>
                </a:lnTo>
                <a:lnTo>
                  <a:pt x="279174" y="22423"/>
                </a:lnTo>
                <a:lnTo>
                  <a:pt x="285673" y="19645"/>
                </a:lnTo>
                <a:lnTo>
                  <a:pt x="301350" y="19645"/>
                </a:lnTo>
                <a:lnTo>
                  <a:pt x="307749" y="22374"/>
                </a:lnTo>
                <a:lnTo>
                  <a:pt x="311550" y="26640"/>
                </a:lnTo>
                <a:lnTo>
                  <a:pt x="288204" y="26640"/>
                </a:lnTo>
                <a:lnTo>
                  <a:pt x="283936" y="28475"/>
                </a:lnTo>
                <a:lnTo>
                  <a:pt x="277091" y="35718"/>
                </a:lnTo>
                <a:lnTo>
                  <a:pt x="275354" y="40035"/>
                </a:lnTo>
                <a:lnTo>
                  <a:pt x="275255" y="45095"/>
                </a:lnTo>
                <a:lnTo>
                  <a:pt x="319904" y="45095"/>
                </a:lnTo>
                <a:lnTo>
                  <a:pt x="319904" y="51346"/>
                </a:lnTo>
                <a:lnTo>
                  <a:pt x="275255" y="51346"/>
                </a:lnTo>
                <a:lnTo>
                  <a:pt x="275552" y="57001"/>
                </a:lnTo>
                <a:lnTo>
                  <a:pt x="277587" y="61615"/>
                </a:lnTo>
                <a:lnTo>
                  <a:pt x="285127" y="68758"/>
                </a:lnTo>
                <a:lnTo>
                  <a:pt x="289691" y="70544"/>
                </a:lnTo>
                <a:lnTo>
                  <a:pt x="314720" y="70544"/>
                </a:lnTo>
                <a:lnTo>
                  <a:pt x="310626" y="74712"/>
                </a:lnTo>
                <a:lnTo>
                  <a:pt x="303334" y="77540"/>
                </a:lnTo>
                <a:close/>
              </a:path>
              <a:path w="320039" h="99060">
                <a:moveTo>
                  <a:pt x="319904" y="45095"/>
                </a:moveTo>
                <a:lnTo>
                  <a:pt x="311421" y="45095"/>
                </a:lnTo>
                <a:lnTo>
                  <a:pt x="311421" y="40035"/>
                </a:lnTo>
                <a:lnTo>
                  <a:pt x="309734" y="35718"/>
                </a:lnTo>
                <a:lnTo>
                  <a:pt x="306360" y="32146"/>
                </a:lnTo>
                <a:lnTo>
                  <a:pt x="303086" y="28475"/>
                </a:lnTo>
                <a:lnTo>
                  <a:pt x="298720" y="26640"/>
                </a:lnTo>
                <a:lnTo>
                  <a:pt x="311550" y="26640"/>
                </a:lnTo>
                <a:lnTo>
                  <a:pt x="317473" y="33287"/>
                </a:lnTo>
                <a:lnTo>
                  <a:pt x="319887" y="40382"/>
                </a:lnTo>
                <a:lnTo>
                  <a:pt x="319904" y="45095"/>
                </a:lnTo>
                <a:close/>
              </a:path>
              <a:path w="320039" h="99060">
                <a:moveTo>
                  <a:pt x="314720" y="70544"/>
                </a:moveTo>
                <a:lnTo>
                  <a:pt x="301796" y="70544"/>
                </a:lnTo>
                <a:lnTo>
                  <a:pt x="307501" y="68213"/>
                </a:lnTo>
                <a:lnTo>
                  <a:pt x="312165" y="63549"/>
                </a:lnTo>
                <a:lnTo>
                  <a:pt x="316183" y="69056"/>
                </a:lnTo>
                <a:lnTo>
                  <a:pt x="314720" y="705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8523" y="2796070"/>
            <a:ext cx="292735" cy="99060"/>
          </a:xfrm>
          <a:custGeom>
            <a:avLst/>
            <a:gdLst/>
            <a:ahLst/>
            <a:cxnLst/>
            <a:rect l="l" t="t" r="r" b="b"/>
            <a:pathLst>
              <a:path w="292735" h="99060">
                <a:moveTo>
                  <a:pt x="9524" y="76199"/>
                </a:moveTo>
                <a:lnTo>
                  <a:pt x="0" y="76199"/>
                </a:lnTo>
                <a:lnTo>
                  <a:pt x="0" y="0"/>
                </a:lnTo>
                <a:lnTo>
                  <a:pt x="37900" y="0"/>
                </a:lnTo>
                <a:lnTo>
                  <a:pt x="43655" y="2183"/>
                </a:lnTo>
                <a:lnTo>
                  <a:pt x="47922" y="6548"/>
                </a:lnTo>
                <a:lnTo>
                  <a:pt x="49902" y="8483"/>
                </a:lnTo>
                <a:lnTo>
                  <a:pt x="9524" y="8483"/>
                </a:lnTo>
                <a:lnTo>
                  <a:pt x="9524" y="37504"/>
                </a:lnTo>
                <a:lnTo>
                  <a:pt x="49798" y="37504"/>
                </a:lnTo>
                <a:lnTo>
                  <a:pt x="47773" y="39440"/>
                </a:lnTo>
                <a:lnTo>
                  <a:pt x="43408" y="43706"/>
                </a:lnTo>
                <a:lnTo>
                  <a:pt x="37702" y="45838"/>
                </a:lnTo>
                <a:lnTo>
                  <a:pt x="9524" y="45838"/>
                </a:lnTo>
                <a:lnTo>
                  <a:pt x="9524" y="76199"/>
                </a:lnTo>
                <a:close/>
              </a:path>
              <a:path w="292735" h="99060">
                <a:moveTo>
                  <a:pt x="49798" y="37504"/>
                </a:moveTo>
                <a:lnTo>
                  <a:pt x="34031" y="37504"/>
                </a:lnTo>
                <a:lnTo>
                  <a:pt x="37702" y="36165"/>
                </a:lnTo>
                <a:lnTo>
                  <a:pt x="43258" y="30807"/>
                </a:lnTo>
                <a:lnTo>
                  <a:pt x="44648" y="27285"/>
                </a:lnTo>
                <a:lnTo>
                  <a:pt x="44648" y="18554"/>
                </a:lnTo>
                <a:lnTo>
                  <a:pt x="43258" y="15081"/>
                </a:lnTo>
                <a:lnTo>
                  <a:pt x="40481" y="12501"/>
                </a:lnTo>
                <a:lnTo>
                  <a:pt x="37702" y="9823"/>
                </a:lnTo>
                <a:lnTo>
                  <a:pt x="34031" y="8483"/>
                </a:lnTo>
                <a:lnTo>
                  <a:pt x="49902" y="8483"/>
                </a:lnTo>
                <a:lnTo>
                  <a:pt x="52288" y="10815"/>
                </a:lnTo>
                <a:lnTo>
                  <a:pt x="54470" y="16272"/>
                </a:lnTo>
                <a:lnTo>
                  <a:pt x="54470" y="29666"/>
                </a:lnTo>
                <a:lnTo>
                  <a:pt x="52237" y="35172"/>
                </a:lnTo>
                <a:lnTo>
                  <a:pt x="49798" y="37504"/>
                </a:lnTo>
                <a:close/>
              </a:path>
              <a:path w="292735" h="99060">
                <a:moveTo>
                  <a:pt x="75279" y="76199"/>
                </a:moveTo>
                <a:lnTo>
                  <a:pt x="66796" y="76199"/>
                </a:lnTo>
                <a:lnTo>
                  <a:pt x="66796" y="0"/>
                </a:lnTo>
                <a:lnTo>
                  <a:pt x="75279" y="0"/>
                </a:lnTo>
                <a:lnTo>
                  <a:pt x="75279" y="76199"/>
                </a:lnTo>
                <a:close/>
              </a:path>
              <a:path w="292735" h="99060">
                <a:moveTo>
                  <a:pt x="114143" y="77540"/>
                </a:moveTo>
                <a:lnTo>
                  <a:pt x="98368" y="77540"/>
                </a:lnTo>
                <a:lnTo>
                  <a:pt x="92514" y="71685"/>
                </a:lnTo>
                <a:lnTo>
                  <a:pt x="92514" y="20985"/>
                </a:lnTo>
                <a:lnTo>
                  <a:pt x="100997" y="20985"/>
                </a:lnTo>
                <a:lnTo>
                  <a:pt x="100997" y="61664"/>
                </a:lnTo>
                <a:lnTo>
                  <a:pt x="101989" y="64888"/>
                </a:lnTo>
                <a:lnTo>
                  <a:pt x="103973" y="66973"/>
                </a:lnTo>
                <a:lnTo>
                  <a:pt x="105957" y="68957"/>
                </a:lnTo>
                <a:lnTo>
                  <a:pt x="109083" y="69949"/>
                </a:lnTo>
                <a:lnTo>
                  <a:pt x="128356" y="69949"/>
                </a:lnTo>
                <a:lnTo>
                  <a:pt x="127538" y="70842"/>
                </a:lnTo>
                <a:lnTo>
                  <a:pt x="124710" y="72975"/>
                </a:lnTo>
                <a:lnTo>
                  <a:pt x="121237" y="74860"/>
                </a:lnTo>
                <a:lnTo>
                  <a:pt x="117864" y="76646"/>
                </a:lnTo>
                <a:lnTo>
                  <a:pt x="114143" y="77540"/>
                </a:lnTo>
                <a:close/>
              </a:path>
              <a:path w="292735" h="99060">
                <a:moveTo>
                  <a:pt x="128356" y="69949"/>
                </a:moveTo>
                <a:lnTo>
                  <a:pt x="116723" y="69949"/>
                </a:lnTo>
                <a:lnTo>
                  <a:pt x="119898" y="69105"/>
                </a:lnTo>
                <a:lnTo>
                  <a:pt x="125851" y="65732"/>
                </a:lnTo>
                <a:lnTo>
                  <a:pt x="128133" y="63798"/>
                </a:lnTo>
                <a:lnTo>
                  <a:pt x="129684" y="61664"/>
                </a:lnTo>
                <a:lnTo>
                  <a:pt x="129720" y="20985"/>
                </a:lnTo>
                <a:lnTo>
                  <a:pt x="138353" y="20985"/>
                </a:lnTo>
                <a:lnTo>
                  <a:pt x="138353" y="68460"/>
                </a:lnTo>
                <a:lnTo>
                  <a:pt x="129720" y="68460"/>
                </a:lnTo>
                <a:lnTo>
                  <a:pt x="128356" y="69949"/>
                </a:lnTo>
                <a:close/>
              </a:path>
              <a:path w="292735" h="99060">
                <a:moveTo>
                  <a:pt x="138353" y="76199"/>
                </a:moveTo>
                <a:lnTo>
                  <a:pt x="129720" y="76199"/>
                </a:lnTo>
                <a:lnTo>
                  <a:pt x="129720" y="68460"/>
                </a:lnTo>
                <a:lnTo>
                  <a:pt x="138353" y="68460"/>
                </a:lnTo>
                <a:lnTo>
                  <a:pt x="138353" y="76199"/>
                </a:lnTo>
                <a:close/>
              </a:path>
              <a:path w="292735" h="99060">
                <a:moveTo>
                  <a:pt x="180646" y="76944"/>
                </a:moveTo>
                <a:lnTo>
                  <a:pt x="169335" y="76944"/>
                </a:lnTo>
                <a:lnTo>
                  <a:pt x="163382" y="74314"/>
                </a:lnTo>
                <a:lnTo>
                  <a:pt x="154452" y="63798"/>
                </a:lnTo>
                <a:lnTo>
                  <a:pt x="152219" y="56902"/>
                </a:lnTo>
                <a:lnTo>
                  <a:pt x="152219" y="39539"/>
                </a:lnTo>
                <a:lnTo>
                  <a:pt x="154452" y="32544"/>
                </a:lnTo>
                <a:lnTo>
                  <a:pt x="158916" y="27384"/>
                </a:lnTo>
                <a:lnTo>
                  <a:pt x="163481" y="22225"/>
                </a:lnTo>
                <a:lnTo>
                  <a:pt x="169434" y="19645"/>
                </a:lnTo>
                <a:lnTo>
                  <a:pt x="184416" y="19645"/>
                </a:lnTo>
                <a:lnTo>
                  <a:pt x="190616" y="22870"/>
                </a:lnTo>
                <a:lnTo>
                  <a:pt x="193840" y="27235"/>
                </a:lnTo>
                <a:lnTo>
                  <a:pt x="173502" y="27235"/>
                </a:lnTo>
                <a:lnTo>
                  <a:pt x="169185" y="29219"/>
                </a:lnTo>
                <a:lnTo>
                  <a:pt x="162736" y="37058"/>
                </a:lnTo>
                <a:lnTo>
                  <a:pt x="161149" y="42118"/>
                </a:lnTo>
                <a:lnTo>
                  <a:pt x="161149" y="54620"/>
                </a:lnTo>
                <a:lnTo>
                  <a:pt x="162786" y="59680"/>
                </a:lnTo>
                <a:lnTo>
                  <a:pt x="169335" y="67419"/>
                </a:lnTo>
                <a:lnTo>
                  <a:pt x="173601" y="69354"/>
                </a:lnTo>
                <a:lnTo>
                  <a:pt x="193784" y="69354"/>
                </a:lnTo>
                <a:lnTo>
                  <a:pt x="193395" y="69900"/>
                </a:lnTo>
                <a:lnTo>
                  <a:pt x="190766" y="72231"/>
                </a:lnTo>
                <a:lnTo>
                  <a:pt x="184217" y="76001"/>
                </a:lnTo>
                <a:lnTo>
                  <a:pt x="180646" y="76944"/>
                </a:lnTo>
                <a:close/>
              </a:path>
              <a:path w="292735" h="99060">
                <a:moveTo>
                  <a:pt x="203863" y="29319"/>
                </a:moveTo>
                <a:lnTo>
                  <a:pt x="195379" y="29319"/>
                </a:lnTo>
                <a:lnTo>
                  <a:pt x="195379" y="20985"/>
                </a:lnTo>
                <a:lnTo>
                  <a:pt x="203863" y="20985"/>
                </a:lnTo>
                <a:lnTo>
                  <a:pt x="203863" y="29319"/>
                </a:lnTo>
                <a:close/>
              </a:path>
              <a:path w="292735" h="99060">
                <a:moveTo>
                  <a:pt x="193784" y="69354"/>
                </a:moveTo>
                <a:lnTo>
                  <a:pt x="182034" y="69354"/>
                </a:lnTo>
                <a:lnTo>
                  <a:pt x="185159" y="68510"/>
                </a:lnTo>
                <a:lnTo>
                  <a:pt x="191311" y="65137"/>
                </a:lnTo>
                <a:lnTo>
                  <a:pt x="193692" y="62954"/>
                </a:lnTo>
                <a:lnTo>
                  <a:pt x="195379" y="60275"/>
                </a:lnTo>
                <a:lnTo>
                  <a:pt x="195379" y="36165"/>
                </a:lnTo>
                <a:lnTo>
                  <a:pt x="193692" y="33486"/>
                </a:lnTo>
                <a:lnTo>
                  <a:pt x="191261" y="31353"/>
                </a:lnTo>
                <a:lnTo>
                  <a:pt x="188086" y="29765"/>
                </a:lnTo>
                <a:lnTo>
                  <a:pt x="185011" y="28079"/>
                </a:lnTo>
                <a:lnTo>
                  <a:pt x="181935" y="27235"/>
                </a:lnTo>
                <a:lnTo>
                  <a:pt x="193840" y="27235"/>
                </a:lnTo>
                <a:lnTo>
                  <a:pt x="195379" y="29319"/>
                </a:lnTo>
                <a:lnTo>
                  <a:pt x="203863" y="29319"/>
                </a:lnTo>
                <a:lnTo>
                  <a:pt x="203863" y="67121"/>
                </a:lnTo>
                <a:lnTo>
                  <a:pt x="195379" y="67121"/>
                </a:lnTo>
                <a:lnTo>
                  <a:pt x="193784" y="69354"/>
                </a:lnTo>
                <a:close/>
              </a:path>
              <a:path w="292735" h="99060">
                <a:moveTo>
                  <a:pt x="198019" y="91529"/>
                </a:moveTo>
                <a:lnTo>
                  <a:pt x="183225" y="91529"/>
                </a:lnTo>
                <a:lnTo>
                  <a:pt x="187541" y="90041"/>
                </a:lnTo>
                <a:lnTo>
                  <a:pt x="190616" y="87064"/>
                </a:lnTo>
                <a:lnTo>
                  <a:pt x="193792" y="84187"/>
                </a:lnTo>
                <a:lnTo>
                  <a:pt x="195379" y="80168"/>
                </a:lnTo>
                <a:lnTo>
                  <a:pt x="195379" y="67121"/>
                </a:lnTo>
                <a:lnTo>
                  <a:pt x="203863" y="67121"/>
                </a:lnTo>
                <a:lnTo>
                  <a:pt x="203863" y="82401"/>
                </a:lnTo>
                <a:lnTo>
                  <a:pt x="201580" y="88354"/>
                </a:lnTo>
                <a:lnTo>
                  <a:pt x="198019" y="91529"/>
                </a:lnTo>
                <a:close/>
              </a:path>
              <a:path w="292735" h="99060">
                <a:moveTo>
                  <a:pt x="186003" y="98673"/>
                </a:moveTo>
                <a:lnTo>
                  <a:pt x="172906" y="98673"/>
                </a:lnTo>
                <a:lnTo>
                  <a:pt x="168789" y="98077"/>
                </a:lnTo>
                <a:lnTo>
                  <a:pt x="165316" y="96887"/>
                </a:lnTo>
                <a:lnTo>
                  <a:pt x="161942" y="95696"/>
                </a:lnTo>
                <a:lnTo>
                  <a:pt x="158619" y="93513"/>
                </a:lnTo>
                <a:lnTo>
                  <a:pt x="155344" y="90338"/>
                </a:lnTo>
                <a:lnTo>
                  <a:pt x="159660" y="83938"/>
                </a:lnTo>
                <a:lnTo>
                  <a:pt x="161942" y="86717"/>
                </a:lnTo>
                <a:lnTo>
                  <a:pt x="164522" y="88651"/>
                </a:lnTo>
                <a:lnTo>
                  <a:pt x="167399" y="89743"/>
                </a:lnTo>
                <a:lnTo>
                  <a:pt x="170277" y="90934"/>
                </a:lnTo>
                <a:lnTo>
                  <a:pt x="173700" y="91529"/>
                </a:lnTo>
                <a:lnTo>
                  <a:pt x="198019" y="91529"/>
                </a:lnTo>
                <a:lnTo>
                  <a:pt x="197016" y="92422"/>
                </a:lnTo>
                <a:lnTo>
                  <a:pt x="192452" y="96589"/>
                </a:lnTo>
                <a:lnTo>
                  <a:pt x="186003" y="98673"/>
                </a:lnTo>
                <a:close/>
              </a:path>
              <a:path w="292735" h="99060">
                <a:moveTo>
                  <a:pt x="226856" y="13096"/>
                </a:moveTo>
                <a:lnTo>
                  <a:pt x="223780" y="13096"/>
                </a:lnTo>
                <a:lnTo>
                  <a:pt x="222441" y="12551"/>
                </a:lnTo>
                <a:lnTo>
                  <a:pt x="221251" y="11460"/>
                </a:lnTo>
                <a:lnTo>
                  <a:pt x="220159" y="10368"/>
                </a:lnTo>
                <a:lnTo>
                  <a:pt x="219613" y="9029"/>
                </a:lnTo>
                <a:lnTo>
                  <a:pt x="219613" y="5854"/>
                </a:lnTo>
                <a:lnTo>
                  <a:pt x="220159" y="4465"/>
                </a:lnTo>
                <a:lnTo>
                  <a:pt x="221251" y="3274"/>
                </a:lnTo>
                <a:lnTo>
                  <a:pt x="222441" y="2084"/>
                </a:lnTo>
                <a:lnTo>
                  <a:pt x="223780" y="1488"/>
                </a:lnTo>
                <a:lnTo>
                  <a:pt x="226856" y="1488"/>
                </a:lnTo>
                <a:lnTo>
                  <a:pt x="228196" y="2084"/>
                </a:lnTo>
                <a:lnTo>
                  <a:pt x="229288" y="3274"/>
                </a:lnTo>
                <a:lnTo>
                  <a:pt x="230478" y="4465"/>
                </a:lnTo>
                <a:lnTo>
                  <a:pt x="231074" y="5854"/>
                </a:lnTo>
                <a:lnTo>
                  <a:pt x="231074" y="9029"/>
                </a:lnTo>
                <a:lnTo>
                  <a:pt x="230478" y="10368"/>
                </a:lnTo>
                <a:lnTo>
                  <a:pt x="229288" y="11460"/>
                </a:lnTo>
                <a:lnTo>
                  <a:pt x="228196" y="12551"/>
                </a:lnTo>
                <a:lnTo>
                  <a:pt x="226856" y="13096"/>
                </a:lnTo>
                <a:close/>
              </a:path>
              <a:path w="292735" h="99060">
                <a:moveTo>
                  <a:pt x="229585" y="76199"/>
                </a:moveTo>
                <a:lnTo>
                  <a:pt x="221102" y="76199"/>
                </a:lnTo>
                <a:lnTo>
                  <a:pt x="221102" y="20985"/>
                </a:lnTo>
                <a:lnTo>
                  <a:pt x="229585" y="20985"/>
                </a:lnTo>
                <a:lnTo>
                  <a:pt x="229585" y="76199"/>
                </a:lnTo>
                <a:close/>
              </a:path>
              <a:path w="292735" h="99060">
                <a:moveTo>
                  <a:pt x="263836" y="29021"/>
                </a:moveTo>
                <a:lnTo>
                  <a:pt x="255302" y="29021"/>
                </a:lnTo>
                <a:lnTo>
                  <a:pt x="257684" y="26243"/>
                </a:lnTo>
                <a:lnTo>
                  <a:pt x="260611" y="24011"/>
                </a:lnTo>
                <a:lnTo>
                  <a:pt x="264083" y="22324"/>
                </a:lnTo>
                <a:lnTo>
                  <a:pt x="267556" y="20538"/>
                </a:lnTo>
                <a:lnTo>
                  <a:pt x="271178" y="19645"/>
                </a:lnTo>
                <a:lnTo>
                  <a:pt x="286755" y="19645"/>
                </a:lnTo>
                <a:lnTo>
                  <a:pt x="292658" y="25598"/>
                </a:lnTo>
                <a:lnTo>
                  <a:pt x="292658" y="27235"/>
                </a:lnTo>
                <a:lnTo>
                  <a:pt x="268498" y="27235"/>
                </a:lnTo>
                <a:lnTo>
                  <a:pt x="265373" y="28129"/>
                </a:lnTo>
                <a:lnTo>
                  <a:pt x="263836" y="29021"/>
                </a:lnTo>
                <a:close/>
              </a:path>
              <a:path w="292735" h="99060">
                <a:moveTo>
                  <a:pt x="255302" y="76199"/>
                </a:moveTo>
                <a:lnTo>
                  <a:pt x="246819" y="76199"/>
                </a:lnTo>
                <a:lnTo>
                  <a:pt x="246819" y="20985"/>
                </a:lnTo>
                <a:lnTo>
                  <a:pt x="255302" y="20985"/>
                </a:lnTo>
                <a:lnTo>
                  <a:pt x="255302" y="29021"/>
                </a:lnTo>
                <a:lnTo>
                  <a:pt x="263836" y="29021"/>
                </a:lnTo>
                <a:lnTo>
                  <a:pt x="262297" y="29915"/>
                </a:lnTo>
                <a:lnTo>
                  <a:pt x="259222" y="31601"/>
                </a:lnTo>
                <a:lnTo>
                  <a:pt x="256890" y="33586"/>
                </a:lnTo>
                <a:lnTo>
                  <a:pt x="255302" y="35868"/>
                </a:lnTo>
                <a:lnTo>
                  <a:pt x="255302" y="76199"/>
                </a:lnTo>
                <a:close/>
              </a:path>
              <a:path w="292735" h="99060">
                <a:moveTo>
                  <a:pt x="292658" y="76199"/>
                </a:moveTo>
                <a:lnTo>
                  <a:pt x="284026" y="76199"/>
                </a:lnTo>
                <a:lnTo>
                  <a:pt x="284026" y="35172"/>
                </a:lnTo>
                <a:lnTo>
                  <a:pt x="282885" y="31849"/>
                </a:lnTo>
                <a:lnTo>
                  <a:pt x="280604" y="30063"/>
                </a:lnTo>
                <a:lnTo>
                  <a:pt x="278420" y="28178"/>
                </a:lnTo>
                <a:lnTo>
                  <a:pt x="275444" y="27235"/>
                </a:lnTo>
                <a:lnTo>
                  <a:pt x="292658" y="27235"/>
                </a:lnTo>
                <a:lnTo>
                  <a:pt x="292658" y="76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09618" y="2118623"/>
            <a:ext cx="727498" cy="980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08341" y="2118623"/>
            <a:ext cx="727498" cy="9800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07064" y="2426395"/>
            <a:ext cx="727710" cy="672465"/>
          </a:xfrm>
          <a:custGeom>
            <a:avLst/>
            <a:gdLst/>
            <a:ahLst/>
            <a:cxnLst/>
            <a:rect l="l" t="t" r="r" b="b"/>
            <a:pathLst>
              <a:path w="727710" h="672464">
                <a:moveTo>
                  <a:pt x="0" y="0"/>
                </a:moveTo>
                <a:lnTo>
                  <a:pt x="727498" y="0"/>
                </a:lnTo>
                <a:lnTo>
                  <a:pt x="727498" y="672298"/>
                </a:lnTo>
                <a:lnTo>
                  <a:pt x="0" y="672298"/>
                </a:lnTo>
                <a:lnTo>
                  <a:pt x="0" y="0"/>
                </a:lnTo>
                <a:close/>
              </a:path>
            </a:pathLst>
          </a:custGeom>
          <a:solidFill>
            <a:srgbClr val="004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37561" y="2594706"/>
            <a:ext cx="267335" cy="79375"/>
          </a:xfrm>
          <a:custGeom>
            <a:avLst/>
            <a:gdLst/>
            <a:ahLst/>
            <a:cxnLst/>
            <a:rect l="l" t="t" r="r" b="b"/>
            <a:pathLst>
              <a:path w="267335" h="79375">
                <a:moveTo>
                  <a:pt x="39290" y="78879"/>
                </a:moveTo>
                <a:lnTo>
                  <a:pt x="2790" y="55178"/>
                </a:lnTo>
                <a:lnTo>
                  <a:pt x="0" y="39439"/>
                </a:lnTo>
                <a:lnTo>
                  <a:pt x="697" y="31197"/>
                </a:lnTo>
                <a:lnTo>
                  <a:pt x="31225" y="697"/>
                </a:lnTo>
                <a:lnTo>
                  <a:pt x="39290" y="0"/>
                </a:lnTo>
                <a:lnTo>
                  <a:pt x="47903" y="948"/>
                </a:lnTo>
                <a:lnTo>
                  <a:pt x="55586" y="3795"/>
                </a:lnTo>
                <a:lnTo>
                  <a:pt x="62259" y="8482"/>
                </a:lnTo>
                <a:lnTo>
                  <a:pt x="30757" y="8482"/>
                </a:lnTo>
                <a:lnTo>
                  <a:pt x="23712" y="11409"/>
                </a:lnTo>
                <a:lnTo>
                  <a:pt x="12600" y="23118"/>
                </a:lnTo>
                <a:lnTo>
                  <a:pt x="9822" y="30509"/>
                </a:lnTo>
                <a:lnTo>
                  <a:pt x="9822" y="48468"/>
                </a:lnTo>
                <a:lnTo>
                  <a:pt x="12600" y="55909"/>
                </a:lnTo>
                <a:lnTo>
                  <a:pt x="18156" y="61763"/>
                </a:lnTo>
                <a:lnTo>
                  <a:pt x="23712" y="67518"/>
                </a:lnTo>
                <a:lnTo>
                  <a:pt x="30757" y="70395"/>
                </a:lnTo>
                <a:lnTo>
                  <a:pt x="62337" y="70395"/>
                </a:lnTo>
                <a:lnTo>
                  <a:pt x="55475" y="75121"/>
                </a:lnTo>
                <a:lnTo>
                  <a:pt x="47801" y="77939"/>
                </a:lnTo>
                <a:lnTo>
                  <a:pt x="39290" y="78879"/>
                </a:lnTo>
                <a:close/>
              </a:path>
              <a:path w="267335" h="79375">
                <a:moveTo>
                  <a:pt x="60126" y="19645"/>
                </a:moveTo>
                <a:lnTo>
                  <a:pt x="57943" y="16371"/>
                </a:lnTo>
                <a:lnTo>
                  <a:pt x="54966" y="13692"/>
                </a:lnTo>
                <a:lnTo>
                  <a:pt x="51196" y="11609"/>
                </a:lnTo>
                <a:lnTo>
                  <a:pt x="47524" y="9524"/>
                </a:lnTo>
                <a:lnTo>
                  <a:pt x="43556" y="8482"/>
                </a:lnTo>
                <a:lnTo>
                  <a:pt x="62259" y="8482"/>
                </a:lnTo>
                <a:lnTo>
                  <a:pt x="68162" y="15180"/>
                </a:lnTo>
                <a:lnTo>
                  <a:pt x="60126" y="19645"/>
                </a:lnTo>
                <a:close/>
              </a:path>
              <a:path w="267335" h="79375">
                <a:moveTo>
                  <a:pt x="62337" y="70395"/>
                </a:moveTo>
                <a:lnTo>
                  <a:pt x="43556" y="70395"/>
                </a:lnTo>
                <a:lnTo>
                  <a:pt x="47524" y="69403"/>
                </a:lnTo>
                <a:lnTo>
                  <a:pt x="51196" y="67418"/>
                </a:lnTo>
                <a:lnTo>
                  <a:pt x="54966" y="65335"/>
                </a:lnTo>
                <a:lnTo>
                  <a:pt x="57943" y="62656"/>
                </a:lnTo>
                <a:lnTo>
                  <a:pt x="60126" y="59382"/>
                </a:lnTo>
                <a:lnTo>
                  <a:pt x="68311" y="63846"/>
                </a:lnTo>
                <a:lnTo>
                  <a:pt x="62337" y="70395"/>
                </a:lnTo>
                <a:close/>
              </a:path>
              <a:path w="267335" h="79375">
                <a:moveTo>
                  <a:pt x="85849" y="14436"/>
                </a:moveTo>
                <a:lnTo>
                  <a:pt x="82773" y="14436"/>
                </a:lnTo>
                <a:lnTo>
                  <a:pt x="81433" y="13890"/>
                </a:lnTo>
                <a:lnTo>
                  <a:pt x="80243" y="12799"/>
                </a:lnTo>
                <a:lnTo>
                  <a:pt x="79151" y="11708"/>
                </a:lnTo>
                <a:lnTo>
                  <a:pt x="78605" y="10368"/>
                </a:lnTo>
                <a:lnTo>
                  <a:pt x="78605" y="7193"/>
                </a:lnTo>
                <a:lnTo>
                  <a:pt x="79151" y="5804"/>
                </a:lnTo>
                <a:lnTo>
                  <a:pt x="80243" y="4613"/>
                </a:lnTo>
                <a:lnTo>
                  <a:pt x="81433" y="3423"/>
                </a:lnTo>
                <a:lnTo>
                  <a:pt x="82773" y="2827"/>
                </a:lnTo>
                <a:lnTo>
                  <a:pt x="85849" y="2827"/>
                </a:lnTo>
                <a:lnTo>
                  <a:pt x="87188" y="3423"/>
                </a:lnTo>
                <a:lnTo>
                  <a:pt x="88280" y="4613"/>
                </a:lnTo>
                <a:lnTo>
                  <a:pt x="89471" y="5804"/>
                </a:lnTo>
                <a:lnTo>
                  <a:pt x="90066" y="7193"/>
                </a:lnTo>
                <a:lnTo>
                  <a:pt x="90066" y="10368"/>
                </a:lnTo>
                <a:lnTo>
                  <a:pt x="89471" y="11708"/>
                </a:lnTo>
                <a:lnTo>
                  <a:pt x="88280" y="12799"/>
                </a:lnTo>
                <a:lnTo>
                  <a:pt x="87188" y="13890"/>
                </a:lnTo>
                <a:lnTo>
                  <a:pt x="85849" y="14436"/>
                </a:lnTo>
                <a:close/>
              </a:path>
              <a:path w="267335" h="79375">
                <a:moveTo>
                  <a:pt x="88577" y="77539"/>
                </a:moveTo>
                <a:lnTo>
                  <a:pt x="80094" y="77539"/>
                </a:lnTo>
                <a:lnTo>
                  <a:pt x="80094" y="22324"/>
                </a:lnTo>
                <a:lnTo>
                  <a:pt x="88577" y="22324"/>
                </a:lnTo>
                <a:lnTo>
                  <a:pt x="88577" y="77539"/>
                </a:lnTo>
                <a:close/>
              </a:path>
              <a:path w="267335" h="79375">
                <a:moveTo>
                  <a:pt x="142373" y="71884"/>
                </a:moveTo>
                <a:lnTo>
                  <a:pt x="127789" y="71884"/>
                </a:lnTo>
                <a:lnTo>
                  <a:pt x="131013" y="70990"/>
                </a:lnTo>
                <a:lnTo>
                  <a:pt x="133196" y="69204"/>
                </a:lnTo>
                <a:lnTo>
                  <a:pt x="135478" y="67418"/>
                </a:lnTo>
                <a:lnTo>
                  <a:pt x="136619" y="65187"/>
                </a:lnTo>
                <a:lnTo>
                  <a:pt x="136619" y="60027"/>
                </a:lnTo>
                <a:lnTo>
                  <a:pt x="113997" y="51147"/>
                </a:lnTo>
                <a:lnTo>
                  <a:pt x="109682" y="49361"/>
                </a:lnTo>
                <a:lnTo>
                  <a:pt x="106705" y="46881"/>
                </a:lnTo>
                <a:lnTo>
                  <a:pt x="103828" y="44400"/>
                </a:lnTo>
                <a:lnTo>
                  <a:pt x="102388" y="41076"/>
                </a:lnTo>
                <a:lnTo>
                  <a:pt x="102462" y="32097"/>
                </a:lnTo>
                <a:lnTo>
                  <a:pt x="104273" y="28426"/>
                </a:lnTo>
                <a:lnTo>
                  <a:pt x="111814" y="22473"/>
                </a:lnTo>
                <a:lnTo>
                  <a:pt x="116825" y="20984"/>
                </a:lnTo>
                <a:lnTo>
                  <a:pt x="131311" y="20984"/>
                </a:lnTo>
                <a:lnTo>
                  <a:pt x="138107" y="23663"/>
                </a:lnTo>
                <a:lnTo>
                  <a:pt x="142423" y="27979"/>
                </a:lnTo>
                <a:lnTo>
                  <a:pt x="119207" y="27979"/>
                </a:lnTo>
                <a:lnTo>
                  <a:pt x="116180" y="28823"/>
                </a:lnTo>
                <a:lnTo>
                  <a:pt x="113997" y="30509"/>
                </a:lnTo>
                <a:lnTo>
                  <a:pt x="111814" y="32097"/>
                </a:lnTo>
                <a:lnTo>
                  <a:pt x="110723" y="34130"/>
                </a:lnTo>
                <a:lnTo>
                  <a:pt x="110723" y="38794"/>
                </a:lnTo>
                <a:lnTo>
                  <a:pt x="111963" y="40530"/>
                </a:lnTo>
                <a:lnTo>
                  <a:pt x="116924" y="43111"/>
                </a:lnTo>
                <a:lnTo>
                  <a:pt x="121438" y="44450"/>
                </a:lnTo>
                <a:lnTo>
                  <a:pt x="127987" y="45838"/>
                </a:lnTo>
                <a:lnTo>
                  <a:pt x="133544" y="47128"/>
                </a:lnTo>
                <a:lnTo>
                  <a:pt x="137760" y="49113"/>
                </a:lnTo>
                <a:lnTo>
                  <a:pt x="140638" y="51792"/>
                </a:lnTo>
                <a:lnTo>
                  <a:pt x="143514" y="54371"/>
                </a:lnTo>
                <a:lnTo>
                  <a:pt x="144954" y="57844"/>
                </a:lnTo>
                <a:lnTo>
                  <a:pt x="144929" y="67418"/>
                </a:lnTo>
                <a:lnTo>
                  <a:pt x="142969" y="71437"/>
                </a:lnTo>
                <a:lnTo>
                  <a:pt x="142373" y="71884"/>
                </a:lnTo>
                <a:close/>
              </a:path>
              <a:path w="267335" h="79375">
                <a:moveTo>
                  <a:pt x="139446" y="34974"/>
                </a:moveTo>
                <a:lnTo>
                  <a:pt x="137760" y="32990"/>
                </a:lnTo>
                <a:lnTo>
                  <a:pt x="135478" y="31353"/>
                </a:lnTo>
                <a:lnTo>
                  <a:pt x="132601" y="30063"/>
                </a:lnTo>
                <a:lnTo>
                  <a:pt x="129822" y="28674"/>
                </a:lnTo>
                <a:lnTo>
                  <a:pt x="126647" y="27979"/>
                </a:lnTo>
                <a:lnTo>
                  <a:pt x="142423" y="27979"/>
                </a:lnTo>
                <a:lnTo>
                  <a:pt x="143465" y="29021"/>
                </a:lnTo>
                <a:lnTo>
                  <a:pt x="139446" y="34974"/>
                </a:lnTo>
                <a:close/>
              </a:path>
              <a:path w="267335" h="79375">
                <a:moveTo>
                  <a:pt x="129773" y="78879"/>
                </a:moveTo>
                <a:lnTo>
                  <a:pt x="113898" y="78879"/>
                </a:lnTo>
                <a:lnTo>
                  <a:pt x="106456" y="76001"/>
                </a:lnTo>
                <a:lnTo>
                  <a:pt x="100900" y="70246"/>
                </a:lnTo>
                <a:lnTo>
                  <a:pt x="105365" y="63996"/>
                </a:lnTo>
                <a:lnTo>
                  <a:pt x="107250" y="66178"/>
                </a:lnTo>
                <a:lnTo>
                  <a:pt x="109781" y="68063"/>
                </a:lnTo>
                <a:lnTo>
                  <a:pt x="112955" y="69651"/>
                </a:lnTo>
                <a:lnTo>
                  <a:pt x="116230" y="71140"/>
                </a:lnTo>
                <a:lnTo>
                  <a:pt x="119751" y="71884"/>
                </a:lnTo>
                <a:lnTo>
                  <a:pt x="142373" y="71884"/>
                </a:lnTo>
                <a:lnTo>
                  <a:pt x="135031" y="77390"/>
                </a:lnTo>
                <a:lnTo>
                  <a:pt x="129773" y="78879"/>
                </a:lnTo>
                <a:close/>
              </a:path>
              <a:path w="267335" h="79375">
                <a:moveTo>
                  <a:pt x="191753" y="78879"/>
                </a:moveTo>
                <a:lnTo>
                  <a:pt x="175184" y="78879"/>
                </a:lnTo>
                <a:lnTo>
                  <a:pt x="168585" y="76150"/>
                </a:lnTo>
                <a:lnTo>
                  <a:pt x="158267" y="65236"/>
                </a:lnTo>
                <a:lnTo>
                  <a:pt x="155687" y="58290"/>
                </a:lnTo>
                <a:lnTo>
                  <a:pt x="155687" y="41523"/>
                </a:lnTo>
                <a:lnTo>
                  <a:pt x="158267" y="34627"/>
                </a:lnTo>
                <a:lnTo>
                  <a:pt x="168585" y="23713"/>
                </a:lnTo>
                <a:lnTo>
                  <a:pt x="175184" y="20984"/>
                </a:lnTo>
                <a:lnTo>
                  <a:pt x="191753" y="20984"/>
                </a:lnTo>
                <a:lnTo>
                  <a:pt x="198500" y="24160"/>
                </a:lnTo>
                <a:lnTo>
                  <a:pt x="201949" y="28574"/>
                </a:lnTo>
                <a:lnTo>
                  <a:pt x="178011" y="28574"/>
                </a:lnTo>
                <a:lnTo>
                  <a:pt x="173398" y="30558"/>
                </a:lnTo>
                <a:lnTo>
                  <a:pt x="166353" y="38398"/>
                </a:lnTo>
                <a:lnTo>
                  <a:pt x="164617" y="43507"/>
                </a:lnTo>
                <a:lnTo>
                  <a:pt x="164617" y="56306"/>
                </a:lnTo>
                <a:lnTo>
                  <a:pt x="166353" y="61515"/>
                </a:lnTo>
                <a:lnTo>
                  <a:pt x="169826" y="65484"/>
                </a:lnTo>
                <a:lnTo>
                  <a:pt x="173398" y="69354"/>
                </a:lnTo>
                <a:lnTo>
                  <a:pt x="178011" y="71288"/>
                </a:lnTo>
                <a:lnTo>
                  <a:pt x="201949" y="71288"/>
                </a:lnTo>
                <a:lnTo>
                  <a:pt x="198500" y="75703"/>
                </a:lnTo>
                <a:lnTo>
                  <a:pt x="191753" y="78879"/>
                </a:lnTo>
                <a:close/>
              </a:path>
              <a:path w="267335" h="79375">
                <a:moveTo>
                  <a:pt x="197806" y="35867"/>
                </a:moveTo>
                <a:lnTo>
                  <a:pt x="194234" y="31005"/>
                </a:lnTo>
                <a:lnTo>
                  <a:pt x="189521" y="28574"/>
                </a:lnTo>
                <a:lnTo>
                  <a:pt x="201949" y="28574"/>
                </a:lnTo>
                <a:lnTo>
                  <a:pt x="203461" y="30509"/>
                </a:lnTo>
                <a:lnTo>
                  <a:pt x="197806" y="35867"/>
                </a:lnTo>
                <a:close/>
              </a:path>
              <a:path w="267335" h="79375">
                <a:moveTo>
                  <a:pt x="201949" y="71288"/>
                </a:moveTo>
                <a:lnTo>
                  <a:pt x="189521" y="71288"/>
                </a:lnTo>
                <a:lnTo>
                  <a:pt x="194234" y="68857"/>
                </a:lnTo>
                <a:lnTo>
                  <a:pt x="197806" y="63996"/>
                </a:lnTo>
                <a:lnTo>
                  <a:pt x="203461" y="69354"/>
                </a:lnTo>
                <a:lnTo>
                  <a:pt x="201949" y="71288"/>
                </a:lnTo>
                <a:close/>
              </a:path>
              <a:path w="267335" h="79375">
                <a:moveTo>
                  <a:pt x="247588" y="78879"/>
                </a:moveTo>
                <a:lnTo>
                  <a:pt x="231614" y="78879"/>
                </a:lnTo>
                <a:lnTo>
                  <a:pt x="225016" y="76150"/>
                </a:lnTo>
                <a:lnTo>
                  <a:pt x="219856" y="70693"/>
                </a:lnTo>
                <a:lnTo>
                  <a:pt x="214796" y="65236"/>
                </a:lnTo>
                <a:lnTo>
                  <a:pt x="212266" y="58290"/>
                </a:lnTo>
                <a:lnTo>
                  <a:pt x="212266" y="41325"/>
                </a:lnTo>
                <a:lnTo>
                  <a:pt x="214796" y="34379"/>
                </a:lnTo>
                <a:lnTo>
                  <a:pt x="219856" y="29021"/>
                </a:lnTo>
                <a:lnTo>
                  <a:pt x="225016" y="23663"/>
                </a:lnTo>
                <a:lnTo>
                  <a:pt x="231614" y="20984"/>
                </a:lnTo>
                <a:lnTo>
                  <a:pt x="247588" y="20984"/>
                </a:lnTo>
                <a:lnTo>
                  <a:pt x="254087" y="23663"/>
                </a:lnTo>
                <a:lnTo>
                  <a:pt x="258725" y="28574"/>
                </a:lnTo>
                <a:lnTo>
                  <a:pt x="234292" y="28574"/>
                </a:lnTo>
                <a:lnTo>
                  <a:pt x="229877" y="30558"/>
                </a:lnTo>
                <a:lnTo>
                  <a:pt x="222932" y="38497"/>
                </a:lnTo>
                <a:lnTo>
                  <a:pt x="221195" y="43606"/>
                </a:lnTo>
                <a:lnTo>
                  <a:pt x="221195" y="56207"/>
                </a:lnTo>
                <a:lnTo>
                  <a:pt x="222882" y="61366"/>
                </a:lnTo>
                <a:lnTo>
                  <a:pt x="226256" y="65335"/>
                </a:lnTo>
                <a:lnTo>
                  <a:pt x="229729" y="69304"/>
                </a:lnTo>
                <a:lnTo>
                  <a:pt x="234193" y="71288"/>
                </a:lnTo>
                <a:lnTo>
                  <a:pt x="258595" y="71288"/>
                </a:lnTo>
                <a:lnTo>
                  <a:pt x="254087" y="76150"/>
                </a:lnTo>
                <a:lnTo>
                  <a:pt x="247588" y="78879"/>
                </a:lnTo>
                <a:close/>
              </a:path>
              <a:path w="267335" h="79375">
                <a:moveTo>
                  <a:pt x="258595" y="71288"/>
                </a:moveTo>
                <a:lnTo>
                  <a:pt x="244909" y="71288"/>
                </a:lnTo>
                <a:lnTo>
                  <a:pt x="249274" y="69304"/>
                </a:lnTo>
                <a:lnTo>
                  <a:pt x="252831" y="65236"/>
                </a:lnTo>
                <a:lnTo>
                  <a:pt x="256220" y="61267"/>
                </a:lnTo>
                <a:lnTo>
                  <a:pt x="257922" y="56207"/>
                </a:lnTo>
                <a:lnTo>
                  <a:pt x="257922" y="43606"/>
                </a:lnTo>
                <a:lnTo>
                  <a:pt x="256220" y="38645"/>
                </a:lnTo>
                <a:lnTo>
                  <a:pt x="252747" y="34676"/>
                </a:lnTo>
                <a:lnTo>
                  <a:pt x="249274" y="30609"/>
                </a:lnTo>
                <a:lnTo>
                  <a:pt x="244909" y="28574"/>
                </a:lnTo>
                <a:lnTo>
                  <a:pt x="258725" y="28574"/>
                </a:lnTo>
                <a:lnTo>
                  <a:pt x="264306" y="34379"/>
                </a:lnTo>
                <a:lnTo>
                  <a:pt x="266886" y="41325"/>
                </a:lnTo>
                <a:lnTo>
                  <a:pt x="266886" y="58290"/>
                </a:lnTo>
                <a:lnTo>
                  <a:pt x="264306" y="65236"/>
                </a:lnTo>
                <a:lnTo>
                  <a:pt x="258595" y="71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16129" y="2728056"/>
            <a:ext cx="314960" cy="79375"/>
          </a:xfrm>
          <a:custGeom>
            <a:avLst/>
            <a:gdLst/>
            <a:ahLst/>
            <a:cxnLst/>
            <a:rect l="l" t="t" r="r" b="b"/>
            <a:pathLst>
              <a:path w="314960" h="79375">
                <a:moveTo>
                  <a:pt x="39290" y="78879"/>
                </a:moveTo>
                <a:lnTo>
                  <a:pt x="2790" y="55178"/>
                </a:lnTo>
                <a:lnTo>
                  <a:pt x="0" y="39439"/>
                </a:lnTo>
                <a:lnTo>
                  <a:pt x="697" y="31197"/>
                </a:lnTo>
                <a:lnTo>
                  <a:pt x="31226" y="697"/>
                </a:lnTo>
                <a:lnTo>
                  <a:pt x="39290" y="0"/>
                </a:lnTo>
                <a:lnTo>
                  <a:pt x="47904" y="948"/>
                </a:lnTo>
                <a:lnTo>
                  <a:pt x="55587" y="3795"/>
                </a:lnTo>
                <a:lnTo>
                  <a:pt x="62260" y="8482"/>
                </a:lnTo>
                <a:lnTo>
                  <a:pt x="30758" y="8482"/>
                </a:lnTo>
                <a:lnTo>
                  <a:pt x="23713" y="11409"/>
                </a:lnTo>
                <a:lnTo>
                  <a:pt x="12601" y="23118"/>
                </a:lnTo>
                <a:lnTo>
                  <a:pt x="9823" y="30509"/>
                </a:lnTo>
                <a:lnTo>
                  <a:pt x="9823" y="48468"/>
                </a:lnTo>
                <a:lnTo>
                  <a:pt x="12601" y="55909"/>
                </a:lnTo>
                <a:lnTo>
                  <a:pt x="18157" y="61763"/>
                </a:lnTo>
                <a:lnTo>
                  <a:pt x="23713" y="67518"/>
                </a:lnTo>
                <a:lnTo>
                  <a:pt x="30758" y="70395"/>
                </a:lnTo>
                <a:lnTo>
                  <a:pt x="62338" y="70395"/>
                </a:lnTo>
                <a:lnTo>
                  <a:pt x="55475" y="75121"/>
                </a:lnTo>
                <a:lnTo>
                  <a:pt x="47801" y="77939"/>
                </a:lnTo>
                <a:lnTo>
                  <a:pt x="39290" y="78879"/>
                </a:lnTo>
                <a:close/>
              </a:path>
              <a:path w="314960" h="79375">
                <a:moveTo>
                  <a:pt x="60126" y="19645"/>
                </a:moveTo>
                <a:lnTo>
                  <a:pt x="57944" y="16371"/>
                </a:lnTo>
                <a:lnTo>
                  <a:pt x="54967" y="13692"/>
                </a:lnTo>
                <a:lnTo>
                  <a:pt x="51196" y="11609"/>
                </a:lnTo>
                <a:lnTo>
                  <a:pt x="47525" y="9524"/>
                </a:lnTo>
                <a:lnTo>
                  <a:pt x="43557" y="8482"/>
                </a:lnTo>
                <a:lnTo>
                  <a:pt x="62260" y="8482"/>
                </a:lnTo>
                <a:lnTo>
                  <a:pt x="68163" y="15180"/>
                </a:lnTo>
                <a:lnTo>
                  <a:pt x="60126" y="19645"/>
                </a:lnTo>
                <a:close/>
              </a:path>
              <a:path w="314960" h="79375">
                <a:moveTo>
                  <a:pt x="62338" y="70395"/>
                </a:moveTo>
                <a:lnTo>
                  <a:pt x="43557" y="70395"/>
                </a:lnTo>
                <a:lnTo>
                  <a:pt x="47525" y="69403"/>
                </a:lnTo>
                <a:lnTo>
                  <a:pt x="51196" y="67418"/>
                </a:lnTo>
                <a:lnTo>
                  <a:pt x="54967" y="65335"/>
                </a:lnTo>
                <a:lnTo>
                  <a:pt x="57944" y="62656"/>
                </a:lnTo>
                <a:lnTo>
                  <a:pt x="60126" y="59382"/>
                </a:lnTo>
                <a:lnTo>
                  <a:pt x="68312" y="63846"/>
                </a:lnTo>
                <a:lnTo>
                  <a:pt x="62338" y="70395"/>
                </a:lnTo>
                <a:close/>
              </a:path>
              <a:path w="314960" h="79375">
                <a:moveTo>
                  <a:pt x="112143" y="78879"/>
                </a:moveTo>
                <a:lnTo>
                  <a:pt x="96168" y="78879"/>
                </a:lnTo>
                <a:lnTo>
                  <a:pt x="89571" y="76150"/>
                </a:lnTo>
                <a:lnTo>
                  <a:pt x="84411" y="70693"/>
                </a:lnTo>
                <a:lnTo>
                  <a:pt x="79350" y="65236"/>
                </a:lnTo>
                <a:lnTo>
                  <a:pt x="76820" y="58290"/>
                </a:lnTo>
                <a:lnTo>
                  <a:pt x="76820" y="41325"/>
                </a:lnTo>
                <a:lnTo>
                  <a:pt x="79350" y="34379"/>
                </a:lnTo>
                <a:lnTo>
                  <a:pt x="84411" y="29021"/>
                </a:lnTo>
                <a:lnTo>
                  <a:pt x="89571" y="23663"/>
                </a:lnTo>
                <a:lnTo>
                  <a:pt x="96168" y="20984"/>
                </a:lnTo>
                <a:lnTo>
                  <a:pt x="112143" y="20984"/>
                </a:lnTo>
                <a:lnTo>
                  <a:pt x="118641" y="23663"/>
                </a:lnTo>
                <a:lnTo>
                  <a:pt x="123279" y="28574"/>
                </a:lnTo>
                <a:lnTo>
                  <a:pt x="98847" y="28574"/>
                </a:lnTo>
                <a:lnTo>
                  <a:pt x="94432" y="30558"/>
                </a:lnTo>
                <a:lnTo>
                  <a:pt x="87486" y="38497"/>
                </a:lnTo>
                <a:lnTo>
                  <a:pt x="85750" y="43606"/>
                </a:lnTo>
                <a:lnTo>
                  <a:pt x="85750" y="56207"/>
                </a:lnTo>
                <a:lnTo>
                  <a:pt x="87437" y="61366"/>
                </a:lnTo>
                <a:lnTo>
                  <a:pt x="90811" y="65335"/>
                </a:lnTo>
                <a:lnTo>
                  <a:pt x="94283" y="69304"/>
                </a:lnTo>
                <a:lnTo>
                  <a:pt x="98748" y="71288"/>
                </a:lnTo>
                <a:lnTo>
                  <a:pt x="123149" y="71288"/>
                </a:lnTo>
                <a:lnTo>
                  <a:pt x="118641" y="76150"/>
                </a:lnTo>
                <a:lnTo>
                  <a:pt x="112143" y="78879"/>
                </a:lnTo>
                <a:close/>
              </a:path>
              <a:path w="314960" h="79375">
                <a:moveTo>
                  <a:pt x="123149" y="71288"/>
                </a:moveTo>
                <a:lnTo>
                  <a:pt x="109463" y="71288"/>
                </a:lnTo>
                <a:lnTo>
                  <a:pt x="113829" y="69304"/>
                </a:lnTo>
                <a:lnTo>
                  <a:pt x="117386" y="65236"/>
                </a:lnTo>
                <a:lnTo>
                  <a:pt x="120774" y="61267"/>
                </a:lnTo>
                <a:lnTo>
                  <a:pt x="122477" y="56207"/>
                </a:lnTo>
                <a:lnTo>
                  <a:pt x="122476" y="43606"/>
                </a:lnTo>
                <a:lnTo>
                  <a:pt x="120774" y="38645"/>
                </a:lnTo>
                <a:lnTo>
                  <a:pt x="117302" y="34676"/>
                </a:lnTo>
                <a:lnTo>
                  <a:pt x="113829" y="30609"/>
                </a:lnTo>
                <a:lnTo>
                  <a:pt x="109463" y="28574"/>
                </a:lnTo>
                <a:lnTo>
                  <a:pt x="123279" y="28574"/>
                </a:lnTo>
                <a:lnTo>
                  <a:pt x="128861" y="34379"/>
                </a:lnTo>
                <a:lnTo>
                  <a:pt x="131440" y="41325"/>
                </a:lnTo>
                <a:lnTo>
                  <a:pt x="131440" y="58290"/>
                </a:lnTo>
                <a:lnTo>
                  <a:pt x="128861" y="65236"/>
                </a:lnTo>
                <a:lnTo>
                  <a:pt x="123149" y="71288"/>
                </a:lnTo>
                <a:close/>
              </a:path>
              <a:path w="314960" h="79375">
                <a:moveTo>
                  <a:pt x="162491" y="30360"/>
                </a:moveTo>
                <a:lnTo>
                  <a:pt x="153957" y="30360"/>
                </a:lnTo>
                <a:lnTo>
                  <a:pt x="156339" y="27582"/>
                </a:lnTo>
                <a:lnTo>
                  <a:pt x="159266" y="25350"/>
                </a:lnTo>
                <a:lnTo>
                  <a:pt x="162739" y="23663"/>
                </a:lnTo>
                <a:lnTo>
                  <a:pt x="166211" y="21877"/>
                </a:lnTo>
                <a:lnTo>
                  <a:pt x="169833" y="20984"/>
                </a:lnTo>
                <a:lnTo>
                  <a:pt x="185410" y="20984"/>
                </a:lnTo>
                <a:lnTo>
                  <a:pt x="191314" y="26937"/>
                </a:lnTo>
                <a:lnTo>
                  <a:pt x="191314" y="28574"/>
                </a:lnTo>
                <a:lnTo>
                  <a:pt x="167154" y="28574"/>
                </a:lnTo>
                <a:lnTo>
                  <a:pt x="164028" y="29468"/>
                </a:lnTo>
                <a:lnTo>
                  <a:pt x="162491" y="30360"/>
                </a:lnTo>
                <a:close/>
              </a:path>
              <a:path w="314960" h="79375">
                <a:moveTo>
                  <a:pt x="153957" y="77539"/>
                </a:moveTo>
                <a:lnTo>
                  <a:pt x="145475" y="77539"/>
                </a:lnTo>
                <a:lnTo>
                  <a:pt x="145475" y="22324"/>
                </a:lnTo>
                <a:lnTo>
                  <a:pt x="153957" y="22324"/>
                </a:lnTo>
                <a:lnTo>
                  <a:pt x="153957" y="30360"/>
                </a:lnTo>
                <a:lnTo>
                  <a:pt x="162491" y="30360"/>
                </a:lnTo>
                <a:lnTo>
                  <a:pt x="160953" y="31254"/>
                </a:lnTo>
                <a:lnTo>
                  <a:pt x="157877" y="32940"/>
                </a:lnTo>
                <a:lnTo>
                  <a:pt x="155545" y="34925"/>
                </a:lnTo>
                <a:lnTo>
                  <a:pt x="153957" y="37207"/>
                </a:lnTo>
                <a:lnTo>
                  <a:pt x="153957" y="77539"/>
                </a:lnTo>
                <a:close/>
              </a:path>
              <a:path w="314960" h="79375">
                <a:moveTo>
                  <a:pt x="191314" y="77539"/>
                </a:moveTo>
                <a:lnTo>
                  <a:pt x="182682" y="77539"/>
                </a:lnTo>
                <a:lnTo>
                  <a:pt x="182682" y="36512"/>
                </a:lnTo>
                <a:lnTo>
                  <a:pt x="181541" y="33188"/>
                </a:lnTo>
                <a:lnTo>
                  <a:pt x="179259" y="31402"/>
                </a:lnTo>
                <a:lnTo>
                  <a:pt x="177076" y="29517"/>
                </a:lnTo>
                <a:lnTo>
                  <a:pt x="174099" y="28574"/>
                </a:lnTo>
                <a:lnTo>
                  <a:pt x="191314" y="28574"/>
                </a:lnTo>
                <a:lnTo>
                  <a:pt x="191314" y="77539"/>
                </a:lnTo>
                <a:close/>
              </a:path>
              <a:path w="314960" h="79375">
                <a:moveTo>
                  <a:pt x="218724" y="22324"/>
                </a:moveTo>
                <a:lnTo>
                  <a:pt x="210091" y="22324"/>
                </a:lnTo>
                <a:lnTo>
                  <a:pt x="210091" y="7292"/>
                </a:lnTo>
                <a:lnTo>
                  <a:pt x="218724" y="7292"/>
                </a:lnTo>
                <a:lnTo>
                  <a:pt x="218724" y="22324"/>
                </a:lnTo>
                <a:close/>
              </a:path>
              <a:path w="314960" h="79375">
                <a:moveTo>
                  <a:pt x="229886" y="29914"/>
                </a:moveTo>
                <a:lnTo>
                  <a:pt x="201013" y="29914"/>
                </a:lnTo>
                <a:lnTo>
                  <a:pt x="201013" y="22324"/>
                </a:lnTo>
                <a:lnTo>
                  <a:pt x="229886" y="22324"/>
                </a:lnTo>
                <a:lnTo>
                  <a:pt x="229886" y="29914"/>
                </a:lnTo>
                <a:close/>
              </a:path>
              <a:path w="314960" h="79375">
                <a:moveTo>
                  <a:pt x="226860" y="78879"/>
                </a:moveTo>
                <a:lnTo>
                  <a:pt x="214159" y="78879"/>
                </a:lnTo>
                <a:lnTo>
                  <a:pt x="210091" y="74562"/>
                </a:lnTo>
                <a:lnTo>
                  <a:pt x="210091" y="29914"/>
                </a:lnTo>
                <a:lnTo>
                  <a:pt x="218724" y="29914"/>
                </a:lnTo>
                <a:lnTo>
                  <a:pt x="218724" y="66228"/>
                </a:lnTo>
                <a:lnTo>
                  <a:pt x="219170" y="67964"/>
                </a:lnTo>
                <a:lnTo>
                  <a:pt x="220063" y="69354"/>
                </a:lnTo>
                <a:lnTo>
                  <a:pt x="220956" y="70643"/>
                </a:lnTo>
                <a:lnTo>
                  <a:pt x="222345" y="71288"/>
                </a:lnTo>
                <a:lnTo>
                  <a:pt x="231069" y="71288"/>
                </a:lnTo>
                <a:lnTo>
                  <a:pt x="232564" y="75307"/>
                </a:lnTo>
                <a:lnTo>
                  <a:pt x="230282" y="77688"/>
                </a:lnTo>
                <a:lnTo>
                  <a:pt x="226860" y="78879"/>
                </a:lnTo>
                <a:close/>
              </a:path>
              <a:path w="314960" h="79375">
                <a:moveTo>
                  <a:pt x="231069" y="71288"/>
                </a:moveTo>
                <a:lnTo>
                  <a:pt x="226611" y="71288"/>
                </a:lnTo>
                <a:lnTo>
                  <a:pt x="228595" y="70495"/>
                </a:lnTo>
                <a:lnTo>
                  <a:pt x="230183" y="68907"/>
                </a:lnTo>
                <a:lnTo>
                  <a:pt x="231069" y="71288"/>
                </a:lnTo>
                <a:close/>
              </a:path>
              <a:path w="314960" h="79375">
                <a:moveTo>
                  <a:pt x="247814" y="14436"/>
                </a:moveTo>
                <a:lnTo>
                  <a:pt x="244737" y="14436"/>
                </a:lnTo>
                <a:lnTo>
                  <a:pt x="243398" y="13890"/>
                </a:lnTo>
                <a:lnTo>
                  <a:pt x="242207" y="12799"/>
                </a:lnTo>
                <a:lnTo>
                  <a:pt x="241116" y="11708"/>
                </a:lnTo>
                <a:lnTo>
                  <a:pt x="240570" y="10368"/>
                </a:lnTo>
                <a:lnTo>
                  <a:pt x="240570" y="7193"/>
                </a:lnTo>
                <a:lnTo>
                  <a:pt x="241116" y="5804"/>
                </a:lnTo>
                <a:lnTo>
                  <a:pt x="242207" y="4613"/>
                </a:lnTo>
                <a:lnTo>
                  <a:pt x="243398" y="3423"/>
                </a:lnTo>
                <a:lnTo>
                  <a:pt x="244737" y="2827"/>
                </a:lnTo>
                <a:lnTo>
                  <a:pt x="247814" y="2827"/>
                </a:lnTo>
                <a:lnTo>
                  <a:pt x="249153" y="3423"/>
                </a:lnTo>
                <a:lnTo>
                  <a:pt x="250245" y="4613"/>
                </a:lnTo>
                <a:lnTo>
                  <a:pt x="251435" y="5804"/>
                </a:lnTo>
                <a:lnTo>
                  <a:pt x="252031" y="7193"/>
                </a:lnTo>
                <a:lnTo>
                  <a:pt x="252031" y="10368"/>
                </a:lnTo>
                <a:lnTo>
                  <a:pt x="251435" y="11708"/>
                </a:lnTo>
                <a:lnTo>
                  <a:pt x="250245" y="12799"/>
                </a:lnTo>
                <a:lnTo>
                  <a:pt x="249153" y="13890"/>
                </a:lnTo>
                <a:lnTo>
                  <a:pt x="247814" y="14436"/>
                </a:lnTo>
                <a:close/>
              </a:path>
              <a:path w="314960" h="79375">
                <a:moveTo>
                  <a:pt x="250542" y="77539"/>
                </a:moveTo>
                <a:lnTo>
                  <a:pt x="242059" y="77539"/>
                </a:lnTo>
                <a:lnTo>
                  <a:pt x="242059" y="22324"/>
                </a:lnTo>
                <a:lnTo>
                  <a:pt x="250542" y="22324"/>
                </a:lnTo>
                <a:lnTo>
                  <a:pt x="250542" y="77539"/>
                </a:lnTo>
                <a:close/>
              </a:path>
              <a:path w="314960" h="79375">
                <a:moveTo>
                  <a:pt x="291887" y="77539"/>
                </a:moveTo>
                <a:lnTo>
                  <a:pt x="282510" y="77539"/>
                </a:lnTo>
                <a:lnTo>
                  <a:pt x="259442" y="22324"/>
                </a:lnTo>
                <a:lnTo>
                  <a:pt x="268818" y="22324"/>
                </a:lnTo>
                <a:lnTo>
                  <a:pt x="287124" y="67568"/>
                </a:lnTo>
                <a:lnTo>
                  <a:pt x="296026" y="67568"/>
                </a:lnTo>
                <a:lnTo>
                  <a:pt x="291887" y="77539"/>
                </a:lnTo>
                <a:close/>
              </a:path>
              <a:path w="314960" h="79375">
                <a:moveTo>
                  <a:pt x="296026" y="67568"/>
                </a:moveTo>
                <a:lnTo>
                  <a:pt x="287124" y="67568"/>
                </a:lnTo>
                <a:lnTo>
                  <a:pt x="305429" y="22324"/>
                </a:lnTo>
                <a:lnTo>
                  <a:pt x="314806" y="22324"/>
                </a:lnTo>
                <a:lnTo>
                  <a:pt x="296026" y="67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24684" y="2862745"/>
            <a:ext cx="292735" cy="99060"/>
          </a:xfrm>
          <a:custGeom>
            <a:avLst/>
            <a:gdLst/>
            <a:ahLst/>
            <a:cxnLst/>
            <a:rect l="l" t="t" r="r" b="b"/>
            <a:pathLst>
              <a:path w="292735" h="99060">
                <a:moveTo>
                  <a:pt x="9524" y="76199"/>
                </a:moveTo>
                <a:lnTo>
                  <a:pt x="0" y="76199"/>
                </a:lnTo>
                <a:lnTo>
                  <a:pt x="0" y="0"/>
                </a:lnTo>
                <a:lnTo>
                  <a:pt x="37900" y="0"/>
                </a:lnTo>
                <a:lnTo>
                  <a:pt x="43655" y="2183"/>
                </a:lnTo>
                <a:lnTo>
                  <a:pt x="47922" y="6548"/>
                </a:lnTo>
                <a:lnTo>
                  <a:pt x="49902" y="8483"/>
                </a:lnTo>
                <a:lnTo>
                  <a:pt x="9524" y="8483"/>
                </a:lnTo>
                <a:lnTo>
                  <a:pt x="9524" y="37504"/>
                </a:lnTo>
                <a:lnTo>
                  <a:pt x="49798" y="37504"/>
                </a:lnTo>
                <a:lnTo>
                  <a:pt x="47773" y="39440"/>
                </a:lnTo>
                <a:lnTo>
                  <a:pt x="43408" y="43706"/>
                </a:lnTo>
                <a:lnTo>
                  <a:pt x="37702" y="45838"/>
                </a:lnTo>
                <a:lnTo>
                  <a:pt x="9524" y="45838"/>
                </a:lnTo>
                <a:lnTo>
                  <a:pt x="9524" y="76199"/>
                </a:lnTo>
                <a:close/>
              </a:path>
              <a:path w="292735" h="99060">
                <a:moveTo>
                  <a:pt x="49798" y="37504"/>
                </a:moveTo>
                <a:lnTo>
                  <a:pt x="34031" y="37504"/>
                </a:lnTo>
                <a:lnTo>
                  <a:pt x="37702" y="36165"/>
                </a:lnTo>
                <a:lnTo>
                  <a:pt x="43258" y="30807"/>
                </a:lnTo>
                <a:lnTo>
                  <a:pt x="44648" y="27285"/>
                </a:lnTo>
                <a:lnTo>
                  <a:pt x="44648" y="18554"/>
                </a:lnTo>
                <a:lnTo>
                  <a:pt x="43258" y="15081"/>
                </a:lnTo>
                <a:lnTo>
                  <a:pt x="40481" y="12501"/>
                </a:lnTo>
                <a:lnTo>
                  <a:pt x="37702" y="9823"/>
                </a:lnTo>
                <a:lnTo>
                  <a:pt x="34031" y="8483"/>
                </a:lnTo>
                <a:lnTo>
                  <a:pt x="49902" y="8483"/>
                </a:lnTo>
                <a:lnTo>
                  <a:pt x="52288" y="10815"/>
                </a:lnTo>
                <a:lnTo>
                  <a:pt x="54470" y="16272"/>
                </a:lnTo>
                <a:lnTo>
                  <a:pt x="54470" y="29666"/>
                </a:lnTo>
                <a:lnTo>
                  <a:pt x="52237" y="35172"/>
                </a:lnTo>
                <a:lnTo>
                  <a:pt x="49798" y="37504"/>
                </a:lnTo>
                <a:close/>
              </a:path>
              <a:path w="292735" h="99060">
                <a:moveTo>
                  <a:pt x="75279" y="76199"/>
                </a:moveTo>
                <a:lnTo>
                  <a:pt x="66796" y="76199"/>
                </a:lnTo>
                <a:lnTo>
                  <a:pt x="66796" y="0"/>
                </a:lnTo>
                <a:lnTo>
                  <a:pt x="75279" y="0"/>
                </a:lnTo>
                <a:lnTo>
                  <a:pt x="75279" y="76199"/>
                </a:lnTo>
                <a:close/>
              </a:path>
              <a:path w="292735" h="99060">
                <a:moveTo>
                  <a:pt x="114143" y="77540"/>
                </a:moveTo>
                <a:lnTo>
                  <a:pt x="98368" y="77540"/>
                </a:lnTo>
                <a:lnTo>
                  <a:pt x="92514" y="71685"/>
                </a:lnTo>
                <a:lnTo>
                  <a:pt x="92514" y="20985"/>
                </a:lnTo>
                <a:lnTo>
                  <a:pt x="100997" y="20985"/>
                </a:lnTo>
                <a:lnTo>
                  <a:pt x="100997" y="61664"/>
                </a:lnTo>
                <a:lnTo>
                  <a:pt x="101989" y="64888"/>
                </a:lnTo>
                <a:lnTo>
                  <a:pt x="103973" y="66973"/>
                </a:lnTo>
                <a:lnTo>
                  <a:pt x="105957" y="68957"/>
                </a:lnTo>
                <a:lnTo>
                  <a:pt x="109083" y="69949"/>
                </a:lnTo>
                <a:lnTo>
                  <a:pt x="128356" y="69949"/>
                </a:lnTo>
                <a:lnTo>
                  <a:pt x="127538" y="70842"/>
                </a:lnTo>
                <a:lnTo>
                  <a:pt x="124710" y="72975"/>
                </a:lnTo>
                <a:lnTo>
                  <a:pt x="121237" y="74860"/>
                </a:lnTo>
                <a:lnTo>
                  <a:pt x="117864" y="76646"/>
                </a:lnTo>
                <a:lnTo>
                  <a:pt x="114143" y="77540"/>
                </a:lnTo>
                <a:close/>
              </a:path>
              <a:path w="292735" h="99060">
                <a:moveTo>
                  <a:pt x="128356" y="69949"/>
                </a:moveTo>
                <a:lnTo>
                  <a:pt x="116723" y="69949"/>
                </a:lnTo>
                <a:lnTo>
                  <a:pt x="119898" y="69105"/>
                </a:lnTo>
                <a:lnTo>
                  <a:pt x="125851" y="65732"/>
                </a:lnTo>
                <a:lnTo>
                  <a:pt x="128133" y="63798"/>
                </a:lnTo>
                <a:lnTo>
                  <a:pt x="129684" y="61664"/>
                </a:lnTo>
                <a:lnTo>
                  <a:pt x="129720" y="20985"/>
                </a:lnTo>
                <a:lnTo>
                  <a:pt x="138353" y="20985"/>
                </a:lnTo>
                <a:lnTo>
                  <a:pt x="138353" y="68460"/>
                </a:lnTo>
                <a:lnTo>
                  <a:pt x="129720" y="68460"/>
                </a:lnTo>
                <a:lnTo>
                  <a:pt x="128356" y="69949"/>
                </a:lnTo>
                <a:close/>
              </a:path>
              <a:path w="292735" h="99060">
                <a:moveTo>
                  <a:pt x="138353" y="76199"/>
                </a:moveTo>
                <a:lnTo>
                  <a:pt x="129720" y="76199"/>
                </a:lnTo>
                <a:lnTo>
                  <a:pt x="129720" y="68460"/>
                </a:lnTo>
                <a:lnTo>
                  <a:pt x="138353" y="68460"/>
                </a:lnTo>
                <a:lnTo>
                  <a:pt x="138353" y="76199"/>
                </a:lnTo>
                <a:close/>
              </a:path>
              <a:path w="292735" h="99060">
                <a:moveTo>
                  <a:pt x="180646" y="76944"/>
                </a:moveTo>
                <a:lnTo>
                  <a:pt x="169335" y="76944"/>
                </a:lnTo>
                <a:lnTo>
                  <a:pt x="163382" y="74314"/>
                </a:lnTo>
                <a:lnTo>
                  <a:pt x="154452" y="63798"/>
                </a:lnTo>
                <a:lnTo>
                  <a:pt x="152219" y="56902"/>
                </a:lnTo>
                <a:lnTo>
                  <a:pt x="152219" y="39539"/>
                </a:lnTo>
                <a:lnTo>
                  <a:pt x="154452" y="32544"/>
                </a:lnTo>
                <a:lnTo>
                  <a:pt x="158916" y="27384"/>
                </a:lnTo>
                <a:lnTo>
                  <a:pt x="163481" y="22225"/>
                </a:lnTo>
                <a:lnTo>
                  <a:pt x="169434" y="19645"/>
                </a:lnTo>
                <a:lnTo>
                  <a:pt x="184416" y="19645"/>
                </a:lnTo>
                <a:lnTo>
                  <a:pt x="190616" y="22870"/>
                </a:lnTo>
                <a:lnTo>
                  <a:pt x="193840" y="27235"/>
                </a:lnTo>
                <a:lnTo>
                  <a:pt x="173502" y="27235"/>
                </a:lnTo>
                <a:lnTo>
                  <a:pt x="169185" y="29219"/>
                </a:lnTo>
                <a:lnTo>
                  <a:pt x="162736" y="37058"/>
                </a:lnTo>
                <a:lnTo>
                  <a:pt x="161149" y="42118"/>
                </a:lnTo>
                <a:lnTo>
                  <a:pt x="161149" y="54620"/>
                </a:lnTo>
                <a:lnTo>
                  <a:pt x="162786" y="59680"/>
                </a:lnTo>
                <a:lnTo>
                  <a:pt x="169335" y="67419"/>
                </a:lnTo>
                <a:lnTo>
                  <a:pt x="173601" y="69354"/>
                </a:lnTo>
                <a:lnTo>
                  <a:pt x="193784" y="69354"/>
                </a:lnTo>
                <a:lnTo>
                  <a:pt x="193395" y="69900"/>
                </a:lnTo>
                <a:lnTo>
                  <a:pt x="190766" y="72231"/>
                </a:lnTo>
                <a:lnTo>
                  <a:pt x="184217" y="76001"/>
                </a:lnTo>
                <a:lnTo>
                  <a:pt x="180646" y="76944"/>
                </a:lnTo>
                <a:close/>
              </a:path>
              <a:path w="292735" h="99060">
                <a:moveTo>
                  <a:pt x="203863" y="29319"/>
                </a:moveTo>
                <a:lnTo>
                  <a:pt x="195379" y="29319"/>
                </a:lnTo>
                <a:lnTo>
                  <a:pt x="195379" y="20985"/>
                </a:lnTo>
                <a:lnTo>
                  <a:pt x="203863" y="20985"/>
                </a:lnTo>
                <a:lnTo>
                  <a:pt x="203863" y="29319"/>
                </a:lnTo>
                <a:close/>
              </a:path>
              <a:path w="292735" h="99060">
                <a:moveTo>
                  <a:pt x="193784" y="69354"/>
                </a:moveTo>
                <a:lnTo>
                  <a:pt x="182034" y="69354"/>
                </a:lnTo>
                <a:lnTo>
                  <a:pt x="185159" y="68510"/>
                </a:lnTo>
                <a:lnTo>
                  <a:pt x="191311" y="65137"/>
                </a:lnTo>
                <a:lnTo>
                  <a:pt x="193692" y="62954"/>
                </a:lnTo>
                <a:lnTo>
                  <a:pt x="195379" y="60275"/>
                </a:lnTo>
                <a:lnTo>
                  <a:pt x="195379" y="36165"/>
                </a:lnTo>
                <a:lnTo>
                  <a:pt x="193692" y="33486"/>
                </a:lnTo>
                <a:lnTo>
                  <a:pt x="191261" y="31353"/>
                </a:lnTo>
                <a:lnTo>
                  <a:pt x="188086" y="29765"/>
                </a:lnTo>
                <a:lnTo>
                  <a:pt x="185011" y="28079"/>
                </a:lnTo>
                <a:lnTo>
                  <a:pt x="181935" y="27235"/>
                </a:lnTo>
                <a:lnTo>
                  <a:pt x="193840" y="27235"/>
                </a:lnTo>
                <a:lnTo>
                  <a:pt x="195379" y="29319"/>
                </a:lnTo>
                <a:lnTo>
                  <a:pt x="203863" y="29319"/>
                </a:lnTo>
                <a:lnTo>
                  <a:pt x="203863" y="67121"/>
                </a:lnTo>
                <a:lnTo>
                  <a:pt x="195379" y="67121"/>
                </a:lnTo>
                <a:lnTo>
                  <a:pt x="193784" y="69354"/>
                </a:lnTo>
                <a:close/>
              </a:path>
              <a:path w="292735" h="99060">
                <a:moveTo>
                  <a:pt x="198019" y="91529"/>
                </a:moveTo>
                <a:lnTo>
                  <a:pt x="183225" y="91529"/>
                </a:lnTo>
                <a:lnTo>
                  <a:pt x="187541" y="90041"/>
                </a:lnTo>
                <a:lnTo>
                  <a:pt x="190616" y="87064"/>
                </a:lnTo>
                <a:lnTo>
                  <a:pt x="193792" y="84187"/>
                </a:lnTo>
                <a:lnTo>
                  <a:pt x="195379" y="80168"/>
                </a:lnTo>
                <a:lnTo>
                  <a:pt x="195379" y="67121"/>
                </a:lnTo>
                <a:lnTo>
                  <a:pt x="203863" y="67121"/>
                </a:lnTo>
                <a:lnTo>
                  <a:pt x="203863" y="82401"/>
                </a:lnTo>
                <a:lnTo>
                  <a:pt x="201580" y="88354"/>
                </a:lnTo>
                <a:lnTo>
                  <a:pt x="198019" y="91529"/>
                </a:lnTo>
                <a:close/>
              </a:path>
              <a:path w="292735" h="99060">
                <a:moveTo>
                  <a:pt x="186003" y="98673"/>
                </a:moveTo>
                <a:lnTo>
                  <a:pt x="172906" y="98673"/>
                </a:lnTo>
                <a:lnTo>
                  <a:pt x="168789" y="98077"/>
                </a:lnTo>
                <a:lnTo>
                  <a:pt x="165316" y="96887"/>
                </a:lnTo>
                <a:lnTo>
                  <a:pt x="161942" y="95696"/>
                </a:lnTo>
                <a:lnTo>
                  <a:pt x="158619" y="93513"/>
                </a:lnTo>
                <a:lnTo>
                  <a:pt x="155344" y="90338"/>
                </a:lnTo>
                <a:lnTo>
                  <a:pt x="159660" y="83938"/>
                </a:lnTo>
                <a:lnTo>
                  <a:pt x="161942" y="86717"/>
                </a:lnTo>
                <a:lnTo>
                  <a:pt x="164522" y="88651"/>
                </a:lnTo>
                <a:lnTo>
                  <a:pt x="167399" y="89743"/>
                </a:lnTo>
                <a:lnTo>
                  <a:pt x="170277" y="90934"/>
                </a:lnTo>
                <a:lnTo>
                  <a:pt x="173700" y="91529"/>
                </a:lnTo>
                <a:lnTo>
                  <a:pt x="198019" y="91529"/>
                </a:lnTo>
                <a:lnTo>
                  <a:pt x="197016" y="92422"/>
                </a:lnTo>
                <a:lnTo>
                  <a:pt x="192452" y="96589"/>
                </a:lnTo>
                <a:lnTo>
                  <a:pt x="186003" y="98673"/>
                </a:lnTo>
                <a:close/>
              </a:path>
              <a:path w="292735" h="99060">
                <a:moveTo>
                  <a:pt x="226856" y="13096"/>
                </a:moveTo>
                <a:lnTo>
                  <a:pt x="223780" y="13096"/>
                </a:lnTo>
                <a:lnTo>
                  <a:pt x="222441" y="12551"/>
                </a:lnTo>
                <a:lnTo>
                  <a:pt x="221251" y="11460"/>
                </a:lnTo>
                <a:lnTo>
                  <a:pt x="220159" y="10368"/>
                </a:lnTo>
                <a:lnTo>
                  <a:pt x="219613" y="9029"/>
                </a:lnTo>
                <a:lnTo>
                  <a:pt x="219613" y="5854"/>
                </a:lnTo>
                <a:lnTo>
                  <a:pt x="220159" y="4465"/>
                </a:lnTo>
                <a:lnTo>
                  <a:pt x="221251" y="3274"/>
                </a:lnTo>
                <a:lnTo>
                  <a:pt x="222441" y="2084"/>
                </a:lnTo>
                <a:lnTo>
                  <a:pt x="223780" y="1488"/>
                </a:lnTo>
                <a:lnTo>
                  <a:pt x="226856" y="1488"/>
                </a:lnTo>
                <a:lnTo>
                  <a:pt x="228196" y="2084"/>
                </a:lnTo>
                <a:lnTo>
                  <a:pt x="229288" y="3274"/>
                </a:lnTo>
                <a:lnTo>
                  <a:pt x="230478" y="4465"/>
                </a:lnTo>
                <a:lnTo>
                  <a:pt x="231074" y="5854"/>
                </a:lnTo>
                <a:lnTo>
                  <a:pt x="231074" y="9029"/>
                </a:lnTo>
                <a:lnTo>
                  <a:pt x="230478" y="10368"/>
                </a:lnTo>
                <a:lnTo>
                  <a:pt x="229288" y="11460"/>
                </a:lnTo>
                <a:lnTo>
                  <a:pt x="228196" y="12551"/>
                </a:lnTo>
                <a:lnTo>
                  <a:pt x="226856" y="13096"/>
                </a:lnTo>
                <a:close/>
              </a:path>
              <a:path w="292735" h="99060">
                <a:moveTo>
                  <a:pt x="229585" y="76199"/>
                </a:moveTo>
                <a:lnTo>
                  <a:pt x="221102" y="76199"/>
                </a:lnTo>
                <a:lnTo>
                  <a:pt x="221102" y="20985"/>
                </a:lnTo>
                <a:lnTo>
                  <a:pt x="229585" y="20985"/>
                </a:lnTo>
                <a:lnTo>
                  <a:pt x="229585" y="76199"/>
                </a:lnTo>
                <a:close/>
              </a:path>
              <a:path w="292735" h="99060">
                <a:moveTo>
                  <a:pt x="263836" y="29021"/>
                </a:moveTo>
                <a:lnTo>
                  <a:pt x="255302" y="29021"/>
                </a:lnTo>
                <a:lnTo>
                  <a:pt x="257684" y="26243"/>
                </a:lnTo>
                <a:lnTo>
                  <a:pt x="260611" y="24011"/>
                </a:lnTo>
                <a:lnTo>
                  <a:pt x="264083" y="22324"/>
                </a:lnTo>
                <a:lnTo>
                  <a:pt x="267556" y="20538"/>
                </a:lnTo>
                <a:lnTo>
                  <a:pt x="271178" y="19645"/>
                </a:lnTo>
                <a:lnTo>
                  <a:pt x="286755" y="19645"/>
                </a:lnTo>
                <a:lnTo>
                  <a:pt x="292658" y="25598"/>
                </a:lnTo>
                <a:lnTo>
                  <a:pt x="292658" y="27235"/>
                </a:lnTo>
                <a:lnTo>
                  <a:pt x="268498" y="27235"/>
                </a:lnTo>
                <a:lnTo>
                  <a:pt x="265373" y="28129"/>
                </a:lnTo>
                <a:lnTo>
                  <a:pt x="263836" y="29021"/>
                </a:lnTo>
                <a:close/>
              </a:path>
              <a:path w="292735" h="99060">
                <a:moveTo>
                  <a:pt x="255302" y="76199"/>
                </a:moveTo>
                <a:lnTo>
                  <a:pt x="246819" y="76199"/>
                </a:lnTo>
                <a:lnTo>
                  <a:pt x="246819" y="20985"/>
                </a:lnTo>
                <a:lnTo>
                  <a:pt x="255302" y="20985"/>
                </a:lnTo>
                <a:lnTo>
                  <a:pt x="255302" y="29021"/>
                </a:lnTo>
                <a:lnTo>
                  <a:pt x="263836" y="29021"/>
                </a:lnTo>
                <a:lnTo>
                  <a:pt x="262297" y="29915"/>
                </a:lnTo>
                <a:lnTo>
                  <a:pt x="259222" y="31601"/>
                </a:lnTo>
                <a:lnTo>
                  <a:pt x="256890" y="33586"/>
                </a:lnTo>
                <a:lnTo>
                  <a:pt x="255302" y="35868"/>
                </a:lnTo>
                <a:lnTo>
                  <a:pt x="255302" y="76199"/>
                </a:lnTo>
                <a:close/>
              </a:path>
              <a:path w="292735" h="99060">
                <a:moveTo>
                  <a:pt x="292658" y="76199"/>
                </a:moveTo>
                <a:lnTo>
                  <a:pt x="284026" y="76199"/>
                </a:lnTo>
                <a:lnTo>
                  <a:pt x="284026" y="35172"/>
                </a:lnTo>
                <a:lnTo>
                  <a:pt x="282885" y="31849"/>
                </a:lnTo>
                <a:lnTo>
                  <a:pt x="280604" y="30063"/>
                </a:lnTo>
                <a:lnTo>
                  <a:pt x="278420" y="28178"/>
                </a:lnTo>
                <a:lnTo>
                  <a:pt x="275444" y="27235"/>
                </a:lnTo>
                <a:lnTo>
                  <a:pt x="292658" y="27235"/>
                </a:lnTo>
                <a:lnTo>
                  <a:pt x="292658" y="76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05788" y="2426395"/>
            <a:ext cx="727710" cy="672465"/>
          </a:xfrm>
          <a:custGeom>
            <a:avLst/>
            <a:gdLst/>
            <a:ahLst/>
            <a:cxnLst/>
            <a:rect l="l" t="t" r="r" b="b"/>
            <a:pathLst>
              <a:path w="727709" h="672464">
                <a:moveTo>
                  <a:pt x="0" y="0"/>
                </a:moveTo>
                <a:lnTo>
                  <a:pt x="727498" y="0"/>
                </a:lnTo>
                <a:lnTo>
                  <a:pt x="727498" y="672298"/>
                </a:lnTo>
                <a:lnTo>
                  <a:pt x="0" y="672298"/>
                </a:lnTo>
                <a:lnTo>
                  <a:pt x="0" y="0"/>
                </a:lnTo>
                <a:close/>
              </a:path>
            </a:pathLst>
          </a:custGeom>
          <a:solidFill>
            <a:srgbClr val="004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17168" y="2661530"/>
            <a:ext cx="505459" cy="100330"/>
          </a:xfrm>
          <a:custGeom>
            <a:avLst/>
            <a:gdLst/>
            <a:ahLst/>
            <a:cxnLst/>
            <a:rect l="l" t="t" r="r" b="b"/>
            <a:pathLst>
              <a:path w="505460" h="100330">
                <a:moveTo>
                  <a:pt x="41523" y="77390"/>
                </a:moveTo>
                <a:lnTo>
                  <a:pt x="0" y="77390"/>
                </a:lnTo>
                <a:lnTo>
                  <a:pt x="0" y="1190"/>
                </a:lnTo>
                <a:lnTo>
                  <a:pt x="40382" y="1190"/>
                </a:lnTo>
                <a:lnTo>
                  <a:pt x="45540" y="2976"/>
                </a:lnTo>
                <a:lnTo>
                  <a:pt x="49410" y="6548"/>
                </a:lnTo>
                <a:lnTo>
                  <a:pt x="52983" y="9674"/>
                </a:lnTo>
                <a:lnTo>
                  <a:pt x="9524" y="9674"/>
                </a:lnTo>
                <a:lnTo>
                  <a:pt x="9524" y="34230"/>
                </a:lnTo>
                <a:lnTo>
                  <a:pt x="49962" y="34230"/>
                </a:lnTo>
                <a:lnTo>
                  <a:pt x="49162" y="35223"/>
                </a:lnTo>
                <a:lnTo>
                  <a:pt x="45938" y="37207"/>
                </a:lnTo>
                <a:lnTo>
                  <a:pt x="41968" y="38099"/>
                </a:lnTo>
                <a:lnTo>
                  <a:pt x="45938" y="38695"/>
                </a:lnTo>
                <a:lnTo>
                  <a:pt x="49410" y="40828"/>
                </a:lnTo>
                <a:lnTo>
                  <a:pt x="50939" y="42713"/>
                </a:lnTo>
                <a:lnTo>
                  <a:pt x="9524" y="42713"/>
                </a:lnTo>
                <a:lnTo>
                  <a:pt x="9524" y="68907"/>
                </a:lnTo>
                <a:lnTo>
                  <a:pt x="54032" y="68907"/>
                </a:lnTo>
                <a:lnTo>
                  <a:pt x="50898" y="71884"/>
                </a:lnTo>
                <a:lnTo>
                  <a:pt x="46930" y="75555"/>
                </a:lnTo>
                <a:lnTo>
                  <a:pt x="41523" y="77390"/>
                </a:lnTo>
                <a:close/>
              </a:path>
              <a:path w="505460" h="100330">
                <a:moveTo>
                  <a:pt x="49962" y="34230"/>
                </a:moveTo>
                <a:lnTo>
                  <a:pt x="36660" y="34230"/>
                </a:lnTo>
                <a:lnTo>
                  <a:pt x="39935" y="33089"/>
                </a:lnTo>
                <a:lnTo>
                  <a:pt x="44399" y="28426"/>
                </a:lnTo>
                <a:lnTo>
                  <a:pt x="45540" y="25499"/>
                </a:lnTo>
                <a:lnTo>
                  <a:pt x="45540" y="18554"/>
                </a:lnTo>
                <a:lnTo>
                  <a:pt x="44399" y="15627"/>
                </a:lnTo>
                <a:lnTo>
                  <a:pt x="42118" y="13246"/>
                </a:lnTo>
                <a:lnTo>
                  <a:pt x="39935" y="10865"/>
                </a:lnTo>
                <a:lnTo>
                  <a:pt x="36660" y="9674"/>
                </a:lnTo>
                <a:lnTo>
                  <a:pt x="52983" y="9674"/>
                </a:lnTo>
                <a:lnTo>
                  <a:pt x="53379" y="10021"/>
                </a:lnTo>
                <a:lnTo>
                  <a:pt x="55363" y="14684"/>
                </a:lnTo>
                <a:lnTo>
                  <a:pt x="55363" y="25103"/>
                </a:lnTo>
                <a:lnTo>
                  <a:pt x="54123" y="28972"/>
                </a:lnTo>
                <a:lnTo>
                  <a:pt x="51643" y="32146"/>
                </a:lnTo>
                <a:lnTo>
                  <a:pt x="49962" y="34230"/>
                </a:lnTo>
                <a:close/>
              </a:path>
              <a:path w="505460" h="100330">
                <a:moveTo>
                  <a:pt x="54032" y="68907"/>
                </a:moveTo>
                <a:lnTo>
                  <a:pt x="37306" y="68907"/>
                </a:lnTo>
                <a:lnTo>
                  <a:pt x="40827" y="67766"/>
                </a:lnTo>
                <a:lnTo>
                  <a:pt x="43309" y="65484"/>
                </a:lnTo>
                <a:lnTo>
                  <a:pt x="45789" y="63103"/>
                </a:lnTo>
                <a:lnTo>
                  <a:pt x="47029" y="59878"/>
                </a:lnTo>
                <a:lnTo>
                  <a:pt x="47029" y="51941"/>
                </a:lnTo>
                <a:lnTo>
                  <a:pt x="45690" y="48815"/>
                </a:lnTo>
                <a:lnTo>
                  <a:pt x="43011" y="46434"/>
                </a:lnTo>
                <a:lnTo>
                  <a:pt x="40431" y="43953"/>
                </a:lnTo>
                <a:lnTo>
                  <a:pt x="37008" y="42713"/>
                </a:lnTo>
                <a:lnTo>
                  <a:pt x="50939" y="42713"/>
                </a:lnTo>
                <a:lnTo>
                  <a:pt x="55363" y="48170"/>
                </a:lnTo>
                <a:lnTo>
                  <a:pt x="56726" y="51941"/>
                </a:lnTo>
                <a:lnTo>
                  <a:pt x="56851" y="63103"/>
                </a:lnTo>
                <a:lnTo>
                  <a:pt x="54867" y="68114"/>
                </a:lnTo>
                <a:lnTo>
                  <a:pt x="54032" y="68907"/>
                </a:lnTo>
                <a:close/>
              </a:path>
              <a:path w="505460" h="100330">
                <a:moveTo>
                  <a:pt x="77352" y="14287"/>
                </a:moveTo>
                <a:lnTo>
                  <a:pt x="74275" y="14287"/>
                </a:lnTo>
                <a:lnTo>
                  <a:pt x="72936" y="13741"/>
                </a:lnTo>
                <a:lnTo>
                  <a:pt x="71745" y="12651"/>
                </a:lnTo>
                <a:lnTo>
                  <a:pt x="70654" y="11559"/>
                </a:lnTo>
                <a:lnTo>
                  <a:pt x="70108" y="10220"/>
                </a:lnTo>
                <a:lnTo>
                  <a:pt x="70108" y="7044"/>
                </a:lnTo>
                <a:lnTo>
                  <a:pt x="70654" y="5655"/>
                </a:lnTo>
                <a:lnTo>
                  <a:pt x="71745" y="4465"/>
                </a:lnTo>
                <a:lnTo>
                  <a:pt x="72936" y="3274"/>
                </a:lnTo>
                <a:lnTo>
                  <a:pt x="74275" y="2679"/>
                </a:lnTo>
                <a:lnTo>
                  <a:pt x="77352" y="2679"/>
                </a:lnTo>
                <a:lnTo>
                  <a:pt x="78691" y="3274"/>
                </a:lnTo>
                <a:lnTo>
                  <a:pt x="79783" y="4465"/>
                </a:lnTo>
                <a:lnTo>
                  <a:pt x="80973" y="5655"/>
                </a:lnTo>
                <a:lnTo>
                  <a:pt x="81569" y="7044"/>
                </a:lnTo>
                <a:lnTo>
                  <a:pt x="81569" y="10220"/>
                </a:lnTo>
                <a:lnTo>
                  <a:pt x="80973" y="11559"/>
                </a:lnTo>
                <a:lnTo>
                  <a:pt x="79783" y="12651"/>
                </a:lnTo>
                <a:lnTo>
                  <a:pt x="78691" y="13741"/>
                </a:lnTo>
                <a:lnTo>
                  <a:pt x="77352" y="14287"/>
                </a:lnTo>
                <a:close/>
              </a:path>
              <a:path w="505460" h="100330">
                <a:moveTo>
                  <a:pt x="80080" y="77390"/>
                </a:moveTo>
                <a:lnTo>
                  <a:pt x="71597" y="77390"/>
                </a:lnTo>
                <a:lnTo>
                  <a:pt x="71597" y="22176"/>
                </a:lnTo>
                <a:lnTo>
                  <a:pt x="80080" y="22176"/>
                </a:lnTo>
                <a:lnTo>
                  <a:pt x="80080" y="77390"/>
                </a:lnTo>
                <a:close/>
              </a:path>
              <a:path w="505460" h="100330">
                <a:moveTo>
                  <a:pt x="122466" y="78135"/>
                </a:moveTo>
                <a:lnTo>
                  <a:pt x="111155" y="78135"/>
                </a:lnTo>
                <a:lnTo>
                  <a:pt x="105202" y="75505"/>
                </a:lnTo>
                <a:lnTo>
                  <a:pt x="96272" y="64988"/>
                </a:lnTo>
                <a:lnTo>
                  <a:pt x="94040" y="58092"/>
                </a:lnTo>
                <a:lnTo>
                  <a:pt x="94040" y="40729"/>
                </a:lnTo>
                <a:lnTo>
                  <a:pt x="96272" y="33734"/>
                </a:lnTo>
                <a:lnTo>
                  <a:pt x="100738" y="28574"/>
                </a:lnTo>
                <a:lnTo>
                  <a:pt x="105301" y="23416"/>
                </a:lnTo>
                <a:lnTo>
                  <a:pt x="111254" y="20835"/>
                </a:lnTo>
                <a:lnTo>
                  <a:pt x="126237" y="20835"/>
                </a:lnTo>
                <a:lnTo>
                  <a:pt x="132438" y="24061"/>
                </a:lnTo>
                <a:lnTo>
                  <a:pt x="135661" y="28426"/>
                </a:lnTo>
                <a:lnTo>
                  <a:pt x="115322" y="28426"/>
                </a:lnTo>
                <a:lnTo>
                  <a:pt x="111006" y="30410"/>
                </a:lnTo>
                <a:lnTo>
                  <a:pt x="104557" y="38249"/>
                </a:lnTo>
                <a:lnTo>
                  <a:pt x="102969" y="43309"/>
                </a:lnTo>
                <a:lnTo>
                  <a:pt x="102969" y="55810"/>
                </a:lnTo>
                <a:lnTo>
                  <a:pt x="104607" y="60871"/>
                </a:lnTo>
                <a:lnTo>
                  <a:pt x="111155" y="68610"/>
                </a:lnTo>
                <a:lnTo>
                  <a:pt x="115421" y="70544"/>
                </a:lnTo>
                <a:lnTo>
                  <a:pt x="135606" y="70544"/>
                </a:lnTo>
                <a:lnTo>
                  <a:pt x="135216" y="71090"/>
                </a:lnTo>
                <a:lnTo>
                  <a:pt x="132586" y="73422"/>
                </a:lnTo>
                <a:lnTo>
                  <a:pt x="126038" y="77192"/>
                </a:lnTo>
                <a:lnTo>
                  <a:pt x="122466" y="78135"/>
                </a:lnTo>
                <a:close/>
              </a:path>
              <a:path w="505460" h="100330">
                <a:moveTo>
                  <a:pt x="145683" y="30510"/>
                </a:moveTo>
                <a:lnTo>
                  <a:pt x="137200" y="30510"/>
                </a:lnTo>
                <a:lnTo>
                  <a:pt x="137200" y="22176"/>
                </a:lnTo>
                <a:lnTo>
                  <a:pt x="145683" y="22176"/>
                </a:lnTo>
                <a:lnTo>
                  <a:pt x="145683" y="30510"/>
                </a:lnTo>
                <a:close/>
              </a:path>
              <a:path w="505460" h="100330">
                <a:moveTo>
                  <a:pt x="135606" y="70544"/>
                </a:moveTo>
                <a:lnTo>
                  <a:pt x="123856" y="70544"/>
                </a:lnTo>
                <a:lnTo>
                  <a:pt x="126981" y="69700"/>
                </a:lnTo>
                <a:lnTo>
                  <a:pt x="133132" y="66328"/>
                </a:lnTo>
                <a:lnTo>
                  <a:pt x="135513" y="64145"/>
                </a:lnTo>
                <a:lnTo>
                  <a:pt x="137200" y="61466"/>
                </a:lnTo>
                <a:lnTo>
                  <a:pt x="137200" y="37356"/>
                </a:lnTo>
                <a:lnTo>
                  <a:pt x="135513" y="34677"/>
                </a:lnTo>
                <a:lnTo>
                  <a:pt x="133083" y="32544"/>
                </a:lnTo>
                <a:lnTo>
                  <a:pt x="129908" y="30956"/>
                </a:lnTo>
                <a:lnTo>
                  <a:pt x="126832" y="29270"/>
                </a:lnTo>
                <a:lnTo>
                  <a:pt x="123756" y="28426"/>
                </a:lnTo>
                <a:lnTo>
                  <a:pt x="135661" y="28426"/>
                </a:lnTo>
                <a:lnTo>
                  <a:pt x="137200" y="30510"/>
                </a:lnTo>
                <a:lnTo>
                  <a:pt x="145683" y="30510"/>
                </a:lnTo>
                <a:lnTo>
                  <a:pt x="145683" y="68312"/>
                </a:lnTo>
                <a:lnTo>
                  <a:pt x="137200" y="68312"/>
                </a:lnTo>
                <a:lnTo>
                  <a:pt x="135606" y="70544"/>
                </a:lnTo>
                <a:close/>
              </a:path>
              <a:path w="505460" h="100330">
                <a:moveTo>
                  <a:pt x="139840" y="92719"/>
                </a:moveTo>
                <a:lnTo>
                  <a:pt x="125046" y="92719"/>
                </a:lnTo>
                <a:lnTo>
                  <a:pt x="129362" y="91232"/>
                </a:lnTo>
                <a:lnTo>
                  <a:pt x="132438" y="88255"/>
                </a:lnTo>
                <a:lnTo>
                  <a:pt x="135612" y="85378"/>
                </a:lnTo>
                <a:lnTo>
                  <a:pt x="137200" y="81359"/>
                </a:lnTo>
                <a:lnTo>
                  <a:pt x="137200" y="68312"/>
                </a:lnTo>
                <a:lnTo>
                  <a:pt x="145683" y="68312"/>
                </a:lnTo>
                <a:lnTo>
                  <a:pt x="145683" y="83592"/>
                </a:lnTo>
                <a:lnTo>
                  <a:pt x="143401" y="89545"/>
                </a:lnTo>
                <a:lnTo>
                  <a:pt x="139840" y="92719"/>
                </a:lnTo>
                <a:close/>
              </a:path>
              <a:path w="505460" h="100330">
                <a:moveTo>
                  <a:pt x="127824" y="99863"/>
                </a:moveTo>
                <a:lnTo>
                  <a:pt x="114727" y="99863"/>
                </a:lnTo>
                <a:lnTo>
                  <a:pt x="110609" y="99268"/>
                </a:lnTo>
                <a:lnTo>
                  <a:pt x="107136" y="98077"/>
                </a:lnTo>
                <a:lnTo>
                  <a:pt x="103764" y="96887"/>
                </a:lnTo>
                <a:lnTo>
                  <a:pt x="100439" y="94704"/>
                </a:lnTo>
                <a:lnTo>
                  <a:pt x="97166" y="91529"/>
                </a:lnTo>
                <a:lnTo>
                  <a:pt x="101482" y="85129"/>
                </a:lnTo>
                <a:lnTo>
                  <a:pt x="103764" y="87907"/>
                </a:lnTo>
                <a:lnTo>
                  <a:pt x="106343" y="89842"/>
                </a:lnTo>
                <a:lnTo>
                  <a:pt x="109221" y="90934"/>
                </a:lnTo>
                <a:lnTo>
                  <a:pt x="112098" y="92124"/>
                </a:lnTo>
                <a:lnTo>
                  <a:pt x="115521" y="92719"/>
                </a:lnTo>
                <a:lnTo>
                  <a:pt x="139840" y="92719"/>
                </a:lnTo>
                <a:lnTo>
                  <a:pt x="138838" y="93613"/>
                </a:lnTo>
                <a:lnTo>
                  <a:pt x="134273" y="97780"/>
                </a:lnTo>
                <a:lnTo>
                  <a:pt x="127824" y="99863"/>
                </a:lnTo>
                <a:close/>
              </a:path>
              <a:path w="505460" h="100330">
                <a:moveTo>
                  <a:pt x="241095" y="70246"/>
                </a:moveTo>
                <a:lnTo>
                  <a:pt x="223170" y="70246"/>
                </a:lnTo>
                <a:lnTo>
                  <a:pt x="227536" y="69056"/>
                </a:lnTo>
                <a:lnTo>
                  <a:pt x="230810" y="66674"/>
                </a:lnTo>
                <a:lnTo>
                  <a:pt x="234084" y="64194"/>
                </a:lnTo>
                <a:lnTo>
                  <a:pt x="235721" y="61019"/>
                </a:lnTo>
                <a:lnTo>
                  <a:pt x="235721" y="51097"/>
                </a:lnTo>
                <a:lnTo>
                  <a:pt x="230958" y="46781"/>
                </a:lnTo>
                <a:lnTo>
                  <a:pt x="210322" y="41226"/>
                </a:lnTo>
                <a:lnTo>
                  <a:pt x="203178" y="38894"/>
                </a:lnTo>
                <a:lnTo>
                  <a:pt x="190477" y="24804"/>
                </a:lnTo>
                <a:lnTo>
                  <a:pt x="190477" y="15081"/>
                </a:lnTo>
                <a:lnTo>
                  <a:pt x="192909" y="10070"/>
                </a:lnTo>
                <a:lnTo>
                  <a:pt x="202731" y="2034"/>
                </a:lnTo>
                <a:lnTo>
                  <a:pt x="209032" y="0"/>
                </a:lnTo>
                <a:lnTo>
                  <a:pt x="216671" y="0"/>
                </a:lnTo>
                <a:lnTo>
                  <a:pt x="224782" y="660"/>
                </a:lnTo>
                <a:lnTo>
                  <a:pt x="232001" y="2641"/>
                </a:lnTo>
                <a:lnTo>
                  <a:pt x="238326" y="5943"/>
                </a:lnTo>
                <a:lnTo>
                  <a:pt x="241310" y="8483"/>
                </a:lnTo>
                <a:lnTo>
                  <a:pt x="211413" y="8483"/>
                </a:lnTo>
                <a:lnTo>
                  <a:pt x="207593" y="9574"/>
                </a:lnTo>
                <a:lnTo>
                  <a:pt x="204616" y="11757"/>
                </a:lnTo>
                <a:lnTo>
                  <a:pt x="201739" y="13940"/>
                </a:lnTo>
                <a:lnTo>
                  <a:pt x="200300" y="16867"/>
                </a:lnTo>
                <a:lnTo>
                  <a:pt x="200300" y="23217"/>
                </a:lnTo>
                <a:lnTo>
                  <a:pt x="201540" y="25499"/>
                </a:lnTo>
                <a:lnTo>
                  <a:pt x="206501" y="29270"/>
                </a:lnTo>
                <a:lnTo>
                  <a:pt x="210023" y="30758"/>
                </a:lnTo>
                <a:lnTo>
                  <a:pt x="214588" y="31849"/>
                </a:lnTo>
                <a:lnTo>
                  <a:pt x="225402" y="34826"/>
                </a:lnTo>
                <a:lnTo>
                  <a:pt x="232398" y="37306"/>
                </a:lnTo>
                <a:lnTo>
                  <a:pt x="235572" y="39290"/>
                </a:lnTo>
                <a:lnTo>
                  <a:pt x="238748" y="41176"/>
                </a:lnTo>
                <a:lnTo>
                  <a:pt x="241179" y="43507"/>
                </a:lnTo>
                <a:lnTo>
                  <a:pt x="242865" y="46285"/>
                </a:lnTo>
                <a:lnTo>
                  <a:pt x="244651" y="49064"/>
                </a:lnTo>
                <a:lnTo>
                  <a:pt x="245544" y="52436"/>
                </a:lnTo>
                <a:lnTo>
                  <a:pt x="245544" y="63351"/>
                </a:lnTo>
                <a:lnTo>
                  <a:pt x="242965" y="68808"/>
                </a:lnTo>
                <a:lnTo>
                  <a:pt x="241095" y="70246"/>
                </a:lnTo>
                <a:close/>
              </a:path>
              <a:path w="505460" h="100330">
                <a:moveTo>
                  <a:pt x="238102" y="17562"/>
                </a:moveTo>
                <a:lnTo>
                  <a:pt x="232645" y="11509"/>
                </a:lnTo>
                <a:lnTo>
                  <a:pt x="225303" y="8483"/>
                </a:lnTo>
                <a:lnTo>
                  <a:pt x="241310" y="8483"/>
                </a:lnTo>
                <a:lnTo>
                  <a:pt x="243758" y="10567"/>
                </a:lnTo>
                <a:lnTo>
                  <a:pt x="238102" y="17562"/>
                </a:lnTo>
                <a:close/>
              </a:path>
              <a:path w="505460" h="100330">
                <a:moveTo>
                  <a:pt x="225948" y="78730"/>
                </a:moveTo>
                <a:lnTo>
                  <a:pt x="217416" y="78730"/>
                </a:lnTo>
                <a:lnTo>
                  <a:pt x="208663" y="77977"/>
                </a:lnTo>
                <a:lnTo>
                  <a:pt x="200858" y="75716"/>
                </a:lnTo>
                <a:lnTo>
                  <a:pt x="194003" y="71949"/>
                </a:lnTo>
                <a:lnTo>
                  <a:pt x="188096" y="66674"/>
                </a:lnTo>
                <a:lnTo>
                  <a:pt x="193752" y="59382"/>
                </a:lnTo>
                <a:lnTo>
                  <a:pt x="196828" y="62954"/>
                </a:lnTo>
                <a:lnTo>
                  <a:pt x="200449" y="65683"/>
                </a:lnTo>
                <a:lnTo>
                  <a:pt x="204616" y="67568"/>
                </a:lnTo>
                <a:lnTo>
                  <a:pt x="208882" y="69354"/>
                </a:lnTo>
                <a:lnTo>
                  <a:pt x="213249" y="70246"/>
                </a:lnTo>
                <a:lnTo>
                  <a:pt x="241095" y="70246"/>
                </a:lnTo>
                <a:lnTo>
                  <a:pt x="237805" y="72777"/>
                </a:lnTo>
                <a:lnTo>
                  <a:pt x="232744" y="76745"/>
                </a:lnTo>
                <a:lnTo>
                  <a:pt x="225948" y="78730"/>
                </a:lnTo>
                <a:close/>
              </a:path>
              <a:path w="505460" h="100330">
                <a:moveTo>
                  <a:pt x="278294" y="77390"/>
                </a:moveTo>
                <a:lnTo>
                  <a:pt x="269661" y="77390"/>
                </a:lnTo>
                <a:lnTo>
                  <a:pt x="252100" y="22176"/>
                </a:lnTo>
                <a:lnTo>
                  <a:pt x="261030" y="22176"/>
                </a:lnTo>
                <a:lnTo>
                  <a:pt x="274573" y="66229"/>
                </a:lnTo>
                <a:lnTo>
                  <a:pt x="281927" y="66229"/>
                </a:lnTo>
                <a:lnTo>
                  <a:pt x="278294" y="77390"/>
                </a:lnTo>
                <a:close/>
              </a:path>
              <a:path w="505460" h="100330">
                <a:moveTo>
                  <a:pt x="281927" y="66229"/>
                </a:moveTo>
                <a:lnTo>
                  <a:pt x="274573" y="66229"/>
                </a:lnTo>
                <a:lnTo>
                  <a:pt x="289009" y="22176"/>
                </a:lnTo>
                <a:lnTo>
                  <a:pt x="296302" y="22176"/>
                </a:lnTo>
                <a:lnTo>
                  <a:pt x="299899" y="33040"/>
                </a:lnTo>
                <a:lnTo>
                  <a:pt x="292730" y="33040"/>
                </a:lnTo>
                <a:lnTo>
                  <a:pt x="281927" y="66229"/>
                </a:lnTo>
                <a:close/>
              </a:path>
              <a:path w="505460" h="100330">
                <a:moveTo>
                  <a:pt x="319200" y="66229"/>
                </a:moveTo>
                <a:lnTo>
                  <a:pt x="310887" y="66229"/>
                </a:lnTo>
                <a:lnTo>
                  <a:pt x="324430" y="22176"/>
                </a:lnTo>
                <a:lnTo>
                  <a:pt x="333211" y="22176"/>
                </a:lnTo>
                <a:lnTo>
                  <a:pt x="319200" y="66229"/>
                </a:lnTo>
                <a:close/>
              </a:path>
              <a:path w="505460" h="100330">
                <a:moveTo>
                  <a:pt x="315650" y="77390"/>
                </a:moveTo>
                <a:lnTo>
                  <a:pt x="307166" y="77390"/>
                </a:lnTo>
                <a:lnTo>
                  <a:pt x="292730" y="33040"/>
                </a:lnTo>
                <a:lnTo>
                  <a:pt x="299899" y="33040"/>
                </a:lnTo>
                <a:lnTo>
                  <a:pt x="310887" y="66229"/>
                </a:lnTo>
                <a:lnTo>
                  <a:pt x="319200" y="66229"/>
                </a:lnTo>
                <a:lnTo>
                  <a:pt x="315650" y="77390"/>
                </a:lnTo>
                <a:close/>
              </a:path>
              <a:path w="505460" h="100330">
                <a:moveTo>
                  <a:pt x="349043" y="14287"/>
                </a:moveTo>
                <a:lnTo>
                  <a:pt x="345968" y="14287"/>
                </a:lnTo>
                <a:lnTo>
                  <a:pt x="344629" y="13741"/>
                </a:lnTo>
                <a:lnTo>
                  <a:pt x="343438" y="12651"/>
                </a:lnTo>
                <a:lnTo>
                  <a:pt x="342346" y="11559"/>
                </a:lnTo>
                <a:lnTo>
                  <a:pt x="341801" y="10220"/>
                </a:lnTo>
                <a:lnTo>
                  <a:pt x="341801" y="7044"/>
                </a:lnTo>
                <a:lnTo>
                  <a:pt x="342346" y="5655"/>
                </a:lnTo>
                <a:lnTo>
                  <a:pt x="343438" y="4465"/>
                </a:lnTo>
                <a:lnTo>
                  <a:pt x="344629" y="3274"/>
                </a:lnTo>
                <a:lnTo>
                  <a:pt x="345968" y="2679"/>
                </a:lnTo>
                <a:lnTo>
                  <a:pt x="349043" y="2679"/>
                </a:lnTo>
                <a:lnTo>
                  <a:pt x="350384" y="3274"/>
                </a:lnTo>
                <a:lnTo>
                  <a:pt x="351474" y="4465"/>
                </a:lnTo>
                <a:lnTo>
                  <a:pt x="352665" y="5655"/>
                </a:lnTo>
                <a:lnTo>
                  <a:pt x="353260" y="7044"/>
                </a:lnTo>
                <a:lnTo>
                  <a:pt x="353260" y="10220"/>
                </a:lnTo>
                <a:lnTo>
                  <a:pt x="352665" y="11559"/>
                </a:lnTo>
                <a:lnTo>
                  <a:pt x="351474" y="12651"/>
                </a:lnTo>
                <a:lnTo>
                  <a:pt x="350384" y="13741"/>
                </a:lnTo>
                <a:lnTo>
                  <a:pt x="349043" y="14287"/>
                </a:lnTo>
                <a:close/>
              </a:path>
              <a:path w="505460" h="100330">
                <a:moveTo>
                  <a:pt x="351772" y="77390"/>
                </a:moveTo>
                <a:lnTo>
                  <a:pt x="343289" y="77390"/>
                </a:lnTo>
                <a:lnTo>
                  <a:pt x="343289" y="22176"/>
                </a:lnTo>
                <a:lnTo>
                  <a:pt x="351772" y="22176"/>
                </a:lnTo>
                <a:lnTo>
                  <a:pt x="351772" y="77390"/>
                </a:lnTo>
                <a:close/>
              </a:path>
              <a:path w="505460" h="100330">
                <a:moveTo>
                  <a:pt x="379276" y="22176"/>
                </a:moveTo>
                <a:lnTo>
                  <a:pt x="370644" y="22176"/>
                </a:lnTo>
                <a:lnTo>
                  <a:pt x="370644" y="7143"/>
                </a:lnTo>
                <a:lnTo>
                  <a:pt x="379276" y="7143"/>
                </a:lnTo>
                <a:lnTo>
                  <a:pt x="379276" y="22176"/>
                </a:lnTo>
                <a:close/>
              </a:path>
              <a:path w="505460" h="100330">
                <a:moveTo>
                  <a:pt x="390438" y="29765"/>
                </a:moveTo>
                <a:lnTo>
                  <a:pt x="361565" y="29765"/>
                </a:lnTo>
                <a:lnTo>
                  <a:pt x="361565" y="22176"/>
                </a:lnTo>
                <a:lnTo>
                  <a:pt x="390438" y="22176"/>
                </a:lnTo>
                <a:lnTo>
                  <a:pt x="390438" y="29765"/>
                </a:lnTo>
                <a:close/>
              </a:path>
              <a:path w="505460" h="100330">
                <a:moveTo>
                  <a:pt x="387412" y="78730"/>
                </a:moveTo>
                <a:lnTo>
                  <a:pt x="374711" y="78730"/>
                </a:lnTo>
                <a:lnTo>
                  <a:pt x="370644" y="74413"/>
                </a:lnTo>
                <a:lnTo>
                  <a:pt x="370644" y="29765"/>
                </a:lnTo>
                <a:lnTo>
                  <a:pt x="379276" y="29765"/>
                </a:lnTo>
                <a:lnTo>
                  <a:pt x="379276" y="66079"/>
                </a:lnTo>
                <a:lnTo>
                  <a:pt x="379722" y="67815"/>
                </a:lnTo>
                <a:lnTo>
                  <a:pt x="380615" y="69205"/>
                </a:lnTo>
                <a:lnTo>
                  <a:pt x="381508" y="70495"/>
                </a:lnTo>
                <a:lnTo>
                  <a:pt x="382897" y="71140"/>
                </a:lnTo>
                <a:lnTo>
                  <a:pt x="391621" y="71140"/>
                </a:lnTo>
                <a:lnTo>
                  <a:pt x="393116" y="75158"/>
                </a:lnTo>
                <a:lnTo>
                  <a:pt x="390835" y="77540"/>
                </a:lnTo>
                <a:lnTo>
                  <a:pt x="387412" y="78730"/>
                </a:lnTo>
                <a:close/>
              </a:path>
              <a:path w="505460" h="100330">
                <a:moveTo>
                  <a:pt x="391621" y="71140"/>
                </a:moveTo>
                <a:lnTo>
                  <a:pt x="387163" y="71140"/>
                </a:lnTo>
                <a:lnTo>
                  <a:pt x="389148" y="70346"/>
                </a:lnTo>
                <a:lnTo>
                  <a:pt x="390735" y="68758"/>
                </a:lnTo>
                <a:lnTo>
                  <a:pt x="391621" y="71140"/>
                </a:lnTo>
                <a:close/>
              </a:path>
              <a:path w="505460" h="100330">
                <a:moveTo>
                  <a:pt x="435403" y="78730"/>
                </a:moveTo>
                <a:lnTo>
                  <a:pt x="418833" y="78730"/>
                </a:lnTo>
                <a:lnTo>
                  <a:pt x="412235" y="76001"/>
                </a:lnTo>
                <a:lnTo>
                  <a:pt x="401917" y="65088"/>
                </a:lnTo>
                <a:lnTo>
                  <a:pt x="399337" y="58142"/>
                </a:lnTo>
                <a:lnTo>
                  <a:pt x="399337" y="41374"/>
                </a:lnTo>
                <a:lnTo>
                  <a:pt x="401917" y="34478"/>
                </a:lnTo>
                <a:lnTo>
                  <a:pt x="412235" y="23564"/>
                </a:lnTo>
                <a:lnTo>
                  <a:pt x="418833" y="20835"/>
                </a:lnTo>
                <a:lnTo>
                  <a:pt x="435403" y="20835"/>
                </a:lnTo>
                <a:lnTo>
                  <a:pt x="442150" y="24011"/>
                </a:lnTo>
                <a:lnTo>
                  <a:pt x="445599" y="28426"/>
                </a:lnTo>
                <a:lnTo>
                  <a:pt x="421661" y="28426"/>
                </a:lnTo>
                <a:lnTo>
                  <a:pt x="417047" y="30410"/>
                </a:lnTo>
                <a:lnTo>
                  <a:pt x="410003" y="38249"/>
                </a:lnTo>
                <a:lnTo>
                  <a:pt x="408267" y="43358"/>
                </a:lnTo>
                <a:lnTo>
                  <a:pt x="408267" y="56158"/>
                </a:lnTo>
                <a:lnTo>
                  <a:pt x="410003" y="61366"/>
                </a:lnTo>
                <a:lnTo>
                  <a:pt x="413475" y="65335"/>
                </a:lnTo>
                <a:lnTo>
                  <a:pt x="417047" y="69205"/>
                </a:lnTo>
                <a:lnTo>
                  <a:pt x="421661" y="71140"/>
                </a:lnTo>
                <a:lnTo>
                  <a:pt x="445599" y="71140"/>
                </a:lnTo>
                <a:lnTo>
                  <a:pt x="442150" y="75555"/>
                </a:lnTo>
                <a:lnTo>
                  <a:pt x="435403" y="78730"/>
                </a:lnTo>
                <a:close/>
              </a:path>
              <a:path w="505460" h="100330">
                <a:moveTo>
                  <a:pt x="441455" y="35718"/>
                </a:moveTo>
                <a:lnTo>
                  <a:pt x="437883" y="30857"/>
                </a:lnTo>
                <a:lnTo>
                  <a:pt x="433170" y="28426"/>
                </a:lnTo>
                <a:lnTo>
                  <a:pt x="445599" y="28426"/>
                </a:lnTo>
                <a:lnTo>
                  <a:pt x="447111" y="30360"/>
                </a:lnTo>
                <a:lnTo>
                  <a:pt x="441455" y="35718"/>
                </a:lnTo>
                <a:close/>
              </a:path>
              <a:path w="505460" h="100330">
                <a:moveTo>
                  <a:pt x="445599" y="71140"/>
                </a:moveTo>
                <a:lnTo>
                  <a:pt x="433170" y="71140"/>
                </a:lnTo>
                <a:lnTo>
                  <a:pt x="437883" y="68709"/>
                </a:lnTo>
                <a:lnTo>
                  <a:pt x="441455" y="63847"/>
                </a:lnTo>
                <a:lnTo>
                  <a:pt x="447111" y="69205"/>
                </a:lnTo>
                <a:lnTo>
                  <a:pt x="445599" y="71140"/>
                </a:lnTo>
                <a:close/>
              </a:path>
              <a:path w="505460" h="100330">
                <a:moveTo>
                  <a:pt x="467673" y="77390"/>
                </a:moveTo>
                <a:lnTo>
                  <a:pt x="459190" y="77390"/>
                </a:lnTo>
                <a:lnTo>
                  <a:pt x="459190" y="1190"/>
                </a:lnTo>
                <a:lnTo>
                  <a:pt x="467673" y="1190"/>
                </a:lnTo>
                <a:lnTo>
                  <a:pt x="467673" y="30212"/>
                </a:lnTo>
                <a:lnTo>
                  <a:pt x="476279" y="30212"/>
                </a:lnTo>
                <a:lnTo>
                  <a:pt x="474966" y="30956"/>
                </a:lnTo>
                <a:lnTo>
                  <a:pt x="471989" y="32544"/>
                </a:lnTo>
                <a:lnTo>
                  <a:pt x="469558" y="34577"/>
                </a:lnTo>
                <a:lnTo>
                  <a:pt x="467787" y="36909"/>
                </a:lnTo>
                <a:lnTo>
                  <a:pt x="467673" y="77390"/>
                </a:lnTo>
                <a:close/>
              </a:path>
              <a:path w="505460" h="100330">
                <a:moveTo>
                  <a:pt x="476279" y="30212"/>
                </a:moveTo>
                <a:lnTo>
                  <a:pt x="467673" y="30212"/>
                </a:lnTo>
                <a:lnTo>
                  <a:pt x="470154" y="27334"/>
                </a:lnTo>
                <a:lnTo>
                  <a:pt x="473130" y="25052"/>
                </a:lnTo>
                <a:lnTo>
                  <a:pt x="480076" y="21679"/>
                </a:lnTo>
                <a:lnTo>
                  <a:pt x="483697" y="20835"/>
                </a:lnTo>
                <a:lnTo>
                  <a:pt x="499175" y="20835"/>
                </a:lnTo>
                <a:lnTo>
                  <a:pt x="505029" y="26689"/>
                </a:lnTo>
                <a:lnTo>
                  <a:pt x="505029" y="28426"/>
                </a:lnTo>
                <a:lnTo>
                  <a:pt x="480968" y="28426"/>
                </a:lnTo>
                <a:lnTo>
                  <a:pt x="477942" y="29270"/>
                </a:lnTo>
                <a:lnTo>
                  <a:pt x="476279" y="30212"/>
                </a:lnTo>
                <a:close/>
              </a:path>
              <a:path w="505460" h="100330">
                <a:moveTo>
                  <a:pt x="505029" y="77390"/>
                </a:moveTo>
                <a:lnTo>
                  <a:pt x="496545" y="77390"/>
                </a:lnTo>
                <a:lnTo>
                  <a:pt x="496545" y="36909"/>
                </a:lnTo>
                <a:lnTo>
                  <a:pt x="495554" y="33784"/>
                </a:lnTo>
                <a:lnTo>
                  <a:pt x="493569" y="31701"/>
                </a:lnTo>
                <a:lnTo>
                  <a:pt x="491684" y="29517"/>
                </a:lnTo>
                <a:lnTo>
                  <a:pt x="488509" y="28426"/>
                </a:lnTo>
                <a:lnTo>
                  <a:pt x="505029" y="28426"/>
                </a:lnTo>
                <a:lnTo>
                  <a:pt x="505029" y="773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23411" y="2796070"/>
            <a:ext cx="292735" cy="99060"/>
          </a:xfrm>
          <a:custGeom>
            <a:avLst/>
            <a:gdLst/>
            <a:ahLst/>
            <a:cxnLst/>
            <a:rect l="l" t="t" r="r" b="b"/>
            <a:pathLst>
              <a:path w="292735" h="99060">
                <a:moveTo>
                  <a:pt x="9524" y="76199"/>
                </a:moveTo>
                <a:lnTo>
                  <a:pt x="0" y="76199"/>
                </a:lnTo>
                <a:lnTo>
                  <a:pt x="0" y="0"/>
                </a:lnTo>
                <a:lnTo>
                  <a:pt x="37900" y="0"/>
                </a:lnTo>
                <a:lnTo>
                  <a:pt x="43655" y="2183"/>
                </a:lnTo>
                <a:lnTo>
                  <a:pt x="47922" y="6548"/>
                </a:lnTo>
                <a:lnTo>
                  <a:pt x="49902" y="8483"/>
                </a:lnTo>
                <a:lnTo>
                  <a:pt x="9524" y="8483"/>
                </a:lnTo>
                <a:lnTo>
                  <a:pt x="9524" y="37504"/>
                </a:lnTo>
                <a:lnTo>
                  <a:pt x="49798" y="37504"/>
                </a:lnTo>
                <a:lnTo>
                  <a:pt x="47773" y="39440"/>
                </a:lnTo>
                <a:lnTo>
                  <a:pt x="43408" y="43706"/>
                </a:lnTo>
                <a:lnTo>
                  <a:pt x="37702" y="45838"/>
                </a:lnTo>
                <a:lnTo>
                  <a:pt x="9524" y="45838"/>
                </a:lnTo>
                <a:lnTo>
                  <a:pt x="9524" y="76199"/>
                </a:lnTo>
                <a:close/>
              </a:path>
              <a:path w="292735" h="99060">
                <a:moveTo>
                  <a:pt x="49798" y="37504"/>
                </a:moveTo>
                <a:lnTo>
                  <a:pt x="34031" y="37504"/>
                </a:lnTo>
                <a:lnTo>
                  <a:pt x="37702" y="36165"/>
                </a:lnTo>
                <a:lnTo>
                  <a:pt x="43258" y="30807"/>
                </a:lnTo>
                <a:lnTo>
                  <a:pt x="44648" y="27285"/>
                </a:lnTo>
                <a:lnTo>
                  <a:pt x="44648" y="18554"/>
                </a:lnTo>
                <a:lnTo>
                  <a:pt x="43258" y="15081"/>
                </a:lnTo>
                <a:lnTo>
                  <a:pt x="40481" y="12501"/>
                </a:lnTo>
                <a:lnTo>
                  <a:pt x="37702" y="9823"/>
                </a:lnTo>
                <a:lnTo>
                  <a:pt x="34031" y="8483"/>
                </a:lnTo>
                <a:lnTo>
                  <a:pt x="49902" y="8483"/>
                </a:lnTo>
                <a:lnTo>
                  <a:pt x="52288" y="10815"/>
                </a:lnTo>
                <a:lnTo>
                  <a:pt x="54470" y="16272"/>
                </a:lnTo>
                <a:lnTo>
                  <a:pt x="54470" y="29666"/>
                </a:lnTo>
                <a:lnTo>
                  <a:pt x="52237" y="35172"/>
                </a:lnTo>
                <a:lnTo>
                  <a:pt x="49798" y="37504"/>
                </a:lnTo>
                <a:close/>
              </a:path>
              <a:path w="292735" h="99060">
                <a:moveTo>
                  <a:pt x="75279" y="76199"/>
                </a:moveTo>
                <a:lnTo>
                  <a:pt x="66796" y="76199"/>
                </a:lnTo>
                <a:lnTo>
                  <a:pt x="66796" y="0"/>
                </a:lnTo>
                <a:lnTo>
                  <a:pt x="75279" y="0"/>
                </a:lnTo>
                <a:lnTo>
                  <a:pt x="75279" y="76199"/>
                </a:lnTo>
                <a:close/>
              </a:path>
              <a:path w="292735" h="99060">
                <a:moveTo>
                  <a:pt x="114143" y="77540"/>
                </a:moveTo>
                <a:lnTo>
                  <a:pt x="98368" y="77540"/>
                </a:lnTo>
                <a:lnTo>
                  <a:pt x="92514" y="71685"/>
                </a:lnTo>
                <a:lnTo>
                  <a:pt x="92514" y="20985"/>
                </a:lnTo>
                <a:lnTo>
                  <a:pt x="100997" y="20985"/>
                </a:lnTo>
                <a:lnTo>
                  <a:pt x="100997" y="61664"/>
                </a:lnTo>
                <a:lnTo>
                  <a:pt x="101989" y="64888"/>
                </a:lnTo>
                <a:lnTo>
                  <a:pt x="103973" y="66973"/>
                </a:lnTo>
                <a:lnTo>
                  <a:pt x="105957" y="68957"/>
                </a:lnTo>
                <a:lnTo>
                  <a:pt x="109083" y="69949"/>
                </a:lnTo>
                <a:lnTo>
                  <a:pt x="128356" y="69949"/>
                </a:lnTo>
                <a:lnTo>
                  <a:pt x="127538" y="70842"/>
                </a:lnTo>
                <a:lnTo>
                  <a:pt x="124710" y="72975"/>
                </a:lnTo>
                <a:lnTo>
                  <a:pt x="121237" y="74860"/>
                </a:lnTo>
                <a:lnTo>
                  <a:pt x="117864" y="76646"/>
                </a:lnTo>
                <a:lnTo>
                  <a:pt x="114143" y="77540"/>
                </a:lnTo>
                <a:close/>
              </a:path>
              <a:path w="292735" h="99060">
                <a:moveTo>
                  <a:pt x="128356" y="69949"/>
                </a:moveTo>
                <a:lnTo>
                  <a:pt x="116723" y="69949"/>
                </a:lnTo>
                <a:lnTo>
                  <a:pt x="119898" y="69105"/>
                </a:lnTo>
                <a:lnTo>
                  <a:pt x="125851" y="65732"/>
                </a:lnTo>
                <a:lnTo>
                  <a:pt x="128133" y="63798"/>
                </a:lnTo>
                <a:lnTo>
                  <a:pt x="129684" y="61664"/>
                </a:lnTo>
                <a:lnTo>
                  <a:pt x="129720" y="20985"/>
                </a:lnTo>
                <a:lnTo>
                  <a:pt x="138353" y="20985"/>
                </a:lnTo>
                <a:lnTo>
                  <a:pt x="138353" y="68460"/>
                </a:lnTo>
                <a:lnTo>
                  <a:pt x="129720" y="68460"/>
                </a:lnTo>
                <a:lnTo>
                  <a:pt x="128356" y="69949"/>
                </a:lnTo>
                <a:close/>
              </a:path>
              <a:path w="292735" h="99060">
                <a:moveTo>
                  <a:pt x="138353" y="76199"/>
                </a:moveTo>
                <a:lnTo>
                  <a:pt x="129720" y="76199"/>
                </a:lnTo>
                <a:lnTo>
                  <a:pt x="129720" y="68460"/>
                </a:lnTo>
                <a:lnTo>
                  <a:pt x="138353" y="68460"/>
                </a:lnTo>
                <a:lnTo>
                  <a:pt x="138353" y="76199"/>
                </a:lnTo>
                <a:close/>
              </a:path>
              <a:path w="292735" h="99060">
                <a:moveTo>
                  <a:pt x="180646" y="76944"/>
                </a:moveTo>
                <a:lnTo>
                  <a:pt x="169335" y="76944"/>
                </a:lnTo>
                <a:lnTo>
                  <a:pt x="163382" y="74314"/>
                </a:lnTo>
                <a:lnTo>
                  <a:pt x="154452" y="63798"/>
                </a:lnTo>
                <a:lnTo>
                  <a:pt x="152219" y="56902"/>
                </a:lnTo>
                <a:lnTo>
                  <a:pt x="152219" y="39539"/>
                </a:lnTo>
                <a:lnTo>
                  <a:pt x="154452" y="32544"/>
                </a:lnTo>
                <a:lnTo>
                  <a:pt x="158916" y="27384"/>
                </a:lnTo>
                <a:lnTo>
                  <a:pt x="163481" y="22225"/>
                </a:lnTo>
                <a:lnTo>
                  <a:pt x="169434" y="19645"/>
                </a:lnTo>
                <a:lnTo>
                  <a:pt x="184416" y="19645"/>
                </a:lnTo>
                <a:lnTo>
                  <a:pt x="190616" y="22870"/>
                </a:lnTo>
                <a:lnTo>
                  <a:pt x="193840" y="27235"/>
                </a:lnTo>
                <a:lnTo>
                  <a:pt x="173502" y="27235"/>
                </a:lnTo>
                <a:lnTo>
                  <a:pt x="169185" y="29219"/>
                </a:lnTo>
                <a:lnTo>
                  <a:pt x="162736" y="37058"/>
                </a:lnTo>
                <a:lnTo>
                  <a:pt x="161149" y="42118"/>
                </a:lnTo>
                <a:lnTo>
                  <a:pt x="161149" y="54620"/>
                </a:lnTo>
                <a:lnTo>
                  <a:pt x="162786" y="59680"/>
                </a:lnTo>
                <a:lnTo>
                  <a:pt x="169335" y="67419"/>
                </a:lnTo>
                <a:lnTo>
                  <a:pt x="173601" y="69354"/>
                </a:lnTo>
                <a:lnTo>
                  <a:pt x="193784" y="69354"/>
                </a:lnTo>
                <a:lnTo>
                  <a:pt x="193395" y="69900"/>
                </a:lnTo>
                <a:lnTo>
                  <a:pt x="190766" y="72231"/>
                </a:lnTo>
                <a:lnTo>
                  <a:pt x="184217" y="76001"/>
                </a:lnTo>
                <a:lnTo>
                  <a:pt x="180646" y="76944"/>
                </a:lnTo>
                <a:close/>
              </a:path>
              <a:path w="292735" h="99060">
                <a:moveTo>
                  <a:pt x="203863" y="29319"/>
                </a:moveTo>
                <a:lnTo>
                  <a:pt x="195379" y="29319"/>
                </a:lnTo>
                <a:lnTo>
                  <a:pt x="195379" y="20985"/>
                </a:lnTo>
                <a:lnTo>
                  <a:pt x="203863" y="20985"/>
                </a:lnTo>
                <a:lnTo>
                  <a:pt x="203863" y="29319"/>
                </a:lnTo>
                <a:close/>
              </a:path>
              <a:path w="292735" h="99060">
                <a:moveTo>
                  <a:pt x="193784" y="69354"/>
                </a:moveTo>
                <a:lnTo>
                  <a:pt x="182034" y="69354"/>
                </a:lnTo>
                <a:lnTo>
                  <a:pt x="185159" y="68510"/>
                </a:lnTo>
                <a:lnTo>
                  <a:pt x="191311" y="65137"/>
                </a:lnTo>
                <a:lnTo>
                  <a:pt x="193692" y="62954"/>
                </a:lnTo>
                <a:lnTo>
                  <a:pt x="195379" y="60275"/>
                </a:lnTo>
                <a:lnTo>
                  <a:pt x="195379" y="36165"/>
                </a:lnTo>
                <a:lnTo>
                  <a:pt x="193692" y="33486"/>
                </a:lnTo>
                <a:lnTo>
                  <a:pt x="191261" y="31353"/>
                </a:lnTo>
                <a:lnTo>
                  <a:pt x="188086" y="29765"/>
                </a:lnTo>
                <a:lnTo>
                  <a:pt x="185011" y="28079"/>
                </a:lnTo>
                <a:lnTo>
                  <a:pt x="181935" y="27235"/>
                </a:lnTo>
                <a:lnTo>
                  <a:pt x="193840" y="27235"/>
                </a:lnTo>
                <a:lnTo>
                  <a:pt x="195379" y="29319"/>
                </a:lnTo>
                <a:lnTo>
                  <a:pt x="203863" y="29319"/>
                </a:lnTo>
                <a:lnTo>
                  <a:pt x="203863" y="67121"/>
                </a:lnTo>
                <a:lnTo>
                  <a:pt x="195379" y="67121"/>
                </a:lnTo>
                <a:lnTo>
                  <a:pt x="193784" y="69354"/>
                </a:lnTo>
                <a:close/>
              </a:path>
              <a:path w="292735" h="99060">
                <a:moveTo>
                  <a:pt x="198019" y="91529"/>
                </a:moveTo>
                <a:lnTo>
                  <a:pt x="183225" y="91529"/>
                </a:lnTo>
                <a:lnTo>
                  <a:pt x="187541" y="90041"/>
                </a:lnTo>
                <a:lnTo>
                  <a:pt x="190616" y="87064"/>
                </a:lnTo>
                <a:lnTo>
                  <a:pt x="193792" y="84187"/>
                </a:lnTo>
                <a:lnTo>
                  <a:pt x="195379" y="80168"/>
                </a:lnTo>
                <a:lnTo>
                  <a:pt x="195379" y="67121"/>
                </a:lnTo>
                <a:lnTo>
                  <a:pt x="203863" y="67121"/>
                </a:lnTo>
                <a:lnTo>
                  <a:pt x="203863" y="82401"/>
                </a:lnTo>
                <a:lnTo>
                  <a:pt x="201580" y="88354"/>
                </a:lnTo>
                <a:lnTo>
                  <a:pt x="198019" y="91529"/>
                </a:lnTo>
                <a:close/>
              </a:path>
              <a:path w="292735" h="99060">
                <a:moveTo>
                  <a:pt x="186003" y="98673"/>
                </a:moveTo>
                <a:lnTo>
                  <a:pt x="172906" y="98673"/>
                </a:lnTo>
                <a:lnTo>
                  <a:pt x="168789" y="98077"/>
                </a:lnTo>
                <a:lnTo>
                  <a:pt x="165316" y="96887"/>
                </a:lnTo>
                <a:lnTo>
                  <a:pt x="161942" y="95696"/>
                </a:lnTo>
                <a:lnTo>
                  <a:pt x="158619" y="93513"/>
                </a:lnTo>
                <a:lnTo>
                  <a:pt x="155344" y="90338"/>
                </a:lnTo>
                <a:lnTo>
                  <a:pt x="159660" y="83938"/>
                </a:lnTo>
                <a:lnTo>
                  <a:pt x="161942" y="86717"/>
                </a:lnTo>
                <a:lnTo>
                  <a:pt x="164522" y="88651"/>
                </a:lnTo>
                <a:lnTo>
                  <a:pt x="167399" y="89743"/>
                </a:lnTo>
                <a:lnTo>
                  <a:pt x="170277" y="90934"/>
                </a:lnTo>
                <a:lnTo>
                  <a:pt x="173700" y="91529"/>
                </a:lnTo>
                <a:lnTo>
                  <a:pt x="198019" y="91529"/>
                </a:lnTo>
                <a:lnTo>
                  <a:pt x="197016" y="92422"/>
                </a:lnTo>
                <a:lnTo>
                  <a:pt x="192452" y="96589"/>
                </a:lnTo>
                <a:lnTo>
                  <a:pt x="186003" y="98673"/>
                </a:lnTo>
                <a:close/>
              </a:path>
              <a:path w="292735" h="99060">
                <a:moveTo>
                  <a:pt x="226856" y="13096"/>
                </a:moveTo>
                <a:lnTo>
                  <a:pt x="223780" y="13096"/>
                </a:lnTo>
                <a:lnTo>
                  <a:pt x="222441" y="12551"/>
                </a:lnTo>
                <a:lnTo>
                  <a:pt x="221251" y="11460"/>
                </a:lnTo>
                <a:lnTo>
                  <a:pt x="220159" y="10368"/>
                </a:lnTo>
                <a:lnTo>
                  <a:pt x="219613" y="9029"/>
                </a:lnTo>
                <a:lnTo>
                  <a:pt x="219613" y="5854"/>
                </a:lnTo>
                <a:lnTo>
                  <a:pt x="220159" y="4465"/>
                </a:lnTo>
                <a:lnTo>
                  <a:pt x="221251" y="3274"/>
                </a:lnTo>
                <a:lnTo>
                  <a:pt x="222441" y="2084"/>
                </a:lnTo>
                <a:lnTo>
                  <a:pt x="223780" y="1488"/>
                </a:lnTo>
                <a:lnTo>
                  <a:pt x="226856" y="1488"/>
                </a:lnTo>
                <a:lnTo>
                  <a:pt x="228196" y="2084"/>
                </a:lnTo>
                <a:lnTo>
                  <a:pt x="229288" y="3274"/>
                </a:lnTo>
                <a:lnTo>
                  <a:pt x="230478" y="4465"/>
                </a:lnTo>
                <a:lnTo>
                  <a:pt x="231074" y="5854"/>
                </a:lnTo>
                <a:lnTo>
                  <a:pt x="231074" y="9029"/>
                </a:lnTo>
                <a:lnTo>
                  <a:pt x="230478" y="10368"/>
                </a:lnTo>
                <a:lnTo>
                  <a:pt x="229288" y="11460"/>
                </a:lnTo>
                <a:lnTo>
                  <a:pt x="228196" y="12551"/>
                </a:lnTo>
                <a:lnTo>
                  <a:pt x="226856" y="13096"/>
                </a:lnTo>
                <a:close/>
              </a:path>
              <a:path w="292735" h="99060">
                <a:moveTo>
                  <a:pt x="229585" y="76199"/>
                </a:moveTo>
                <a:lnTo>
                  <a:pt x="221102" y="76199"/>
                </a:lnTo>
                <a:lnTo>
                  <a:pt x="221102" y="20985"/>
                </a:lnTo>
                <a:lnTo>
                  <a:pt x="229585" y="20985"/>
                </a:lnTo>
                <a:lnTo>
                  <a:pt x="229585" y="76199"/>
                </a:lnTo>
                <a:close/>
              </a:path>
              <a:path w="292735" h="99060">
                <a:moveTo>
                  <a:pt x="263836" y="29021"/>
                </a:moveTo>
                <a:lnTo>
                  <a:pt x="255302" y="29021"/>
                </a:lnTo>
                <a:lnTo>
                  <a:pt x="257684" y="26243"/>
                </a:lnTo>
                <a:lnTo>
                  <a:pt x="260611" y="24011"/>
                </a:lnTo>
                <a:lnTo>
                  <a:pt x="264083" y="22324"/>
                </a:lnTo>
                <a:lnTo>
                  <a:pt x="267556" y="20538"/>
                </a:lnTo>
                <a:lnTo>
                  <a:pt x="271178" y="19645"/>
                </a:lnTo>
                <a:lnTo>
                  <a:pt x="286755" y="19645"/>
                </a:lnTo>
                <a:lnTo>
                  <a:pt x="292658" y="25598"/>
                </a:lnTo>
                <a:lnTo>
                  <a:pt x="292658" y="27235"/>
                </a:lnTo>
                <a:lnTo>
                  <a:pt x="268498" y="27235"/>
                </a:lnTo>
                <a:lnTo>
                  <a:pt x="265373" y="28129"/>
                </a:lnTo>
                <a:lnTo>
                  <a:pt x="263836" y="29021"/>
                </a:lnTo>
                <a:close/>
              </a:path>
              <a:path w="292735" h="99060">
                <a:moveTo>
                  <a:pt x="255302" y="76199"/>
                </a:moveTo>
                <a:lnTo>
                  <a:pt x="246819" y="76199"/>
                </a:lnTo>
                <a:lnTo>
                  <a:pt x="246819" y="20985"/>
                </a:lnTo>
                <a:lnTo>
                  <a:pt x="255302" y="20985"/>
                </a:lnTo>
                <a:lnTo>
                  <a:pt x="255302" y="29021"/>
                </a:lnTo>
                <a:lnTo>
                  <a:pt x="263836" y="29021"/>
                </a:lnTo>
                <a:lnTo>
                  <a:pt x="262297" y="29915"/>
                </a:lnTo>
                <a:lnTo>
                  <a:pt x="259222" y="31601"/>
                </a:lnTo>
                <a:lnTo>
                  <a:pt x="256890" y="33586"/>
                </a:lnTo>
                <a:lnTo>
                  <a:pt x="255302" y="35868"/>
                </a:lnTo>
                <a:lnTo>
                  <a:pt x="255302" y="76199"/>
                </a:lnTo>
                <a:close/>
              </a:path>
              <a:path w="292735" h="99060">
                <a:moveTo>
                  <a:pt x="292658" y="76199"/>
                </a:moveTo>
                <a:lnTo>
                  <a:pt x="284026" y="76199"/>
                </a:lnTo>
                <a:lnTo>
                  <a:pt x="284026" y="35172"/>
                </a:lnTo>
                <a:lnTo>
                  <a:pt x="282885" y="31849"/>
                </a:lnTo>
                <a:lnTo>
                  <a:pt x="280604" y="30063"/>
                </a:lnTo>
                <a:lnTo>
                  <a:pt x="278420" y="28178"/>
                </a:lnTo>
                <a:lnTo>
                  <a:pt x="275444" y="27235"/>
                </a:lnTo>
                <a:lnTo>
                  <a:pt x="292658" y="27235"/>
                </a:lnTo>
                <a:lnTo>
                  <a:pt x="292658" y="76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75163" y="2118623"/>
            <a:ext cx="0" cy="250825"/>
          </a:xfrm>
          <a:custGeom>
            <a:avLst/>
            <a:gdLst/>
            <a:ahLst/>
            <a:cxnLst/>
            <a:rect l="l" t="t" r="r" b="b"/>
            <a:pathLst>
              <a:path h="250825">
                <a:moveTo>
                  <a:pt x="0" y="0"/>
                </a:moveTo>
                <a:lnTo>
                  <a:pt x="0" y="2506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9430" y="236927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4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59430" y="236927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73119" y="2118623"/>
            <a:ext cx="0" cy="250825"/>
          </a:xfrm>
          <a:custGeom>
            <a:avLst/>
            <a:gdLst/>
            <a:ahLst/>
            <a:cxnLst/>
            <a:rect l="l" t="t" r="r" b="b"/>
            <a:pathLst>
              <a:path h="250825">
                <a:moveTo>
                  <a:pt x="0" y="0"/>
                </a:moveTo>
                <a:lnTo>
                  <a:pt x="0" y="2506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57394" y="236927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24" y="43224"/>
                </a:moveTo>
                <a:lnTo>
                  <a:pt x="0" y="0"/>
                </a:lnTo>
                <a:lnTo>
                  <a:pt x="31474" y="0"/>
                </a:lnTo>
                <a:lnTo>
                  <a:pt x="1572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57394" y="236927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24" y="43224"/>
                </a:lnTo>
                <a:lnTo>
                  <a:pt x="3147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67014" y="2118623"/>
            <a:ext cx="0" cy="250825"/>
          </a:xfrm>
          <a:custGeom>
            <a:avLst/>
            <a:gdLst/>
            <a:ahLst/>
            <a:cxnLst/>
            <a:rect l="l" t="t" r="r" b="b"/>
            <a:pathLst>
              <a:path h="250825">
                <a:moveTo>
                  <a:pt x="0" y="0"/>
                </a:moveTo>
                <a:lnTo>
                  <a:pt x="0" y="2506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51289" y="236927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24" y="43224"/>
                </a:moveTo>
                <a:lnTo>
                  <a:pt x="0" y="0"/>
                </a:lnTo>
                <a:lnTo>
                  <a:pt x="31449" y="0"/>
                </a:lnTo>
                <a:lnTo>
                  <a:pt x="1572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51289" y="236927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24" y="43224"/>
                </a:lnTo>
                <a:lnTo>
                  <a:pt x="3144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4987" y="2118623"/>
            <a:ext cx="0" cy="250825"/>
          </a:xfrm>
          <a:custGeom>
            <a:avLst/>
            <a:gdLst/>
            <a:ahLst/>
            <a:cxnLst/>
            <a:rect l="l" t="t" r="r" b="b"/>
            <a:pathLst>
              <a:path h="250825">
                <a:moveTo>
                  <a:pt x="0" y="0"/>
                </a:moveTo>
                <a:lnTo>
                  <a:pt x="0" y="2506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49237" y="236927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49" y="43224"/>
                </a:moveTo>
                <a:lnTo>
                  <a:pt x="0" y="0"/>
                </a:lnTo>
                <a:lnTo>
                  <a:pt x="31474" y="0"/>
                </a:lnTo>
                <a:lnTo>
                  <a:pt x="15749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49237" y="236927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49" y="43224"/>
                </a:lnTo>
                <a:lnTo>
                  <a:pt x="3147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10443" y="3502443"/>
            <a:ext cx="895350" cy="164465"/>
          </a:xfrm>
          <a:custGeom>
            <a:avLst/>
            <a:gdLst/>
            <a:ahLst/>
            <a:cxnLst/>
            <a:rect l="l" t="t" r="r" b="b"/>
            <a:pathLst>
              <a:path w="895350" h="164464">
                <a:moveTo>
                  <a:pt x="0" y="0"/>
                </a:moveTo>
                <a:lnTo>
                  <a:pt x="894898" y="0"/>
                </a:lnTo>
                <a:lnTo>
                  <a:pt x="894898" y="164099"/>
                </a:lnTo>
                <a:lnTo>
                  <a:pt x="0" y="164099"/>
                </a:lnTo>
                <a:lnTo>
                  <a:pt x="0" y="0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64336" y="3559254"/>
            <a:ext cx="583565" cy="75565"/>
          </a:xfrm>
          <a:custGeom>
            <a:avLst/>
            <a:gdLst/>
            <a:ahLst/>
            <a:cxnLst/>
            <a:rect l="l" t="t" r="r" b="b"/>
            <a:pathLst>
              <a:path w="583564" h="75564">
                <a:moveTo>
                  <a:pt x="38398" y="59233"/>
                </a:moveTo>
                <a:lnTo>
                  <a:pt x="21034" y="59233"/>
                </a:lnTo>
                <a:lnTo>
                  <a:pt x="13990" y="56455"/>
                </a:lnTo>
                <a:lnTo>
                  <a:pt x="8037" y="50601"/>
                </a:lnTo>
                <a:lnTo>
                  <a:pt x="2778" y="45342"/>
                </a:lnTo>
                <a:lnTo>
                  <a:pt x="0" y="38248"/>
                </a:lnTo>
                <a:lnTo>
                  <a:pt x="0" y="20984"/>
                </a:lnTo>
                <a:lnTo>
                  <a:pt x="2778" y="13890"/>
                </a:lnTo>
                <a:lnTo>
                  <a:pt x="8334" y="8334"/>
                </a:lnTo>
                <a:lnTo>
                  <a:pt x="13990" y="2778"/>
                </a:lnTo>
                <a:lnTo>
                  <a:pt x="21034" y="0"/>
                </a:lnTo>
                <a:lnTo>
                  <a:pt x="38596" y="0"/>
                </a:lnTo>
                <a:lnTo>
                  <a:pt x="45838" y="3819"/>
                </a:lnTo>
                <a:lnTo>
                  <a:pt x="47648" y="6399"/>
                </a:lnTo>
                <a:lnTo>
                  <a:pt x="23118" y="6399"/>
                </a:lnTo>
                <a:lnTo>
                  <a:pt x="17859" y="8632"/>
                </a:lnTo>
                <a:lnTo>
                  <a:pt x="13692" y="13096"/>
                </a:lnTo>
                <a:lnTo>
                  <a:pt x="9524" y="17462"/>
                </a:lnTo>
                <a:lnTo>
                  <a:pt x="7441" y="22969"/>
                </a:lnTo>
                <a:lnTo>
                  <a:pt x="7441" y="36363"/>
                </a:lnTo>
                <a:lnTo>
                  <a:pt x="9475" y="41919"/>
                </a:lnTo>
                <a:lnTo>
                  <a:pt x="13543" y="46285"/>
                </a:lnTo>
                <a:lnTo>
                  <a:pt x="17710" y="50650"/>
                </a:lnTo>
                <a:lnTo>
                  <a:pt x="23019" y="52834"/>
                </a:lnTo>
                <a:lnTo>
                  <a:pt x="47577" y="52834"/>
                </a:lnTo>
                <a:lnTo>
                  <a:pt x="45640" y="55463"/>
                </a:lnTo>
                <a:lnTo>
                  <a:pt x="38398" y="59233"/>
                </a:lnTo>
                <a:close/>
              </a:path>
              <a:path w="583564" h="75564">
                <a:moveTo>
                  <a:pt x="45095" y="14733"/>
                </a:moveTo>
                <a:lnTo>
                  <a:pt x="43508" y="12352"/>
                </a:lnTo>
                <a:lnTo>
                  <a:pt x="41325" y="10368"/>
                </a:lnTo>
                <a:lnTo>
                  <a:pt x="35769" y="7193"/>
                </a:lnTo>
                <a:lnTo>
                  <a:pt x="32742" y="6399"/>
                </a:lnTo>
                <a:lnTo>
                  <a:pt x="47648" y="6399"/>
                </a:lnTo>
                <a:lnTo>
                  <a:pt x="51196" y="11459"/>
                </a:lnTo>
                <a:lnTo>
                  <a:pt x="45095" y="14733"/>
                </a:lnTo>
                <a:close/>
              </a:path>
              <a:path w="583564" h="75564">
                <a:moveTo>
                  <a:pt x="47577" y="52834"/>
                </a:moveTo>
                <a:lnTo>
                  <a:pt x="32742" y="52834"/>
                </a:lnTo>
                <a:lnTo>
                  <a:pt x="35769" y="52089"/>
                </a:lnTo>
                <a:lnTo>
                  <a:pt x="38546" y="50601"/>
                </a:lnTo>
                <a:lnTo>
                  <a:pt x="41325" y="49013"/>
                </a:lnTo>
                <a:lnTo>
                  <a:pt x="43508" y="46980"/>
                </a:lnTo>
                <a:lnTo>
                  <a:pt x="45095" y="44499"/>
                </a:lnTo>
                <a:lnTo>
                  <a:pt x="51196" y="47922"/>
                </a:lnTo>
                <a:lnTo>
                  <a:pt x="47577" y="52834"/>
                </a:lnTo>
                <a:close/>
              </a:path>
              <a:path w="583564" h="75564">
                <a:moveTo>
                  <a:pt x="87646" y="59233"/>
                </a:moveTo>
                <a:lnTo>
                  <a:pt x="74648" y="59233"/>
                </a:lnTo>
                <a:lnTo>
                  <a:pt x="69539" y="57199"/>
                </a:lnTo>
                <a:lnTo>
                  <a:pt x="65569" y="53131"/>
                </a:lnTo>
                <a:lnTo>
                  <a:pt x="61699" y="49063"/>
                </a:lnTo>
                <a:lnTo>
                  <a:pt x="59765" y="43854"/>
                </a:lnTo>
                <a:lnTo>
                  <a:pt x="59877" y="31055"/>
                </a:lnTo>
                <a:lnTo>
                  <a:pt x="61699" y="26193"/>
                </a:lnTo>
                <a:lnTo>
                  <a:pt x="69439" y="17859"/>
                </a:lnTo>
                <a:lnTo>
                  <a:pt x="74301" y="15775"/>
                </a:lnTo>
                <a:lnTo>
                  <a:pt x="86107" y="15775"/>
                </a:lnTo>
                <a:lnTo>
                  <a:pt x="90919" y="17859"/>
                </a:lnTo>
                <a:lnTo>
                  <a:pt x="93804" y="21133"/>
                </a:lnTo>
                <a:lnTo>
                  <a:pt x="76285" y="21133"/>
                </a:lnTo>
                <a:lnTo>
                  <a:pt x="73060" y="22472"/>
                </a:lnTo>
                <a:lnTo>
                  <a:pt x="70481" y="25151"/>
                </a:lnTo>
                <a:lnTo>
                  <a:pt x="68000" y="27830"/>
                </a:lnTo>
                <a:lnTo>
                  <a:pt x="66711" y="31055"/>
                </a:lnTo>
                <a:lnTo>
                  <a:pt x="66612" y="34825"/>
                </a:lnTo>
                <a:lnTo>
                  <a:pt x="100098" y="34825"/>
                </a:lnTo>
                <a:lnTo>
                  <a:pt x="100098" y="39587"/>
                </a:lnTo>
                <a:lnTo>
                  <a:pt x="66612" y="39587"/>
                </a:lnTo>
                <a:lnTo>
                  <a:pt x="66810" y="43854"/>
                </a:lnTo>
                <a:lnTo>
                  <a:pt x="68297" y="47326"/>
                </a:lnTo>
                <a:lnTo>
                  <a:pt x="71076" y="50006"/>
                </a:lnTo>
                <a:lnTo>
                  <a:pt x="73953" y="52585"/>
                </a:lnTo>
                <a:lnTo>
                  <a:pt x="77426" y="53875"/>
                </a:lnTo>
                <a:lnTo>
                  <a:pt x="96253" y="53875"/>
                </a:lnTo>
                <a:lnTo>
                  <a:pt x="93102" y="57100"/>
                </a:lnTo>
                <a:lnTo>
                  <a:pt x="87646" y="59233"/>
                </a:lnTo>
                <a:close/>
              </a:path>
              <a:path w="583564" h="75564">
                <a:moveTo>
                  <a:pt x="100098" y="34825"/>
                </a:moveTo>
                <a:lnTo>
                  <a:pt x="93698" y="34825"/>
                </a:lnTo>
                <a:lnTo>
                  <a:pt x="93698" y="31055"/>
                </a:lnTo>
                <a:lnTo>
                  <a:pt x="92408" y="27830"/>
                </a:lnTo>
                <a:lnTo>
                  <a:pt x="89829" y="25151"/>
                </a:lnTo>
                <a:lnTo>
                  <a:pt x="87347" y="22472"/>
                </a:lnTo>
                <a:lnTo>
                  <a:pt x="84123" y="21133"/>
                </a:lnTo>
                <a:lnTo>
                  <a:pt x="93804" y="21133"/>
                </a:lnTo>
                <a:lnTo>
                  <a:pt x="98262" y="26094"/>
                </a:lnTo>
                <a:lnTo>
                  <a:pt x="99977" y="31055"/>
                </a:lnTo>
                <a:lnTo>
                  <a:pt x="100098" y="34825"/>
                </a:lnTo>
                <a:close/>
              </a:path>
              <a:path w="583564" h="75564">
                <a:moveTo>
                  <a:pt x="96253" y="53875"/>
                </a:moveTo>
                <a:lnTo>
                  <a:pt x="86455" y="53875"/>
                </a:lnTo>
                <a:lnTo>
                  <a:pt x="90721" y="52139"/>
                </a:lnTo>
                <a:lnTo>
                  <a:pt x="94293" y="48666"/>
                </a:lnTo>
                <a:lnTo>
                  <a:pt x="97270" y="52834"/>
                </a:lnTo>
                <a:lnTo>
                  <a:pt x="96253" y="53875"/>
                </a:lnTo>
                <a:close/>
              </a:path>
              <a:path w="583564" h="75564">
                <a:moveTo>
                  <a:pt x="124862" y="23514"/>
                </a:moveTo>
                <a:lnTo>
                  <a:pt x="118568" y="23514"/>
                </a:lnTo>
                <a:lnTo>
                  <a:pt x="122438" y="18454"/>
                </a:lnTo>
                <a:lnTo>
                  <a:pt x="127051" y="15924"/>
                </a:lnTo>
                <a:lnTo>
                  <a:pt x="132410" y="15924"/>
                </a:lnTo>
                <a:lnTo>
                  <a:pt x="132410" y="22324"/>
                </a:lnTo>
                <a:lnTo>
                  <a:pt x="127895" y="22324"/>
                </a:lnTo>
                <a:lnTo>
                  <a:pt x="125712" y="23018"/>
                </a:lnTo>
                <a:lnTo>
                  <a:pt x="124862" y="23514"/>
                </a:lnTo>
                <a:close/>
              </a:path>
              <a:path w="583564" h="75564">
                <a:moveTo>
                  <a:pt x="118568" y="58191"/>
                </a:moveTo>
                <a:lnTo>
                  <a:pt x="112169" y="58191"/>
                </a:lnTo>
                <a:lnTo>
                  <a:pt x="112169" y="16817"/>
                </a:lnTo>
                <a:lnTo>
                  <a:pt x="118568" y="16817"/>
                </a:lnTo>
                <a:lnTo>
                  <a:pt x="118568" y="23514"/>
                </a:lnTo>
                <a:lnTo>
                  <a:pt x="124862" y="23514"/>
                </a:lnTo>
                <a:lnTo>
                  <a:pt x="123331" y="24407"/>
                </a:lnTo>
                <a:lnTo>
                  <a:pt x="121049" y="25796"/>
                </a:lnTo>
                <a:lnTo>
                  <a:pt x="119462" y="27285"/>
                </a:lnTo>
                <a:lnTo>
                  <a:pt x="118568" y="28872"/>
                </a:lnTo>
                <a:lnTo>
                  <a:pt x="118568" y="58191"/>
                </a:lnTo>
                <a:close/>
              </a:path>
              <a:path w="583564" h="75564">
                <a:moveTo>
                  <a:pt x="132410" y="22472"/>
                </a:moveTo>
                <a:lnTo>
                  <a:pt x="129879" y="22324"/>
                </a:lnTo>
                <a:lnTo>
                  <a:pt x="132410" y="22324"/>
                </a:lnTo>
                <a:lnTo>
                  <a:pt x="132410" y="22472"/>
                </a:lnTo>
                <a:close/>
              </a:path>
              <a:path w="583564" h="75564">
                <a:moveTo>
                  <a:pt x="149228" y="16817"/>
                </a:moveTo>
                <a:lnTo>
                  <a:pt x="142829" y="16817"/>
                </a:lnTo>
                <a:lnTo>
                  <a:pt x="142829" y="5506"/>
                </a:lnTo>
                <a:lnTo>
                  <a:pt x="149228" y="5506"/>
                </a:lnTo>
                <a:lnTo>
                  <a:pt x="149228" y="16817"/>
                </a:lnTo>
                <a:close/>
              </a:path>
              <a:path w="583564" h="75564">
                <a:moveTo>
                  <a:pt x="157563" y="22472"/>
                </a:moveTo>
                <a:lnTo>
                  <a:pt x="135983" y="22472"/>
                </a:lnTo>
                <a:lnTo>
                  <a:pt x="135983" y="16817"/>
                </a:lnTo>
                <a:lnTo>
                  <a:pt x="157563" y="16817"/>
                </a:lnTo>
                <a:lnTo>
                  <a:pt x="157563" y="22472"/>
                </a:lnTo>
                <a:close/>
              </a:path>
              <a:path w="583564" h="75564">
                <a:moveTo>
                  <a:pt x="155281" y="59233"/>
                </a:moveTo>
                <a:lnTo>
                  <a:pt x="145856" y="59233"/>
                </a:lnTo>
                <a:lnTo>
                  <a:pt x="142829" y="56008"/>
                </a:lnTo>
                <a:lnTo>
                  <a:pt x="142829" y="22472"/>
                </a:lnTo>
                <a:lnTo>
                  <a:pt x="149228" y="22472"/>
                </a:lnTo>
                <a:lnTo>
                  <a:pt x="149228" y="49708"/>
                </a:lnTo>
                <a:lnTo>
                  <a:pt x="149576" y="50949"/>
                </a:lnTo>
                <a:lnTo>
                  <a:pt x="150965" y="52933"/>
                </a:lnTo>
                <a:lnTo>
                  <a:pt x="152007" y="53429"/>
                </a:lnTo>
                <a:lnTo>
                  <a:pt x="158475" y="53429"/>
                </a:lnTo>
                <a:lnTo>
                  <a:pt x="159647" y="56554"/>
                </a:lnTo>
                <a:lnTo>
                  <a:pt x="157861" y="58340"/>
                </a:lnTo>
                <a:lnTo>
                  <a:pt x="155281" y="59233"/>
                </a:lnTo>
                <a:close/>
              </a:path>
              <a:path w="583564" h="75564">
                <a:moveTo>
                  <a:pt x="158475" y="53429"/>
                </a:moveTo>
                <a:lnTo>
                  <a:pt x="155181" y="53429"/>
                </a:lnTo>
                <a:lnTo>
                  <a:pt x="156670" y="52883"/>
                </a:lnTo>
                <a:lnTo>
                  <a:pt x="157861" y="51792"/>
                </a:lnTo>
                <a:lnTo>
                  <a:pt x="158475" y="53429"/>
                </a:lnTo>
                <a:close/>
              </a:path>
              <a:path w="583564" h="75564">
                <a:moveTo>
                  <a:pt x="172076" y="10864"/>
                </a:moveTo>
                <a:lnTo>
                  <a:pt x="169695" y="10864"/>
                </a:lnTo>
                <a:lnTo>
                  <a:pt x="168654" y="10467"/>
                </a:lnTo>
                <a:lnTo>
                  <a:pt x="167760" y="9673"/>
                </a:lnTo>
                <a:lnTo>
                  <a:pt x="166967" y="8780"/>
                </a:lnTo>
                <a:lnTo>
                  <a:pt x="166570" y="7739"/>
                </a:lnTo>
                <a:lnTo>
                  <a:pt x="166570" y="5357"/>
                </a:lnTo>
                <a:lnTo>
                  <a:pt x="166967" y="4365"/>
                </a:lnTo>
                <a:lnTo>
                  <a:pt x="168654" y="2678"/>
                </a:lnTo>
                <a:lnTo>
                  <a:pt x="169695" y="2232"/>
                </a:lnTo>
                <a:lnTo>
                  <a:pt x="172076" y="2232"/>
                </a:lnTo>
                <a:lnTo>
                  <a:pt x="173068" y="2678"/>
                </a:lnTo>
                <a:lnTo>
                  <a:pt x="173862" y="3571"/>
                </a:lnTo>
                <a:lnTo>
                  <a:pt x="174755" y="4365"/>
                </a:lnTo>
                <a:lnTo>
                  <a:pt x="175202" y="5357"/>
                </a:lnTo>
                <a:lnTo>
                  <a:pt x="175202" y="7739"/>
                </a:lnTo>
                <a:lnTo>
                  <a:pt x="174755" y="8780"/>
                </a:lnTo>
                <a:lnTo>
                  <a:pt x="173068" y="10467"/>
                </a:lnTo>
                <a:lnTo>
                  <a:pt x="172076" y="10864"/>
                </a:lnTo>
                <a:close/>
              </a:path>
              <a:path w="583564" h="75564">
                <a:moveTo>
                  <a:pt x="174011" y="58191"/>
                </a:moveTo>
                <a:lnTo>
                  <a:pt x="167612" y="58191"/>
                </a:lnTo>
                <a:lnTo>
                  <a:pt x="167612" y="16817"/>
                </a:lnTo>
                <a:lnTo>
                  <a:pt x="174011" y="16817"/>
                </a:lnTo>
                <a:lnTo>
                  <a:pt x="174011" y="58191"/>
                </a:lnTo>
                <a:close/>
              </a:path>
              <a:path w="583564" h="75564">
                <a:moveTo>
                  <a:pt x="195788" y="16817"/>
                </a:moveTo>
                <a:lnTo>
                  <a:pt x="189389" y="16817"/>
                </a:lnTo>
                <a:lnTo>
                  <a:pt x="189389" y="9276"/>
                </a:lnTo>
                <a:lnTo>
                  <a:pt x="190431" y="6002"/>
                </a:lnTo>
                <a:lnTo>
                  <a:pt x="194697" y="1339"/>
                </a:lnTo>
                <a:lnTo>
                  <a:pt x="197673" y="148"/>
                </a:lnTo>
                <a:lnTo>
                  <a:pt x="204916" y="148"/>
                </a:lnTo>
                <a:lnTo>
                  <a:pt x="207843" y="1190"/>
                </a:lnTo>
                <a:lnTo>
                  <a:pt x="210224" y="3274"/>
                </a:lnTo>
                <a:lnTo>
                  <a:pt x="208839" y="5506"/>
                </a:lnTo>
                <a:lnTo>
                  <a:pt x="197971" y="5506"/>
                </a:lnTo>
                <a:lnTo>
                  <a:pt x="195788" y="8185"/>
                </a:lnTo>
                <a:lnTo>
                  <a:pt x="195788" y="16817"/>
                </a:lnTo>
                <a:close/>
              </a:path>
              <a:path w="583564" h="75564">
                <a:moveTo>
                  <a:pt x="207546" y="7590"/>
                </a:moveTo>
                <a:lnTo>
                  <a:pt x="206057" y="6201"/>
                </a:lnTo>
                <a:lnTo>
                  <a:pt x="204321" y="5506"/>
                </a:lnTo>
                <a:lnTo>
                  <a:pt x="208839" y="5506"/>
                </a:lnTo>
                <a:lnTo>
                  <a:pt x="207546" y="7590"/>
                </a:lnTo>
                <a:close/>
              </a:path>
              <a:path w="583564" h="75564">
                <a:moveTo>
                  <a:pt x="204271" y="22472"/>
                </a:moveTo>
                <a:lnTo>
                  <a:pt x="182543" y="22472"/>
                </a:lnTo>
                <a:lnTo>
                  <a:pt x="182543" y="16817"/>
                </a:lnTo>
                <a:lnTo>
                  <a:pt x="204271" y="16817"/>
                </a:lnTo>
                <a:lnTo>
                  <a:pt x="204271" y="22472"/>
                </a:lnTo>
                <a:close/>
              </a:path>
              <a:path w="583564" h="75564">
                <a:moveTo>
                  <a:pt x="195788" y="58191"/>
                </a:moveTo>
                <a:lnTo>
                  <a:pt x="189389" y="58191"/>
                </a:lnTo>
                <a:lnTo>
                  <a:pt x="189389" y="22472"/>
                </a:lnTo>
                <a:lnTo>
                  <a:pt x="195788" y="22472"/>
                </a:lnTo>
                <a:lnTo>
                  <a:pt x="195788" y="58191"/>
                </a:lnTo>
                <a:close/>
              </a:path>
              <a:path w="583564" h="75564">
                <a:moveTo>
                  <a:pt x="217212" y="10864"/>
                </a:moveTo>
                <a:lnTo>
                  <a:pt x="214831" y="10864"/>
                </a:lnTo>
                <a:lnTo>
                  <a:pt x="213790" y="10467"/>
                </a:lnTo>
                <a:lnTo>
                  <a:pt x="212896" y="9673"/>
                </a:lnTo>
                <a:lnTo>
                  <a:pt x="212103" y="8780"/>
                </a:lnTo>
                <a:lnTo>
                  <a:pt x="211706" y="7739"/>
                </a:lnTo>
                <a:lnTo>
                  <a:pt x="211706" y="5357"/>
                </a:lnTo>
                <a:lnTo>
                  <a:pt x="212103" y="4365"/>
                </a:lnTo>
                <a:lnTo>
                  <a:pt x="213790" y="2678"/>
                </a:lnTo>
                <a:lnTo>
                  <a:pt x="214831" y="2232"/>
                </a:lnTo>
                <a:lnTo>
                  <a:pt x="217212" y="2232"/>
                </a:lnTo>
                <a:lnTo>
                  <a:pt x="218204" y="2678"/>
                </a:lnTo>
                <a:lnTo>
                  <a:pt x="218998" y="3571"/>
                </a:lnTo>
                <a:lnTo>
                  <a:pt x="219891" y="4365"/>
                </a:lnTo>
                <a:lnTo>
                  <a:pt x="220338" y="5357"/>
                </a:lnTo>
                <a:lnTo>
                  <a:pt x="220338" y="7739"/>
                </a:lnTo>
                <a:lnTo>
                  <a:pt x="219891" y="8780"/>
                </a:lnTo>
                <a:lnTo>
                  <a:pt x="218204" y="10467"/>
                </a:lnTo>
                <a:lnTo>
                  <a:pt x="217212" y="10864"/>
                </a:lnTo>
                <a:close/>
              </a:path>
              <a:path w="583564" h="75564">
                <a:moveTo>
                  <a:pt x="219147" y="58191"/>
                </a:moveTo>
                <a:lnTo>
                  <a:pt x="212748" y="58191"/>
                </a:lnTo>
                <a:lnTo>
                  <a:pt x="212748" y="16817"/>
                </a:lnTo>
                <a:lnTo>
                  <a:pt x="219147" y="16817"/>
                </a:lnTo>
                <a:lnTo>
                  <a:pt x="219147" y="58191"/>
                </a:lnTo>
                <a:close/>
              </a:path>
              <a:path w="583564" h="75564">
                <a:moveTo>
                  <a:pt x="258238" y="59233"/>
                </a:moveTo>
                <a:lnTo>
                  <a:pt x="245240" y="59233"/>
                </a:lnTo>
                <a:lnTo>
                  <a:pt x="240131" y="57199"/>
                </a:lnTo>
                <a:lnTo>
                  <a:pt x="236162" y="53131"/>
                </a:lnTo>
                <a:lnTo>
                  <a:pt x="232292" y="49063"/>
                </a:lnTo>
                <a:lnTo>
                  <a:pt x="230357" y="43854"/>
                </a:lnTo>
                <a:lnTo>
                  <a:pt x="230469" y="31055"/>
                </a:lnTo>
                <a:lnTo>
                  <a:pt x="232292" y="26193"/>
                </a:lnTo>
                <a:lnTo>
                  <a:pt x="240031" y="17859"/>
                </a:lnTo>
                <a:lnTo>
                  <a:pt x="244893" y="15775"/>
                </a:lnTo>
                <a:lnTo>
                  <a:pt x="256700" y="15775"/>
                </a:lnTo>
                <a:lnTo>
                  <a:pt x="261512" y="17859"/>
                </a:lnTo>
                <a:lnTo>
                  <a:pt x="264397" y="21133"/>
                </a:lnTo>
                <a:lnTo>
                  <a:pt x="246877" y="21133"/>
                </a:lnTo>
                <a:lnTo>
                  <a:pt x="243652" y="22472"/>
                </a:lnTo>
                <a:lnTo>
                  <a:pt x="241073" y="25151"/>
                </a:lnTo>
                <a:lnTo>
                  <a:pt x="238593" y="27830"/>
                </a:lnTo>
                <a:lnTo>
                  <a:pt x="237303" y="31055"/>
                </a:lnTo>
                <a:lnTo>
                  <a:pt x="237204" y="34825"/>
                </a:lnTo>
                <a:lnTo>
                  <a:pt x="270690" y="34825"/>
                </a:lnTo>
                <a:lnTo>
                  <a:pt x="270690" y="39587"/>
                </a:lnTo>
                <a:lnTo>
                  <a:pt x="237204" y="39587"/>
                </a:lnTo>
                <a:lnTo>
                  <a:pt x="237402" y="43854"/>
                </a:lnTo>
                <a:lnTo>
                  <a:pt x="238890" y="47326"/>
                </a:lnTo>
                <a:lnTo>
                  <a:pt x="241668" y="50006"/>
                </a:lnTo>
                <a:lnTo>
                  <a:pt x="244546" y="52585"/>
                </a:lnTo>
                <a:lnTo>
                  <a:pt x="248019" y="53875"/>
                </a:lnTo>
                <a:lnTo>
                  <a:pt x="266845" y="53875"/>
                </a:lnTo>
                <a:lnTo>
                  <a:pt x="263695" y="57100"/>
                </a:lnTo>
                <a:lnTo>
                  <a:pt x="258238" y="59233"/>
                </a:lnTo>
                <a:close/>
              </a:path>
              <a:path w="583564" h="75564">
                <a:moveTo>
                  <a:pt x="270690" y="34825"/>
                </a:moveTo>
                <a:lnTo>
                  <a:pt x="264290" y="34825"/>
                </a:lnTo>
                <a:lnTo>
                  <a:pt x="264290" y="31055"/>
                </a:lnTo>
                <a:lnTo>
                  <a:pt x="263000" y="27830"/>
                </a:lnTo>
                <a:lnTo>
                  <a:pt x="260421" y="25151"/>
                </a:lnTo>
                <a:lnTo>
                  <a:pt x="257940" y="22472"/>
                </a:lnTo>
                <a:lnTo>
                  <a:pt x="254716" y="21133"/>
                </a:lnTo>
                <a:lnTo>
                  <a:pt x="264397" y="21133"/>
                </a:lnTo>
                <a:lnTo>
                  <a:pt x="268854" y="26094"/>
                </a:lnTo>
                <a:lnTo>
                  <a:pt x="270570" y="31055"/>
                </a:lnTo>
                <a:lnTo>
                  <a:pt x="270690" y="34825"/>
                </a:lnTo>
                <a:close/>
              </a:path>
              <a:path w="583564" h="75564">
                <a:moveTo>
                  <a:pt x="266845" y="53875"/>
                </a:moveTo>
                <a:lnTo>
                  <a:pt x="257047" y="53875"/>
                </a:lnTo>
                <a:lnTo>
                  <a:pt x="261314" y="52139"/>
                </a:lnTo>
                <a:lnTo>
                  <a:pt x="264885" y="48666"/>
                </a:lnTo>
                <a:lnTo>
                  <a:pt x="267862" y="52834"/>
                </a:lnTo>
                <a:lnTo>
                  <a:pt x="266845" y="53875"/>
                </a:lnTo>
                <a:close/>
              </a:path>
              <a:path w="583564" h="75564">
                <a:moveTo>
                  <a:pt x="319224" y="23068"/>
                </a:moveTo>
                <a:lnTo>
                  <a:pt x="312825" y="23068"/>
                </a:lnTo>
                <a:lnTo>
                  <a:pt x="312825" y="1041"/>
                </a:lnTo>
                <a:lnTo>
                  <a:pt x="319224" y="1041"/>
                </a:lnTo>
                <a:lnTo>
                  <a:pt x="319224" y="23068"/>
                </a:lnTo>
                <a:close/>
              </a:path>
              <a:path w="583564" h="75564">
                <a:moveTo>
                  <a:pt x="301712" y="59233"/>
                </a:moveTo>
                <a:lnTo>
                  <a:pt x="293278" y="59233"/>
                </a:lnTo>
                <a:lnTo>
                  <a:pt x="288814" y="57248"/>
                </a:lnTo>
                <a:lnTo>
                  <a:pt x="282067" y="49311"/>
                </a:lnTo>
                <a:lnTo>
                  <a:pt x="280381" y="44053"/>
                </a:lnTo>
                <a:lnTo>
                  <a:pt x="280381" y="30856"/>
                </a:lnTo>
                <a:lnTo>
                  <a:pt x="282067" y="25598"/>
                </a:lnTo>
                <a:lnTo>
                  <a:pt x="288913" y="17760"/>
                </a:lnTo>
                <a:lnTo>
                  <a:pt x="293377" y="15775"/>
                </a:lnTo>
                <a:lnTo>
                  <a:pt x="301613" y="15775"/>
                </a:lnTo>
                <a:lnTo>
                  <a:pt x="304193" y="16420"/>
                </a:lnTo>
                <a:lnTo>
                  <a:pt x="306670" y="17760"/>
                </a:lnTo>
                <a:lnTo>
                  <a:pt x="309055" y="19000"/>
                </a:lnTo>
                <a:lnTo>
                  <a:pt x="311138" y="20786"/>
                </a:lnTo>
                <a:lnTo>
                  <a:pt x="311615" y="21431"/>
                </a:lnTo>
                <a:lnTo>
                  <a:pt x="296354" y="21431"/>
                </a:lnTo>
                <a:lnTo>
                  <a:pt x="293130" y="22919"/>
                </a:lnTo>
                <a:lnTo>
                  <a:pt x="288268" y="28773"/>
                </a:lnTo>
                <a:lnTo>
                  <a:pt x="287078" y="32642"/>
                </a:lnTo>
                <a:lnTo>
                  <a:pt x="287078" y="42267"/>
                </a:lnTo>
                <a:lnTo>
                  <a:pt x="288268" y="46136"/>
                </a:lnTo>
                <a:lnTo>
                  <a:pt x="290650" y="49112"/>
                </a:lnTo>
                <a:lnTo>
                  <a:pt x="293031" y="51990"/>
                </a:lnTo>
                <a:lnTo>
                  <a:pt x="296255" y="53429"/>
                </a:lnTo>
                <a:lnTo>
                  <a:pt x="311804" y="53429"/>
                </a:lnTo>
                <a:lnTo>
                  <a:pt x="311237" y="54173"/>
                </a:lnTo>
                <a:lnTo>
                  <a:pt x="309203" y="55909"/>
                </a:lnTo>
                <a:lnTo>
                  <a:pt x="306723" y="57298"/>
                </a:lnTo>
                <a:lnTo>
                  <a:pt x="304342" y="58588"/>
                </a:lnTo>
                <a:lnTo>
                  <a:pt x="301712" y="59233"/>
                </a:lnTo>
                <a:close/>
              </a:path>
              <a:path w="583564" h="75564">
                <a:moveTo>
                  <a:pt x="311804" y="53429"/>
                </a:moveTo>
                <a:lnTo>
                  <a:pt x="302902" y="53429"/>
                </a:lnTo>
                <a:lnTo>
                  <a:pt x="305333" y="52834"/>
                </a:lnTo>
                <a:lnTo>
                  <a:pt x="307615" y="51643"/>
                </a:lnTo>
                <a:lnTo>
                  <a:pt x="309898" y="50353"/>
                </a:lnTo>
                <a:lnTo>
                  <a:pt x="311634" y="48815"/>
                </a:lnTo>
                <a:lnTo>
                  <a:pt x="312825" y="47029"/>
                </a:lnTo>
                <a:lnTo>
                  <a:pt x="312825" y="28128"/>
                </a:lnTo>
                <a:lnTo>
                  <a:pt x="311634" y="26342"/>
                </a:lnTo>
                <a:lnTo>
                  <a:pt x="309898" y="24804"/>
                </a:lnTo>
                <a:lnTo>
                  <a:pt x="307615" y="23514"/>
                </a:lnTo>
                <a:lnTo>
                  <a:pt x="305333" y="22125"/>
                </a:lnTo>
                <a:lnTo>
                  <a:pt x="302902" y="21431"/>
                </a:lnTo>
                <a:lnTo>
                  <a:pt x="311615" y="21431"/>
                </a:lnTo>
                <a:lnTo>
                  <a:pt x="312825" y="23068"/>
                </a:lnTo>
                <a:lnTo>
                  <a:pt x="319224" y="23068"/>
                </a:lnTo>
                <a:lnTo>
                  <a:pt x="319224" y="52089"/>
                </a:lnTo>
                <a:lnTo>
                  <a:pt x="312825" y="52089"/>
                </a:lnTo>
                <a:lnTo>
                  <a:pt x="311804" y="53429"/>
                </a:lnTo>
                <a:close/>
              </a:path>
              <a:path w="583564" h="75564">
                <a:moveTo>
                  <a:pt x="319224" y="58191"/>
                </a:moveTo>
                <a:lnTo>
                  <a:pt x="312825" y="58191"/>
                </a:lnTo>
                <a:lnTo>
                  <a:pt x="312825" y="52089"/>
                </a:lnTo>
                <a:lnTo>
                  <a:pt x="319224" y="52089"/>
                </a:lnTo>
                <a:lnTo>
                  <a:pt x="319224" y="58191"/>
                </a:lnTo>
                <a:close/>
              </a:path>
              <a:path w="583564" h="75564">
                <a:moveTo>
                  <a:pt x="364215" y="58191"/>
                </a:moveTo>
                <a:lnTo>
                  <a:pt x="357071" y="58191"/>
                </a:lnTo>
                <a:lnTo>
                  <a:pt x="357071" y="1041"/>
                </a:lnTo>
                <a:lnTo>
                  <a:pt x="385448" y="1041"/>
                </a:lnTo>
                <a:lnTo>
                  <a:pt x="389813" y="2678"/>
                </a:lnTo>
                <a:lnTo>
                  <a:pt x="393088" y="5953"/>
                </a:lnTo>
                <a:lnTo>
                  <a:pt x="394469" y="7292"/>
                </a:lnTo>
                <a:lnTo>
                  <a:pt x="364215" y="7292"/>
                </a:lnTo>
                <a:lnTo>
                  <a:pt x="364215" y="29170"/>
                </a:lnTo>
                <a:lnTo>
                  <a:pt x="394471" y="29170"/>
                </a:lnTo>
                <a:lnTo>
                  <a:pt x="389665" y="33833"/>
                </a:lnTo>
                <a:lnTo>
                  <a:pt x="385349" y="35421"/>
                </a:lnTo>
                <a:lnTo>
                  <a:pt x="364215" y="35421"/>
                </a:lnTo>
                <a:lnTo>
                  <a:pt x="364215" y="58191"/>
                </a:lnTo>
                <a:close/>
              </a:path>
              <a:path w="583564" h="75564">
                <a:moveTo>
                  <a:pt x="394471" y="29170"/>
                </a:moveTo>
                <a:lnTo>
                  <a:pt x="382620" y="29170"/>
                </a:lnTo>
                <a:lnTo>
                  <a:pt x="385349" y="28178"/>
                </a:lnTo>
                <a:lnTo>
                  <a:pt x="387432" y="26193"/>
                </a:lnTo>
                <a:lnTo>
                  <a:pt x="389516" y="24110"/>
                </a:lnTo>
                <a:lnTo>
                  <a:pt x="390558" y="21480"/>
                </a:lnTo>
                <a:lnTo>
                  <a:pt x="390558" y="15031"/>
                </a:lnTo>
                <a:lnTo>
                  <a:pt x="389516" y="12402"/>
                </a:lnTo>
                <a:lnTo>
                  <a:pt x="387432" y="10417"/>
                </a:lnTo>
                <a:lnTo>
                  <a:pt x="385349" y="8334"/>
                </a:lnTo>
                <a:lnTo>
                  <a:pt x="382620" y="7292"/>
                </a:lnTo>
                <a:lnTo>
                  <a:pt x="394469" y="7292"/>
                </a:lnTo>
                <a:lnTo>
                  <a:pt x="396362" y="9128"/>
                </a:lnTo>
                <a:lnTo>
                  <a:pt x="397999" y="13245"/>
                </a:lnTo>
                <a:lnTo>
                  <a:pt x="397999" y="23266"/>
                </a:lnTo>
                <a:lnTo>
                  <a:pt x="396312" y="27384"/>
                </a:lnTo>
                <a:lnTo>
                  <a:pt x="394471" y="29170"/>
                </a:lnTo>
                <a:close/>
              </a:path>
              <a:path w="583564" h="75564">
                <a:moveTo>
                  <a:pt x="415329" y="58191"/>
                </a:moveTo>
                <a:lnTo>
                  <a:pt x="408929" y="58191"/>
                </a:lnTo>
                <a:lnTo>
                  <a:pt x="408929" y="1041"/>
                </a:lnTo>
                <a:lnTo>
                  <a:pt x="415329" y="1041"/>
                </a:lnTo>
                <a:lnTo>
                  <a:pt x="415329" y="58191"/>
                </a:lnTo>
                <a:close/>
              </a:path>
              <a:path w="583564" h="75564">
                <a:moveTo>
                  <a:pt x="445242" y="59233"/>
                </a:moveTo>
                <a:lnTo>
                  <a:pt x="433336" y="59233"/>
                </a:lnTo>
                <a:lnTo>
                  <a:pt x="428920" y="54818"/>
                </a:lnTo>
                <a:lnTo>
                  <a:pt x="428920" y="16817"/>
                </a:lnTo>
                <a:lnTo>
                  <a:pt x="435320" y="16817"/>
                </a:lnTo>
                <a:lnTo>
                  <a:pt x="435320" y="47326"/>
                </a:lnTo>
                <a:lnTo>
                  <a:pt x="436064" y="49708"/>
                </a:lnTo>
                <a:lnTo>
                  <a:pt x="439040" y="52684"/>
                </a:lnTo>
                <a:lnTo>
                  <a:pt x="441421" y="53429"/>
                </a:lnTo>
                <a:lnTo>
                  <a:pt x="455974" y="53429"/>
                </a:lnTo>
                <a:lnTo>
                  <a:pt x="455313" y="54173"/>
                </a:lnTo>
                <a:lnTo>
                  <a:pt x="453229" y="55761"/>
                </a:lnTo>
                <a:lnTo>
                  <a:pt x="448070" y="58538"/>
                </a:lnTo>
                <a:lnTo>
                  <a:pt x="445242" y="59233"/>
                </a:lnTo>
                <a:close/>
              </a:path>
              <a:path w="583564" h="75564">
                <a:moveTo>
                  <a:pt x="455974" y="53429"/>
                </a:moveTo>
                <a:lnTo>
                  <a:pt x="447176" y="53429"/>
                </a:lnTo>
                <a:lnTo>
                  <a:pt x="449508" y="52834"/>
                </a:lnTo>
                <a:lnTo>
                  <a:pt x="451691" y="51643"/>
                </a:lnTo>
                <a:lnTo>
                  <a:pt x="453972" y="50353"/>
                </a:lnTo>
                <a:lnTo>
                  <a:pt x="455709" y="48865"/>
                </a:lnTo>
                <a:lnTo>
                  <a:pt x="456795" y="47326"/>
                </a:lnTo>
                <a:lnTo>
                  <a:pt x="456900" y="16817"/>
                </a:lnTo>
                <a:lnTo>
                  <a:pt x="463299" y="16817"/>
                </a:lnTo>
                <a:lnTo>
                  <a:pt x="463299" y="52387"/>
                </a:lnTo>
                <a:lnTo>
                  <a:pt x="456900" y="52387"/>
                </a:lnTo>
                <a:lnTo>
                  <a:pt x="455974" y="53429"/>
                </a:lnTo>
                <a:close/>
              </a:path>
              <a:path w="583564" h="75564">
                <a:moveTo>
                  <a:pt x="463299" y="58191"/>
                </a:moveTo>
                <a:lnTo>
                  <a:pt x="456900" y="58191"/>
                </a:lnTo>
                <a:lnTo>
                  <a:pt x="456900" y="52387"/>
                </a:lnTo>
                <a:lnTo>
                  <a:pt x="463299" y="52387"/>
                </a:lnTo>
                <a:lnTo>
                  <a:pt x="463299" y="58191"/>
                </a:lnTo>
                <a:close/>
              </a:path>
              <a:path w="583564" h="75564">
                <a:moveTo>
                  <a:pt x="496827" y="58637"/>
                </a:moveTo>
                <a:lnTo>
                  <a:pt x="488295" y="58637"/>
                </a:lnTo>
                <a:lnTo>
                  <a:pt x="483780" y="56703"/>
                </a:lnTo>
                <a:lnTo>
                  <a:pt x="480407" y="52834"/>
                </a:lnTo>
                <a:lnTo>
                  <a:pt x="477132" y="48865"/>
                </a:lnTo>
                <a:lnTo>
                  <a:pt x="475495" y="43655"/>
                </a:lnTo>
                <a:lnTo>
                  <a:pt x="475495" y="30658"/>
                </a:lnTo>
                <a:lnTo>
                  <a:pt x="477182" y="25449"/>
                </a:lnTo>
                <a:lnTo>
                  <a:pt x="480556" y="21579"/>
                </a:lnTo>
                <a:lnTo>
                  <a:pt x="484029" y="17710"/>
                </a:lnTo>
                <a:lnTo>
                  <a:pt x="488493" y="15775"/>
                </a:lnTo>
                <a:lnTo>
                  <a:pt x="499705" y="15775"/>
                </a:lnTo>
                <a:lnTo>
                  <a:pt x="504319" y="18206"/>
                </a:lnTo>
                <a:lnTo>
                  <a:pt x="506622" y="21431"/>
                </a:lnTo>
                <a:lnTo>
                  <a:pt x="491370" y="21431"/>
                </a:lnTo>
                <a:lnTo>
                  <a:pt x="488146" y="22919"/>
                </a:lnTo>
                <a:lnTo>
                  <a:pt x="485765" y="25896"/>
                </a:lnTo>
                <a:lnTo>
                  <a:pt x="483384" y="28773"/>
                </a:lnTo>
                <a:lnTo>
                  <a:pt x="482193" y="32543"/>
                </a:lnTo>
                <a:lnTo>
                  <a:pt x="482193" y="41968"/>
                </a:lnTo>
                <a:lnTo>
                  <a:pt x="483433" y="45789"/>
                </a:lnTo>
                <a:lnTo>
                  <a:pt x="488394" y="51544"/>
                </a:lnTo>
                <a:lnTo>
                  <a:pt x="491569" y="52982"/>
                </a:lnTo>
                <a:lnTo>
                  <a:pt x="506622" y="52982"/>
                </a:lnTo>
                <a:lnTo>
                  <a:pt x="506303" y="53429"/>
                </a:lnTo>
                <a:lnTo>
                  <a:pt x="504319" y="55165"/>
                </a:lnTo>
                <a:lnTo>
                  <a:pt x="501838" y="56554"/>
                </a:lnTo>
                <a:lnTo>
                  <a:pt x="499457" y="57943"/>
                </a:lnTo>
                <a:lnTo>
                  <a:pt x="496827" y="58637"/>
                </a:lnTo>
                <a:close/>
              </a:path>
              <a:path w="583564" h="75564">
                <a:moveTo>
                  <a:pt x="514190" y="23068"/>
                </a:moveTo>
                <a:lnTo>
                  <a:pt x="507791" y="23068"/>
                </a:lnTo>
                <a:lnTo>
                  <a:pt x="507791" y="16817"/>
                </a:lnTo>
                <a:lnTo>
                  <a:pt x="514190" y="16817"/>
                </a:lnTo>
                <a:lnTo>
                  <a:pt x="514190" y="23068"/>
                </a:lnTo>
                <a:close/>
              </a:path>
              <a:path w="583564" h="75564">
                <a:moveTo>
                  <a:pt x="506622" y="52982"/>
                </a:moveTo>
                <a:lnTo>
                  <a:pt x="497820" y="52982"/>
                </a:lnTo>
                <a:lnTo>
                  <a:pt x="500151" y="52387"/>
                </a:lnTo>
                <a:lnTo>
                  <a:pt x="502434" y="51196"/>
                </a:lnTo>
                <a:lnTo>
                  <a:pt x="504815" y="49907"/>
                </a:lnTo>
                <a:lnTo>
                  <a:pt x="506601" y="48269"/>
                </a:lnTo>
                <a:lnTo>
                  <a:pt x="507791" y="46285"/>
                </a:lnTo>
                <a:lnTo>
                  <a:pt x="507791" y="28128"/>
                </a:lnTo>
                <a:lnTo>
                  <a:pt x="506601" y="26144"/>
                </a:lnTo>
                <a:lnTo>
                  <a:pt x="504815" y="24556"/>
                </a:lnTo>
                <a:lnTo>
                  <a:pt x="502434" y="23365"/>
                </a:lnTo>
                <a:lnTo>
                  <a:pt x="500052" y="22076"/>
                </a:lnTo>
                <a:lnTo>
                  <a:pt x="497721" y="21431"/>
                </a:lnTo>
                <a:lnTo>
                  <a:pt x="506622" y="21431"/>
                </a:lnTo>
                <a:lnTo>
                  <a:pt x="507791" y="23068"/>
                </a:lnTo>
                <a:lnTo>
                  <a:pt x="514190" y="23068"/>
                </a:lnTo>
                <a:lnTo>
                  <a:pt x="514190" y="51345"/>
                </a:lnTo>
                <a:lnTo>
                  <a:pt x="507791" y="51345"/>
                </a:lnTo>
                <a:lnTo>
                  <a:pt x="506622" y="52982"/>
                </a:lnTo>
                <a:close/>
              </a:path>
              <a:path w="583564" h="75564">
                <a:moveTo>
                  <a:pt x="509822" y="69651"/>
                </a:moveTo>
                <a:lnTo>
                  <a:pt x="498812" y="69651"/>
                </a:lnTo>
                <a:lnTo>
                  <a:pt x="502086" y="68559"/>
                </a:lnTo>
                <a:lnTo>
                  <a:pt x="506650" y="64194"/>
                </a:lnTo>
                <a:lnTo>
                  <a:pt x="507791" y="61168"/>
                </a:lnTo>
                <a:lnTo>
                  <a:pt x="507791" y="51345"/>
                </a:lnTo>
                <a:lnTo>
                  <a:pt x="514190" y="51345"/>
                </a:lnTo>
                <a:lnTo>
                  <a:pt x="514190" y="62855"/>
                </a:lnTo>
                <a:lnTo>
                  <a:pt x="512454" y="67319"/>
                </a:lnTo>
                <a:lnTo>
                  <a:pt x="509822" y="69651"/>
                </a:lnTo>
                <a:close/>
              </a:path>
              <a:path w="583564" h="75564">
                <a:moveTo>
                  <a:pt x="500796" y="75009"/>
                </a:moveTo>
                <a:lnTo>
                  <a:pt x="490973" y="75009"/>
                </a:lnTo>
                <a:lnTo>
                  <a:pt x="487898" y="74562"/>
                </a:lnTo>
                <a:lnTo>
                  <a:pt x="485318" y="73670"/>
                </a:lnTo>
                <a:lnTo>
                  <a:pt x="482739" y="72875"/>
                </a:lnTo>
                <a:lnTo>
                  <a:pt x="480258" y="71239"/>
                </a:lnTo>
                <a:lnTo>
                  <a:pt x="477876" y="68757"/>
                </a:lnTo>
                <a:lnTo>
                  <a:pt x="481151" y="63995"/>
                </a:lnTo>
                <a:lnTo>
                  <a:pt x="482838" y="66079"/>
                </a:lnTo>
                <a:lnTo>
                  <a:pt x="484723" y="67517"/>
                </a:lnTo>
                <a:lnTo>
                  <a:pt x="486806" y="68312"/>
                </a:lnTo>
                <a:lnTo>
                  <a:pt x="488989" y="69204"/>
                </a:lnTo>
                <a:lnTo>
                  <a:pt x="491569" y="69651"/>
                </a:lnTo>
                <a:lnTo>
                  <a:pt x="509822" y="69651"/>
                </a:lnTo>
                <a:lnTo>
                  <a:pt x="508982" y="70395"/>
                </a:lnTo>
                <a:lnTo>
                  <a:pt x="505608" y="73470"/>
                </a:lnTo>
                <a:lnTo>
                  <a:pt x="500796" y="75009"/>
                </a:lnTo>
                <a:close/>
              </a:path>
              <a:path w="583564" h="75564">
                <a:moveTo>
                  <a:pt x="533341" y="10864"/>
                </a:moveTo>
                <a:lnTo>
                  <a:pt x="530960" y="10864"/>
                </a:lnTo>
                <a:lnTo>
                  <a:pt x="529919" y="10467"/>
                </a:lnTo>
                <a:lnTo>
                  <a:pt x="529026" y="9673"/>
                </a:lnTo>
                <a:lnTo>
                  <a:pt x="528232" y="8780"/>
                </a:lnTo>
                <a:lnTo>
                  <a:pt x="527835" y="7739"/>
                </a:lnTo>
                <a:lnTo>
                  <a:pt x="527835" y="5357"/>
                </a:lnTo>
                <a:lnTo>
                  <a:pt x="528232" y="4365"/>
                </a:lnTo>
                <a:lnTo>
                  <a:pt x="529919" y="2678"/>
                </a:lnTo>
                <a:lnTo>
                  <a:pt x="530960" y="2232"/>
                </a:lnTo>
                <a:lnTo>
                  <a:pt x="533341" y="2232"/>
                </a:lnTo>
                <a:lnTo>
                  <a:pt x="534334" y="2678"/>
                </a:lnTo>
                <a:lnTo>
                  <a:pt x="535127" y="3571"/>
                </a:lnTo>
                <a:lnTo>
                  <a:pt x="536021" y="4365"/>
                </a:lnTo>
                <a:lnTo>
                  <a:pt x="536467" y="5357"/>
                </a:lnTo>
                <a:lnTo>
                  <a:pt x="536467" y="7739"/>
                </a:lnTo>
                <a:lnTo>
                  <a:pt x="536021" y="8780"/>
                </a:lnTo>
                <a:lnTo>
                  <a:pt x="534334" y="10467"/>
                </a:lnTo>
                <a:lnTo>
                  <a:pt x="533341" y="10864"/>
                </a:lnTo>
                <a:close/>
              </a:path>
              <a:path w="583564" h="75564">
                <a:moveTo>
                  <a:pt x="535277" y="58191"/>
                </a:moveTo>
                <a:lnTo>
                  <a:pt x="528877" y="58191"/>
                </a:lnTo>
                <a:lnTo>
                  <a:pt x="528877" y="16817"/>
                </a:lnTo>
                <a:lnTo>
                  <a:pt x="535277" y="16817"/>
                </a:lnTo>
                <a:lnTo>
                  <a:pt x="535277" y="58191"/>
                </a:lnTo>
                <a:close/>
              </a:path>
              <a:path w="583564" h="75564">
                <a:moveTo>
                  <a:pt x="561576" y="22770"/>
                </a:moveTo>
                <a:lnTo>
                  <a:pt x="555268" y="22770"/>
                </a:lnTo>
                <a:lnTo>
                  <a:pt x="557054" y="20687"/>
                </a:lnTo>
                <a:lnTo>
                  <a:pt x="559236" y="19000"/>
                </a:lnTo>
                <a:lnTo>
                  <a:pt x="561816" y="17710"/>
                </a:lnTo>
                <a:lnTo>
                  <a:pt x="564495" y="16420"/>
                </a:lnTo>
                <a:lnTo>
                  <a:pt x="567224" y="15775"/>
                </a:lnTo>
                <a:lnTo>
                  <a:pt x="578832" y="15775"/>
                </a:lnTo>
                <a:lnTo>
                  <a:pt x="583247" y="20240"/>
                </a:lnTo>
                <a:lnTo>
                  <a:pt x="583247" y="21431"/>
                </a:lnTo>
                <a:lnTo>
                  <a:pt x="565240" y="21431"/>
                </a:lnTo>
                <a:lnTo>
                  <a:pt x="562858" y="22076"/>
                </a:lnTo>
                <a:lnTo>
                  <a:pt x="561576" y="22770"/>
                </a:lnTo>
                <a:close/>
              </a:path>
              <a:path w="583564" h="75564">
                <a:moveTo>
                  <a:pt x="555268" y="58191"/>
                </a:moveTo>
                <a:lnTo>
                  <a:pt x="548868" y="58191"/>
                </a:lnTo>
                <a:lnTo>
                  <a:pt x="548868" y="16817"/>
                </a:lnTo>
                <a:lnTo>
                  <a:pt x="555268" y="16817"/>
                </a:lnTo>
                <a:lnTo>
                  <a:pt x="555268" y="22770"/>
                </a:lnTo>
                <a:lnTo>
                  <a:pt x="561576" y="22770"/>
                </a:lnTo>
                <a:lnTo>
                  <a:pt x="560477" y="23365"/>
                </a:lnTo>
                <a:lnTo>
                  <a:pt x="558195" y="24655"/>
                </a:lnTo>
                <a:lnTo>
                  <a:pt x="556458" y="26193"/>
                </a:lnTo>
                <a:lnTo>
                  <a:pt x="555268" y="27979"/>
                </a:lnTo>
                <a:lnTo>
                  <a:pt x="555268" y="58191"/>
                </a:lnTo>
                <a:close/>
              </a:path>
              <a:path w="583564" h="75564">
                <a:moveTo>
                  <a:pt x="583247" y="58191"/>
                </a:moveTo>
                <a:lnTo>
                  <a:pt x="576848" y="58191"/>
                </a:lnTo>
                <a:lnTo>
                  <a:pt x="576848" y="27433"/>
                </a:lnTo>
                <a:lnTo>
                  <a:pt x="576005" y="24903"/>
                </a:lnTo>
                <a:lnTo>
                  <a:pt x="572631" y="22125"/>
                </a:lnTo>
                <a:lnTo>
                  <a:pt x="570398" y="21431"/>
                </a:lnTo>
                <a:lnTo>
                  <a:pt x="583247" y="21431"/>
                </a:lnTo>
                <a:lnTo>
                  <a:pt x="583247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25066" y="3502443"/>
            <a:ext cx="895350" cy="164465"/>
          </a:xfrm>
          <a:custGeom>
            <a:avLst/>
            <a:gdLst/>
            <a:ahLst/>
            <a:cxnLst/>
            <a:rect l="l" t="t" r="r" b="b"/>
            <a:pathLst>
              <a:path w="895350" h="164464">
                <a:moveTo>
                  <a:pt x="0" y="0"/>
                </a:moveTo>
                <a:lnTo>
                  <a:pt x="894898" y="0"/>
                </a:lnTo>
                <a:lnTo>
                  <a:pt x="894898" y="164099"/>
                </a:lnTo>
                <a:lnTo>
                  <a:pt x="0" y="164099"/>
                </a:lnTo>
                <a:lnTo>
                  <a:pt x="0" y="0"/>
                </a:lnTo>
                <a:close/>
              </a:path>
            </a:pathLst>
          </a:custGeom>
          <a:solidFill>
            <a:srgbClr val="004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56057" y="3560296"/>
            <a:ext cx="625475" cy="74295"/>
          </a:xfrm>
          <a:custGeom>
            <a:avLst/>
            <a:gdLst/>
            <a:ahLst/>
            <a:cxnLst/>
            <a:rect l="l" t="t" r="r" b="b"/>
            <a:pathLst>
              <a:path w="625475" h="74295">
                <a:moveTo>
                  <a:pt x="31848" y="57150"/>
                </a:moveTo>
                <a:lnTo>
                  <a:pt x="23068" y="57150"/>
                </a:lnTo>
                <a:lnTo>
                  <a:pt x="0" y="0"/>
                </a:lnTo>
                <a:lnTo>
                  <a:pt x="8185" y="0"/>
                </a:lnTo>
                <a:lnTo>
                  <a:pt x="27532" y="49411"/>
                </a:lnTo>
                <a:lnTo>
                  <a:pt x="34972" y="49411"/>
                </a:lnTo>
                <a:lnTo>
                  <a:pt x="31848" y="57150"/>
                </a:lnTo>
                <a:close/>
              </a:path>
              <a:path w="625475" h="74295">
                <a:moveTo>
                  <a:pt x="34972" y="49411"/>
                </a:moveTo>
                <a:lnTo>
                  <a:pt x="27532" y="49411"/>
                </a:lnTo>
                <a:lnTo>
                  <a:pt x="46731" y="0"/>
                </a:lnTo>
                <a:lnTo>
                  <a:pt x="54917" y="0"/>
                </a:lnTo>
                <a:lnTo>
                  <a:pt x="34972" y="49411"/>
                </a:lnTo>
                <a:close/>
              </a:path>
              <a:path w="625475" h="74295">
                <a:moveTo>
                  <a:pt x="66946" y="26044"/>
                </a:moveTo>
                <a:lnTo>
                  <a:pt x="63821" y="21580"/>
                </a:lnTo>
                <a:lnTo>
                  <a:pt x="68285" y="17015"/>
                </a:lnTo>
                <a:lnTo>
                  <a:pt x="73842" y="14734"/>
                </a:lnTo>
                <a:lnTo>
                  <a:pt x="85549" y="14734"/>
                </a:lnTo>
                <a:lnTo>
                  <a:pt x="89469" y="15974"/>
                </a:lnTo>
                <a:lnTo>
                  <a:pt x="92247" y="18454"/>
                </a:lnTo>
                <a:lnTo>
                  <a:pt x="94330" y="20240"/>
                </a:lnTo>
                <a:lnTo>
                  <a:pt x="74734" y="20240"/>
                </a:lnTo>
                <a:lnTo>
                  <a:pt x="70518" y="22175"/>
                </a:lnTo>
                <a:lnTo>
                  <a:pt x="66946" y="26044"/>
                </a:lnTo>
                <a:close/>
              </a:path>
              <a:path w="625475" h="74295">
                <a:moveTo>
                  <a:pt x="96414" y="36462"/>
                </a:moveTo>
                <a:lnTo>
                  <a:pt x="90014" y="36462"/>
                </a:lnTo>
                <a:lnTo>
                  <a:pt x="89922" y="26044"/>
                </a:lnTo>
                <a:lnTo>
                  <a:pt x="89022" y="24110"/>
                </a:lnTo>
                <a:lnTo>
                  <a:pt x="87038" y="22621"/>
                </a:lnTo>
                <a:lnTo>
                  <a:pt x="85053" y="21034"/>
                </a:lnTo>
                <a:lnTo>
                  <a:pt x="82573" y="20240"/>
                </a:lnTo>
                <a:lnTo>
                  <a:pt x="94330" y="20240"/>
                </a:lnTo>
                <a:lnTo>
                  <a:pt x="95025" y="20835"/>
                </a:lnTo>
                <a:lnTo>
                  <a:pt x="96354" y="24110"/>
                </a:lnTo>
                <a:lnTo>
                  <a:pt x="96414" y="36462"/>
                </a:lnTo>
                <a:close/>
              </a:path>
              <a:path w="625475" h="74295">
                <a:moveTo>
                  <a:pt x="81977" y="58191"/>
                </a:moveTo>
                <a:lnTo>
                  <a:pt x="72155" y="58191"/>
                </a:lnTo>
                <a:lnTo>
                  <a:pt x="68682" y="56901"/>
                </a:lnTo>
                <a:lnTo>
                  <a:pt x="65904" y="54322"/>
                </a:lnTo>
                <a:lnTo>
                  <a:pt x="63225" y="51642"/>
                </a:lnTo>
                <a:lnTo>
                  <a:pt x="61886" y="48369"/>
                </a:lnTo>
                <a:lnTo>
                  <a:pt x="61886" y="40431"/>
                </a:lnTo>
                <a:lnTo>
                  <a:pt x="63225" y="37157"/>
                </a:lnTo>
                <a:lnTo>
                  <a:pt x="65904" y="34676"/>
                </a:lnTo>
                <a:lnTo>
                  <a:pt x="68583" y="32097"/>
                </a:lnTo>
                <a:lnTo>
                  <a:pt x="72056" y="30807"/>
                </a:lnTo>
                <a:lnTo>
                  <a:pt x="82275" y="30807"/>
                </a:lnTo>
                <a:lnTo>
                  <a:pt x="86840" y="32692"/>
                </a:lnTo>
                <a:lnTo>
                  <a:pt x="89137" y="35421"/>
                </a:lnTo>
                <a:lnTo>
                  <a:pt x="75628" y="35421"/>
                </a:lnTo>
                <a:lnTo>
                  <a:pt x="73148" y="36264"/>
                </a:lnTo>
                <a:lnTo>
                  <a:pt x="69377" y="39637"/>
                </a:lnTo>
                <a:lnTo>
                  <a:pt x="68435" y="41820"/>
                </a:lnTo>
                <a:lnTo>
                  <a:pt x="68435" y="47178"/>
                </a:lnTo>
                <a:lnTo>
                  <a:pt x="69377" y="49361"/>
                </a:lnTo>
                <a:lnTo>
                  <a:pt x="73147" y="52734"/>
                </a:lnTo>
                <a:lnTo>
                  <a:pt x="75628" y="53578"/>
                </a:lnTo>
                <a:lnTo>
                  <a:pt x="88946" y="53578"/>
                </a:lnTo>
                <a:lnTo>
                  <a:pt x="86542" y="56256"/>
                </a:lnTo>
                <a:lnTo>
                  <a:pt x="81977" y="58191"/>
                </a:lnTo>
                <a:close/>
              </a:path>
              <a:path w="625475" h="74295">
                <a:moveTo>
                  <a:pt x="88946" y="53578"/>
                </a:moveTo>
                <a:lnTo>
                  <a:pt x="83763" y="53578"/>
                </a:lnTo>
                <a:lnTo>
                  <a:pt x="87534" y="51841"/>
                </a:lnTo>
                <a:lnTo>
                  <a:pt x="90014" y="48369"/>
                </a:lnTo>
                <a:lnTo>
                  <a:pt x="90014" y="40630"/>
                </a:lnTo>
                <a:lnTo>
                  <a:pt x="87534" y="37157"/>
                </a:lnTo>
                <a:lnTo>
                  <a:pt x="83763" y="35421"/>
                </a:lnTo>
                <a:lnTo>
                  <a:pt x="89137" y="35421"/>
                </a:lnTo>
                <a:lnTo>
                  <a:pt x="90014" y="36462"/>
                </a:lnTo>
                <a:lnTo>
                  <a:pt x="96414" y="36462"/>
                </a:lnTo>
                <a:lnTo>
                  <a:pt x="96414" y="52387"/>
                </a:lnTo>
                <a:lnTo>
                  <a:pt x="90014" y="52387"/>
                </a:lnTo>
                <a:lnTo>
                  <a:pt x="88946" y="53578"/>
                </a:lnTo>
                <a:close/>
              </a:path>
              <a:path w="625475" h="74295">
                <a:moveTo>
                  <a:pt x="96414" y="57150"/>
                </a:moveTo>
                <a:lnTo>
                  <a:pt x="90014" y="57150"/>
                </a:lnTo>
                <a:lnTo>
                  <a:pt x="90014" y="52387"/>
                </a:lnTo>
                <a:lnTo>
                  <a:pt x="96414" y="52387"/>
                </a:lnTo>
                <a:lnTo>
                  <a:pt x="96414" y="57150"/>
                </a:lnTo>
                <a:close/>
              </a:path>
              <a:path w="625475" h="74295">
                <a:moveTo>
                  <a:pt x="117342" y="57150"/>
                </a:moveTo>
                <a:lnTo>
                  <a:pt x="110943" y="57150"/>
                </a:lnTo>
                <a:lnTo>
                  <a:pt x="110943" y="0"/>
                </a:lnTo>
                <a:lnTo>
                  <a:pt x="117342" y="0"/>
                </a:lnTo>
                <a:lnTo>
                  <a:pt x="117342" y="57150"/>
                </a:lnTo>
                <a:close/>
              </a:path>
              <a:path w="625475" h="74295">
                <a:moveTo>
                  <a:pt x="135398" y="9822"/>
                </a:moveTo>
                <a:lnTo>
                  <a:pt x="133017" y="9822"/>
                </a:lnTo>
                <a:lnTo>
                  <a:pt x="131976" y="9425"/>
                </a:lnTo>
                <a:lnTo>
                  <a:pt x="131082" y="8632"/>
                </a:lnTo>
                <a:lnTo>
                  <a:pt x="130289" y="7739"/>
                </a:lnTo>
                <a:lnTo>
                  <a:pt x="129892" y="6697"/>
                </a:lnTo>
                <a:lnTo>
                  <a:pt x="129892" y="4316"/>
                </a:lnTo>
                <a:lnTo>
                  <a:pt x="130289" y="3323"/>
                </a:lnTo>
                <a:lnTo>
                  <a:pt x="131976" y="1637"/>
                </a:lnTo>
                <a:lnTo>
                  <a:pt x="133017" y="1190"/>
                </a:lnTo>
                <a:lnTo>
                  <a:pt x="135398" y="1190"/>
                </a:lnTo>
                <a:lnTo>
                  <a:pt x="136391" y="1637"/>
                </a:lnTo>
                <a:lnTo>
                  <a:pt x="137184" y="2530"/>
                </a:lnTo>
                <a:lnTo>
                  <a:pt x="138077" y="3323"/>
                </a:lnTo>
                <a:lnTo>
                  <a:pt x="138524" y="4316"/>
                </a:lnTo>
                <a:lnTo>
                  <a:pt x="138524" y="6697"/>
                </a:lnTo>
                <a:lnTo>
                  <a:pt x="138077" y="7739"/>
                </a:lnTo>
                <a:lnTo>
                  <a:pt x="136391" y="9425"/>
                </a:lnTo>
                <a:lnTo>
                  <a:pt x="135398" y="9822"/>
                </a:lnTo>
                <a:close/>
              </a:path>
              <a:path w="625475" h="74295">
                <a:moveTo>
                  <a:pt x="137334" y="57150"/>
                </a:moveTo>
                <a:lnTo>
                  <a:pt x="130934" y="57150"/>
                </a:lnTo>
                <a:lnTo>
                  <a:pt x="130934" y="15775"/>
                </a:lnTo>
                <a:lnTo>
                  <a:pt x="137334" y="15775"/>
                </a:lnTo>
                <a:lnTo>
                  <a:pt x="137334" y="57150"/>
                </a:lnTo>
                <a:close/>
              </a:path>
              <a:path w="625475" h="74295">
                <a:moveTo>
                  <a:pt x="187387" y="22026"/>
                </a:moveTo>
                <a:lnTo>
                  <a:pt x="180988" y="22026"/>
                </a:lnTo>
                <a:lnTo>
                  <a:pt x="180988" y="0"/>
                </a:lnTo>
                <a:lnTo>
                  <a:pt x="187387" y="0"/>
                </a:lnTo>
                <a:lnTo>
                  <a:pt x="187387" y="22026"/>
                </a:lnTo>
                <a:close/>
              </a:path>
              <a:path w="625475" h="74295">
                <a:moveTo>
                  <a:pt x="169876" y="58191"/>
                </a:moveTo>
                <a:lnTo>
                  <a:pt x="161442" y="58191"/>
                </a:lnTo>
                <a:lnTo>
                  <a:pt x="156977" y="56207"/>
                </a:lnTo>
                <a:lnTo>
                  <a:pt x="150230" y="48270"/>
                </a:lnTo>
                <a:lnTo>
                  <a:pt x="148543" y="43011"/>
                </a:lnTo>
                <a:lnTo>
                  <a:pt x="148543" y="29815"/>
                </a:lnTo>
                <a:lnTo>
                  <a:pt x="150230" y="24556"/>
                </a:lnTo>
                <a:lnTo>
                  <a:pt x="157077" y="16718"/>
                </a:lnTo>
                <a:lnTo>
                  <a:pt x="161541" y="14734"/>
                </a:lnTo>
                <a:lnTo>
                  <a:pt x="169777" y="14734"/>
                </a:lnTo>
                <a:lnTo>
                  <a:pt x="172356" y="15378"/>
                </a:lnTo>
                <a:lnTo>
                  <a:pt x="174833" y="16718"/>
                </a:lnTo>
                <a:lnTo>
                  <a:pt x="177217" y="17958"/>
                </a:lnTo>
                <a:lnTo>
                  <a:pt x="179302" y="19744"/>
                </a:lnTo>
                <a:lnTo>
                  <a:pt x="179778" y="20389"/>
                </a:lnTo>
                <a:lnTo>
                  <a:pt x="164518" y="20389"/>
                </a:lnTo>
                <a:lnTo>
                  <a:pt x="161294" y="21877"/>
                </a:lnTo>
                <a:lnTo>
                  <a:pt x="156431" y="27731"/>
                </a:lnTo>
                <a:lnTo>
                  <a:pt x="155241" y="31601"/>
                </a:lnTo>
                <a:lnTo>
                  <a:pt x="155241" y="41225"/>
                </a:lnTo>
                <a:lnTo>
                  <a:pt x="156431" y="45094"/>
                </a:lnTo>
                <a:lnTo>
                  <a:pt x="158812" y="48070"/>
                </a:lnTo>
                <a:lnTo>
                  <a:pt x="161194" y="50948"/>
                </a:lnTo>
                <a:lnTo>
                  <a:pt x="164419" y="52387"/>
                </a:lnTo>
                <a:lnTo>
                  <a:pt x="179967" y="52387"/>
                </a:lnTo>
                <a:lnTo>
                  <a:pt x="179401" y="53131"/>
                </a:lnTo>
                <a:lnTo>
                  <a:pt x="177367" y="54867"/>
                </a:lnTo>
                <a:lnTo>
                  <a:pt x="174886" y="56256"/>
                </a:lnTo>
                <a:lnTo>
                  <a:pt x="172505" y="57546"/>
                </a:lnTo>
                <a:lnTo>
                  <a:pt x="169876" y="58191"/>
                </a:lnTo>
                <a:close/>
              </a:path>
              <a:path w="625475" h="74295">
                <a:moveTo>
                  <a:pt x="179967" y="52387"/>
                </a:moveTo>
                <a:lnTo>
                  <a:pt x="171066" y="52387"/>
                </a:lnTo>
                <a:lnTo>
                  <a:pt x="173497" y="51792"/>
                </a:lnTo>
                <a:lnTo>
                  <a:pt x="175779" y="50601"/>
                </a:lnTo>
                <a:lnTo>
                  <a:pt x="178061" y="49312"/>
                </a:lnTo>
                <a:lnTo>
                  <a:pt x="179798" y="47773"/>
                </a:lnTo>
                <a:lnTo>
                  <a:pt x="180988" y="45987"/>
                </a:lnTo>
                <a:lnTo>
                  <a:pt x="180988" y="27086"/>
                </a:lnTo>
                <a:lnTo>
                  <a:pt x="179798" y="25300"/>
                </a:lnTo>
                <a:lnTo>
                  <a:pt x="178061" y="23762"/>
                </a:lnTo>
                <a:lnTo>
                  <a:pt x="175779" y="22473"/>
                </a:lnTo>
                <a:lnTo>
                  <a:pt x="173497" y="21083"/>
                </a:lnTo>
                <a:lnTo>
                  <a:pt x="171066" y="20389"/>
                </a:lnTo>
                <a:lnTo>
                  <a:pt x="179778" y="20389"/>
                </a:lnTo>
                <a:lnTo>
                  <a:pt x="180988" y="22026"/>
                </a:lnTo>
                <a:lnTo>
                  <a:pt x="187387" y="22026"/>
                </a:lnTo>
                <a:lnTo>
                  <a:pt x="187387" y="51047"/>
                </a:lnTo>
                <a:lnTo>
                  <a:pt x="180988" y="51047"/>
                </a:lnTo>
                <a:lnTo>
                  <a:pt x="179967" y="52387"/>
                </a:lnTo>
                <a:close/>
              </a:path>
              <a:path w="625475" h="74295">
                <a:moveTo>
                  <a:pt x="187387" y="57150"/>
                </a:moveTo>
                <a:lnTo>
                  <a:pt x="180988" y="57150"/>
                </a:lnTo>
                <a:lnTo>
                  <a:pt x="180988" y="51047"/>
                </a:lnTo>
                <a:lnTo>
                  <a:pt x="187387" y="51047"/>
                </a:lnTo>
                <a:lnTo>
                  <a:pt x="187387" y="57150"/>
                </a:lnTo>
                <a:close/>
              </a:path>
              <a:path w="625475" h="74295">
                <a:moveTo>
                  <a:pt x="204842" y="26044"/>
                </a:moveTo>
                <a:lnTo>
                  <a:pt x="201716" y="21580"/>
                </a:lnTo>
                <a:lnTo>
                  <a:pt x="206181" y="17015"/>
                </a:lnTo>
                <a:lnTo>
                  <a:pt x="211737" y="14734"/>
                </a:lnTo>
                <a:lnTo>
                  <a:pt x="223445" y="14734"/>
                </a:lnTo>
                <a:lnTo>
                  <a:pt x="227365" y="15974"/>
                </a:lnTo>
                <a:lnTo>
                  <a:pt x="230142" y="18454"/>
                </a:lnTo>
                <a:lnTo>
                  <a:pt x="232226" y="20240"/>
                </a:lnTo>
                <a:lnTo>
                  <a:pt x="212630" y="20240"/>
                </a:lnTo>
                <a:lnTo>
                  <a:pt x="208414" y="22175"/>
                </a:lnTo>
                <a:lnTo>
                  <a:pt x="204842" y="26044"/>
                </a:lnTo>
                <a:close/>
              </a:path>
              <a:path w="625475" h="74295">
                <a:moveTo>
                  <a:pt x="234309" y="36462"/>
                </a:moveTo>
                <a:lnTo>
                  <a:pt x="227909" y="36462"/>
                </a:lnTo>
                <a:lnTo>
                  <a:pt x="227817" y="26044"/>
                </a:lnTo>
                <a:lnTo>
                  <a:pt x="226918" y="24110"/>
                </a:lnTo>
                <a:lnTo>
                  <a:pt x="224933" y="22621"/>
                </a:lnTo>
                <a:lnTo>
                  <a:pt x="222949" y="21034"/>
                </a:lnTo>
                <a:lnTo>
                  <a:pt x="220469" y="20240"/>
                </a:lnTo>
                <a:lnTo>
                  <a:pt x="232226" y="20240"/>
                </a:lnTo>
                <a:lnTo>
                  <a:pt x="232921" y="20835"/>
                </a:lnTo>
                <a:lnTo>
                  <a:pt x="234249" y="24110"/>
                </a:lnTo>
                <a:lnTo>
                  <a:pt x="234309" y="36462"/>
                </a:lnTo>
                <a:close/>
              </a:path>
              <a:path w="625475" h="74295">
                <a:moveTo>
                  <a:pt x="219873" y="58191"/>
                </a:moveTo>
                <a:lnTo>
                  <a:pt x="210050" y="58191"/>
                </a:lnTo>
                <a:lnTo>
                  <a:pt x="206578" y="56901"/>
                </a:lnTo>
                <a:lnTo>
                  <a:pt x="203800" y="54322"/>
                </a:lnTo>
                <a:lnTo>
                  <a:pt x="201120" y="51642"/>
                </a:lnTo>
                <a:lnTo>
                  <a:pt x="199781" y="48369"/>
                </a:lnTo>
                <a:lnTo>
                  <a:pt x="199781" y="40431"/>
                </a:lnTo>
                <a:lnTo>
                  <a:pt x="201120" y="37157"/>
                </a:lnTo>
                <a:lnTo>
                  <a:pt x="203800" y="34676"/>
                </a:lnTo>
                <a:lnTo>
                  <a:pt x="206478" y="32097"/>
                </a:lnTo>
                <a:lnTo>
                  <a:pt x="209951" y="30807"/>
                </a:lnTo>
                <a:lnTo>
                  <a:pt x="220170" y="30807"/>
                </a:lnTo>
                <a:lnTo>
                  <a:pt x="224735" y="32692"/>
                </a:lnTo>
                <a:lnTo>
                  <a:pt x="227032" y="35421"/>
                </a:lnTo>
                <a:lnTo>
                  <a:pt x="213523" y="35421"/>
                </a:lnTo>
                <a:lnTo>
                  <a:pt x="211043" y="36264"/>
                </a:lnTo>
                <a:lnTo>
                  <a:pt x="207273" y="39637"/>
                </a:lnTo>
                <a:lnTo>
                  <a:pt x="206330" y="41820"/>
                </a:lnTo>
                <a:lnTo>
                  <a:pt x="206330" y="47178"/>
                </a:lnTo>
                <a:lnTo>
                  <a:pt x="207273" y="49361"/>
                </a:lnTo>
                <a:lnTo>
                  <a:pt x="211043" y="52734"/>
                </a:lnTo>
                <a:lnTo>
                  <a:pt x="213523" y="53578"/>
                </a:lnTo>
                <a:lnTo>
                  <a:pt x="226841" y="53578"/>
                </a:lnTo>
                <a:lnTo>
                  <a:pt x="224438" y="56256"/>
                </a:lnTo>
                <a:lnTo>
                  <a:pt x="219873" y="58191"/>
                </a:lnTo>
                <a:close/>
              </a:path>
              <a:path w="625475" h="74295">
                <a:moveTo>
                  <a:pt x="226841" y="53578"/>
                </a:moveTo>
                <a:lnTo>
                  <a:pt x="221659" y="53578"/>
                </a:lnTo>
                <a:lnTo>
                  <a:pt x="225429" y="51841"/>
                </a:lnTo>
                <a:lnTo>
                  <a:pt x="227909" y="48369"/>
                </a:lnTo>
                <a:lnTo>
                  <a:pt x="227909" y="40630"/>
                </a:lnTo>
                <a:lnTo>
                  <a:pt x="225429" y="37157"/>
                </a:lnTo>
                <a:lnTo>
                  <a:pt x="221659" y="35421"/>
                </a:lnTo>
                <a:lnTo>
                  <a:pt x="227032" y="35421"/>
                </a:lnTo>
                <a:lnTo>
                  <a:pt x="227909" y="36462"/>
                </a:lnTo>
                <a:lnTo>
                  <a:pt x="234309" y="36462"/>
                </a:lnTo>
                <a:lnTo>
                  <a:pt x="234309" y="52387"/>
                </a:lnTo>
                <a:lnTo>
                  <a:pt x="227909" y="52387"/>
                </a:lnTo>
                <a:lnTo>
                  <a:pt x="226841" y="53578"/>
                </a:lnTo>
                <a:close/>
              </a:path>
              <a:path w="625475" h="74295">
                <a:moveTo>
                  <a:pt x="234309" y="57150"/>
                </a:moveTo>
                <a:lnTo>
                  <a:pt x="227909" y="57150"/>
                </a:lnTo>
                <a:lnTo>
                  <a:pt x="227909" y="52387"/>
                </a:lnTo>
                <a:lnTo>
                  <a:pt x="234309" y="52387"/>
                </a:lnTo>
                <a:lnTo>
                  <a:pt x="234309" y="57150"/>
                </a:lnTo>
                <a:close/>
              </a:path>
              <a:path w="625475" h="74295">
                <a:moveTo>
                  <a:pt x="256577" y="15775"/>
                </a:moveTo>
                <a:lnTo>
                  <a:pt x="250177" y="15775"/>
                </a:lnTo>
                <a:lnTo>
                  <a:pt x="250177" y="4464"/>
                </a:lnTo>
                <a:lnTo>
                  <a:pt x="256577" y="4464"/>
                </a:lnTo>
                <a:lnTo>
                  <a:pt x="256577" y="15775"/>
                </a:lnTo>
                <a:close/>
              </a:path>
              <a:path w="625475" h="74295">
                <a:moveTo>
                  <a:pt x="264911" y="21431"/>
                </a:moveTo>
                <a:lnTo>
                  <a:pt x="243331" y="21431"/>
                </a:lnTo>
                <a:lnTo>
                  <a:pt x="243331" y="15775"/>
                </a:lnTo>
                <a:lnTo>
                  <a:pt x="264911" y="15775"/>
                </a:lnTo>
                <a:lnTo>
                  <a:pt x="264911" y="21431"/>
                </a:lnTo>
                <a:close/>
              </a:path>
              <a:path w="625475" h="74295">
                <a:moveTo>
                  <a:pt x="262629" y="58191"/>
                </a:moveTo>
                <a:lnTo>
                  <a:pt x="253204" y="58191"/>
                </a:lnTo>
                <a:lnTo>
                  <a:pt x="250177" y="54967"/>
                </a:lnTo>
                <a:lnTo>
                  <a:pt x="250177" y="21431"/>
                </a:lnTo>
                <a:lnTo>
                  <a:pt x="256577" y="21431"/>
                </a:lnTo>
                <a:lnTo>
                  <a:pt x="256577" y="48666"/>
                </a:lnTo>
                <a:lnTo>
                  <a:pt x="256924" y="49907"/>
                </a:lnTo>
                <a:lnTo>
                  <a:pt x="258313" y="51891"/>
                </a:lnTo>
                <a:lnTo>
                  <a:pt x="259355" y="52387"/>
                </a:lnTo>
                <a:lnTo>
                  <a:pt x="265823" y="52387"/>
                </a:lnTo>
                <a:lnTo>
                  <a:pt x="266995" y="55512"/>
                </a:lnTo>
                <a:lnTo>
                  <a:pt x="265209" y="57298"/>
                </a:lnTo>
                <a:lnTo>
                  <a:pt x="262629" y="58191"/>
                </a:lnTo>
                <a:close/>
              </a:path>
              <a:path w="625475" h="74295">
                <a:moveTo>
                  <a:pt x="265823" y="52387"/>
                </a:moveTo>
                <a:lnTo>
                  <a:pt x="262530" y="52387"/>
                </a:lnTo>
                <a:lnTo>
                  <a:pt x="264019" y="51841"/>
                </a:lnTo>
                <a:lnTo>
                  <a:pt x="265209" y="50750"/>
                </a:lnTo>
                <a:lnTo>
                  <a:pt x="265823" y="52387"/>
                </a:lnTo>
                <a:close/>
              </a:path>
              <a:path w="625475" h="74295">
                <a:moveTo>
                  <a:pt x="300459" y="58191"/>
                </a:moveTo>
                <a:lnTo>
                  <a:pt x="287462" y="58191"/>
                </a:lnTo>
                <a:lnTo>
                  <a:pt x="282351" y="56157"/>
                </a:lnTo>
                <a:lnTo>
                  <a:pt x="278383" y="52089"/>
                </a:lnTo>
                <a:lnTo>
                  <a:pt x="274513" y="48021"/>
                </a:lnTo>
                <a:lnTo>
                  <a:pt x="272579" y="42813"/>
                </a:lnTo>
                <a:lnTo>
                  <a:pt x="272690" y="30013"/>
                </a:lnTo>
                <a:lnTo>
                  <a:pt x="274513" y="25151"/>
                </a:lnTo>
                <a:lnTo>
                  <a:pt x="282252" y="16817"/>
                </a:lnTo>
                <a:lnTo>
                  <a:pt x="287114" y="14734"/>
                </a:lnTo>
                <a:lnTo>
                  <a:pt x="298921" y="14734"/>
                </a:lnTo>
                <a:lnTo>
                  <a:pt x="303733" y="16817"/>
                </a:lnTo>
                <a:lnTo>
                  <a:pt x="306617" y="20091"/>
                </a:lnTo>
                <a:lnTo>
                  <a:pt x="289099" y="20091"/>
                </a:lnTo>
                <a:lnTo>
                  <a:pt x="285874" y="21431"/>
                </a:lnTo>
                <a:lnTo>
                  <a:pt x="283294" y="24110"/>
                </a:lnTo>
                <a:lnTo>
                  <a:pt x="280814" y="26789"/>
                </a:lnTo>
                <a:lnTo>
                  <a:pt x="279524" y="30013"/>
                </a:lnTo>
                <a:lnTo>
                  <a:pt x="279424" y="33783"/>
                </a:lnTo>
                <a:lnTo>
                  <a:pt x="312911" y="33783"/>
                </a:lnTo>
                <a:lnTo>
                  <a:pt x="312911" y="38545"/>
                </a:lnTo>
                <a:lnTo>
                  <a:pt x="279424" y="38545"/>
                </a:lnTo>
                <a:lnTo>
                  <a:pt x="279623" y="42813"/>
                </a:lnTo>
                <a:lnTo>
                  <a:pt x="281111" y="46285"/>
                </a:lnTo>
                <a:lnTo>
                  <a:pt x="283890" y="48964"/>
                </a:lnTo>
                <a:lnTo>
                  <a:pt x="286767" y="51543"/>
                </a:lnTo>
                <a:lnTo>
                  <a:pt x="290240" y="52833"/>
                </a:lnTo>
                <a:lnTo>
                  <a:pt x="309066" y="52833"/>
                </a:lnTo>
                <a:lnTo>
                  <a:pt x="305916" y="56058"/>
                </a:lnTo>
                <a:lnTo>
                  <a:pt x="300459" y="58191"/>
                </a:lnTo>
                <a:close/>
              </a:path>
              <a:path w="625475" h="74295">
                <a:moveTo>
                  <a:pt x="312911" y="33783"/>
                </a:moveTo>
                <a:lnTo>
                  <a:pt x="306511" y="33783"/>
                </a:lnTo>
                <a:lnTo>
                  <a:pt x="306511" y="30013"/>
                </a:lnTo>
                <a:lnTo>
                  <a:pt x="305222" y="26789"/>
                </a:lnTo>
                <a:lnTo>
                  <a:pt x="302641" y="24110"/>
                </a:lnTo>
                <a:lnTo>
                  <a:pt x="300161" y="21431"/>
                </a:lnTo>
                <a:lnTo>
                  <a:pt x="296937" y="20091"/>
                </a:lnTo>
                <a:lnTo>
                  <a:pt x="306617" y="20091"/>
                </a:lnTo>
                <a:lnTo>
                  <a:pt x="311076" y="25052"/>
                </a:lnTo>
                <a:lnTo>
                  <a:pt x="312791" y="30013"/>
                </a:lnTo>
                <a:lnTo>
                  <a:pt x="312911" y="33783"/>
                </a:lnTo>
                <a:close/>
              </a:path>
              <a:path w="625475" h="74295">
                <a:moveTo>
                  <a:pt x="309066" y="52833"/>
                </a:moveTo>
                <a:lnTo>
                  <a:pt x="299269" y="52833"/>
                </a:lnTo>
                <a:lnTo>
                  <a:pt x="303535" y="51097"/>
                </a:lnTo>
                <a:lnTo>
                  <a:pt x="307107" y="47625"/>
                </a:lnTo>
                <a:lnTo>
                  <a:pt x="310083" y="51792"/>
                </a:lnTo>
                <a:lnTo>
                  <a:pt x="309066" y="52833"/>
                </a:lnTo>
                <a:close/>
              </a:path>
              <a:path w="625475" h="74295">
                <a:moveTo>
                  <a:pt x="361446" y="22026"/>
                </a:moveTo>
                <a:lnTo>
                  <a:pt x="355046" y="22026"/>
                </a:lnTo>
                <a:lnTo>
                  <a:pt x="355046" y="0"/>
                </a:lnTo>
                <a:lnTo>
                  <a:pt x="361446" y="0"/>
                </a:lnTo>
                <a:lnTo>
                  <a:pt x="361446" y="22026"/>
                </a:lnTo>
                <a:close/>
              </a:path>
              <a:path w="625475" h="74295">
                <a:moveTo>
                  <a:pt x="343933" y="58191"/>
                </a:moveTo>
                <a:lnTo>
                  <a:pt x="335500" y="58191"/>
                </a:lnTo>
                <a:lnTo>
                  <a:pt x="331035" y="56207"/>
                </a:lnTo>
                <a:lnTo>
                  <a:pt x="324288" y="48270"/>
                </a:lnTo>
                <a:lnTo>
                  <a:pt x="322601" y="43011"/>
                </a:lnTo>
                <a:lnTo>
                  <a:pt x="322601" y="29815"/>
                </a:lnTo>
                <a:lnTo>
                  <a:pt x="324288" y="24556"/>
                </a:lnTo>
                <a:lnTo>
                  <a:pt x="331135" y="16718"/>
                </a:lnTo>
                <a:lnTo>
                  <a:pt x="335599" y="14734"/>
                </a:lnTo>
                <a:lnTo>
                  <a:pt x="343834" y="14734"/>
                </a:lnTo>
                <a:lnTo>
                  <a:pt x="346414" y="15378"/>
                </a:lnTo>
                <a:lnTo>
                  <a:pt x="348890" y="16718"/>
                </a:lnTo>
                <a:lnTo>
                  <a:pt x="351275" y="17958"/>
                </a:lnTo>
                <a:lnTo>
                  <a:pt x="353359" y="19744"/>
                </a:lnTo>
                <a:lnTo>
                  <a:pt x="353836" y="20389"/>
                </a:lnTo>
                <a:lnTo>
                  <a:pt x="338575" y="20389"/>
                </a:lnTo>
                <a:lnTo>
                  <a:pt x="335351" y="21877"/>
                </a:lnTo>
                <a:lnTo>
                  <a:pt x="330489" y="27731"/>
                </a:lnTo>
                <a:lnTo>
                  <a:pt x="329299" y="31601"/>
                </a:lnTo>
                <a:lnTo>
                  <a:pt x="329299" y="41225"/>
                </a:lnTo>
                <a:lnTo>
                  <a:pt x="330489" y="45094"/>
                </a:lnTo>
                <a:lnTo>
                  <a:pt x="332870" y="48070"/>
                </a:lnTo>
                <a:lnTo>
                  <a:pt x="335251" y="50948"/>
                </a:lnTo>
                <a:lnTo>
                  <a:pt x="338476" y="52387"/>
                </a:lnTo>
                <a:lnTo>
                  <a:pt x="354025" y="52387"/>
                </a:lnTo>
                <a:lnTo>
                  <a:pt x="353458" y="53131"/>
                </a:lnTo>
                <a:lnTo>
                  <a:pt x="351425" y="54867"/>
                </a:lnTo>
                <a:lnTo>
                  <a:pt x="348943" y="56256"/>
                </a:lnTo>
                <a:lnTo>
                  <a:pt x="346563" y="57546"/>
                </a:lnTo>
                <a:lnTo>
                  <a:pt x="343933" y="58191"/>
                </a:lnTo>
                <a:close/>
              </a:path>
              <a:path w="625475" h="74295">
                <a:moveTo>
                  <a:pt x="354025" y="52387"/>
                </a:moveTo>
                <a:lnTo>
                  <a:pt x="345124" y="52387"/>
                </a:lnTo>
                <a:lnTo>
                  <a:pt x="347555" y="51792"/>
                </a:lnTo>
                <a:lnTo>
                  <a:pt x="349837" y="50601"/>
                </a:lnTo>
                <a:lnTo>
                  <a:pt x="352119" y="49312"/>
                </a:lnTo>
                <a:lnTo>
                  <a:pt x="353855" y="47773"/>
                </a:lnTo>
                <a:lnTo>
                  <a:pt x="355046" y="45987"/>
                </a:lnTo>
                <a:lnTo>
                  <a:pt x="355046" y="27086"/>
                </a:lnTo>
                <a:lnTo>
                  <a:pt x="353855" y="25300"/>
                </a:lnTo>
                <a:lnTo>
                  <a:pt x="352119" y="23762"/>
                </a:lnTo>
                <a:lnTo>
                  <a:pt x="349837" y="22473"/>
                </a:lnTo>
                <a:lnTo>
                  <a:pt x="347555" y="21083"/>
                </a:lnTo>
                <a:lnTo>
                  <a:pt x="345124" y="20389"/>
                </a:lnTo>
                <a:lnTo>
                  <a:pt x="353836" y="20389"/>
                </a:lnTo>
                <a:lnTo>
                  <a:pt x="355046" y="22026"/>
                </a:lnTo>
                <a:lnTo>
                  <a:pt x="361446" y="22026"/>
                </a:lnTo>
                <a:lnTo>
                  <a:pt x="361446" y="51047"/>
                </a:lnTo>
                <a:lnTo>
                  <a:pt x="355046" y="51047"/>
                </a:lnTo>
                <a:lnTo>
                  <a:pt x="354025" y="52387"/>
                </a:lnTo>
                <a:close/>
              </a:path>
              <a:path w="625475" h="74295">
                <a:moveTo>
                  <a:pt x="361446" y="57150"/>
                </a:moveTo>
                <a:lnTo>
                  <a:pt x="355046" y="57150"/>
                </a:lnTo>
                <a:lnTo>
                  <a:pt x="355046" y="51047"/>
                </a:lnTo>
                <a:lnTo>
                  <a:pt x="361446" y="51047"/>
                </a:lnTo>
                <a:lnTo>
                  <a:pt x="361446" y="57150"/>
                </a:lnTo>
                <a:close/>
              </a:path>
              <a:path w="625475" h="74295">
                <a:moveTo>
                  <a:pt x="406436" y="57150"/>
                </a:moveTo>
                <a:lnTo>
                  <a:pt x="399292" y="57150"/>
                </a:lnTo>
                <a:lnTo>
                  <a:pt x="399292" y="0"/>
                </a:lnTo>
                <a:lnTo>
                  <a:pt x="427669" y="0"/>
                </a:lnTo>
                <a:lnTo>
                  <a:pt x="432035" y="1637"/>
                </a:lnTo>
                <a:lnTo>
                  <a:pt x="435309" y="4911"/>
                </a:lnTo>
                <a:lnTo>
                  <a:pt x="436690" y="6250"/>
                </a:lnTo>
                <a:lnTo>
                  <a:pt x="406436" y="6250"/>
                </a:lnTo>
                <a:lnTo>
                  <a:pt x="406436" y="28128"/>
                </a:lnTo>
                <a:lnTo>
                  <a:pt x="436693" y="28128"/>
                </a:lnTo>
                <a:lnTo>
                  <a:pt x="431886" y="32791"/>
                </a:lnTo>
                <a:lnTo>
                  <a:pt x="427570" y="34379"/>
                </a:lnTo>
                <a:lnTo>
                  <a:pt x="406436" y="34379"/>
                </a:lnTo>
                <a:lnTo>
                  <a:pt x="406436" y="57150"/>
                </a:lnTo>
                <a:close/>
              </a:path>
              <a:path w="625475" h="74295">
                <a:moveTo>
                  <a:pt x="436693" y="28128"/>
                </a:moveTo>
                <a:lnTo>
                  <a:pt x="424841" y="28128"/>
                </a:lnTo>
                <a:lnTo>
                  <a:pt x="427570" y="27136"/>
                </a:lnTo>
                <a:lnTo>
                  <a:pt x="429653" y="25151"/>
                </a:lnTo>
                <a:lnTo>
                  <a:pt x="431737" y="23068"/>
                </a:lnTo>
                <a:lnTo>
                  <a:pt x="432778" y="20438"/>
                </a:lnTo>
                <a:lnTo>
                  <a:pt x="432778" y="13989"/>
                </a:lnTo>
                <a:lnTo>
                  <a:pt x="431737" y="11360"/>
                </a:lnTo>
                <a:lnTo>
                  <a:pt x="429653" y="9376"/>
                </a:lnTo>
                <a:lnTo>
                  <a:pt x="427570" y="7292"/>
                </a:lnTo>
                <a:lnTo>
                  <a:pt x="424841" y="6250"/>
                </a:lnTo>
                <a:lnTo>
                  <a:pt x="436690" y="6250"/>
                </a:lnTo>
                <a:lnTo>
                  <a:pt x="438583" y="8086"/>
                </a:lnTo>
                <a:lnTo>
                  <a:pt x="440220" y="12203"/>
                </a:lnTo>
                <a:lnTo>
                  <a:pt x="440220" y="22225"/>
                </a:lnTo>
                <a:lnTo>
                  <a:pt x="438533" y="26342"/>
                </a:lnTo>
                <a:lnTo>
                  <a:pt x="436693" y="28128"/>
                </a:lnTo>
                <a:close/>
              </a:path>
              <a:path w="625475" h="74295">
                <a:moveTo>
                  <a:pt x="457550" y="57150"/>
                </a:moveTo>
                <a:lnTo>
                  <a:pt x="451150" y="57150"/>
                </a:lnTo>
                <a:lnTo>
                  <a:pt x="451150" y="0"/>
                </a:lnTo>
                <a:lnTo>
                  <a:pt x="457550" y="0"/>
                </a:lnTo>
                <a:lnTo>
                  <a:pt x="457550" y="57150"/>
                </a:lnTo>
                <a:close/>
              </a:path>
              <a:path w="625475" h="74295">
                <a:moveTo>
                  <a:pt x="487463" y="58191"/>
                </a:moveTo>
                <a:lnTo>
                  <a:pt x="475557" y="58191"/>
                </a:lnTo>
                <a:lnTo>
                  <a:pt x="471141" y="53776"/>
                </a:lnTo>
                <a:lnTo>
                  <a:pt x="471141" y="15775"/>
                </a:lnTo>
                <a:lnTo>
                  <a:pt x="477541" y="15775"/>
                </a:lnTo>
                <a:lnTo>
                  <a:pt x="477541" y="46285"/>
                </a:lnTo>
                <a:lnTo>
                  <a:pt x="478285" y="48666"/>
                </a:lnTo>
                <a:lnTo>
                  <a:pt x="481262" y="51642"/>
                </a:lnTo>
                <a:lnTo>
                  <a:pt x="483643" y="52387"/>
                </a:lnTo>
                <a:lnTo>
                  <a:pt x="498195" y="52387"/>
                </a:lnTo>
                <a:lnTo>
                  <a:pt x="497534" y="53131"/>
                </a:lnTo>
                <a:lnTo>
                  <a:pt x="495450" y="54719"/>
                </a:lnTo>
                <a:lnTo>
                  <a:pt x="490290" y="57496"/>
                </a:lnTo>
                <a:lnTo>
                  <a:pt x="487463" y="58191"/>
                </a:lnTo>
                <a:close/>
              </a:path>
              <a:path w="625475" h="74295">
                <a:moveTo>
                  <a:pt x="498195" y="52387"/>
                </a:moveTo>
                <a:lnTo>
                  <a:pt x="489398" y="52387"/>
                </a:lnTo>
                <a:lnTo>
                  <a:pt x="491730" y="51792"/>
                </a:lnTo>
                <a:lnTo>
                  <a:pt x="493912" y="50601"/>
                </a:lnTo>
                <a:lnTo>
                  <a:pt x="496194" y="49312"/>
                </a:lnTo>
                <a:lnTo>
                  <a:pt x="497930" y="47823"/>
                </a:lnTo>
                <a:lnTo>
                  <a:pt x="499016" y="46285"/>
                </a:lnTo>
                <a:lnTo>
                  <a:pt x="499121" y="15775"/>
                </a:lnTo>
                <a:lnTo>
                  <a:pt x="505521" y="15775"/>
                </a:lnTo>
                <a:lnTo>
                  <a:pt x="505521" y="51345"/>
                </a:lnTo>
                <a:lnTo>
                  <a:pt x="499121" y="51345"/>
                </a:lnTo>
                <a:lnTo>
                  <a:pt x="498195" y="52387"/>
                </a:lnTo>
                <a:close/>
              </a:path>
              <a:path w="625475" h="74295">
                <a:moveTo>
                  <a:pt x="505521" y="57150"/>
                </a:moveTo>
                <a:lnTo>
                  <a:pt x="499121" y="57150"/>
                </a:lnTo>
                <a:lnTo>
                  <a:pt x="499121" y="51345"/>
                </a:lnTo>
                <a:lnTo>
                  <a:pt x="505521" y="51345"/>
                </a:lnTo>
                <a:lnTo>
                  <a:pt x="505521" y="57150"/>
                </a:lnTo>
                <a:close/>
              </a:path>
              <a:path w="625475" h="74295">
                <a:moveTo>
                  <a:pt x="539049" y="57595"/>
                </a:moveTo>
                <a:lnTo>
                  <a:pt x="530516" y="57595"/>
                </a:lnTo>
                <a:lnTo>
                  <a:pt x="526001" y="55661"/>
                </a:lnTo>
                <a:lnTo>
                  <a:pt x="522628" y="51792"/>
                </a:lnTo>
                <a:lnTo>
                  <a:pt x="519354" y="47823"/>
                </a:lnTo>
                <a:lnTo>
                  <a:pt x="517717" y="42614"/>
                </a:lnTo>
                <a:lnTo>
                  <a:pt x="517717" y="29616"/>
                </a:lnTo>
                <a:lnTo>
                  <a:pt x="519403" y="24407"/>
                </a:lnTo>
                <a:lnTo>
                  <a:pt x="522777" y="20538"/>
                </a:lnTo>
                <a:lnTo>
                  <a:pt x="526249" y="16668"/>
                </a:lnTo>
                <a:lnTo>
                  <a:pt x="530714" y="14734"/>
                </a:lnTo>
                <a:lnTo>
                  <a:pt x="541926" y="14734"/>
                </a:lnTo>
                <a:lnTo>
                  <a:pt x="546539" y="17164"/>
                </a:lnTo>
                <a:lnTo>
                  <a:pt x="548843" y="20389"/>
                </a:lnTo>
                <a:lnTo>
                  <a:pt x="533592" y="20389"/>
                </a:lnTo>
                <a:lnTo>
                  <a:pt x="530367" y="21877"/>
                </a:lnTo>
                <a:lnTo>
                  <a:pt x="527985" y="24854"/>
                </a:lnTo>
                <a:lnTo>
                  <a:pt x="525604" y="27731"/>
                </a:lnTo>
                <a:lnTo>
                  <a:pt x="524414" y="31501"/>
                </a:lnTo>
                <a:lnTo>
                  <a:pt x="524414" y="40927"/>
                </a:lnTo>
                <a:lnTo>
                  <a:pt x="525655" y="44747"/>
                </a:lnTo>
                <a:lnTo>
                  <a:pt x="530615" y="50502"/>
                </a:lnTo>
                <a:lnTo>
                  <a:pt x="533790" y="51940"/>
                </a:lnTo>
                <a:lnTo>
                  <a:pt x="548843" y="51940"/>
                </a:lnTo>
                <a:lnTo>
                  <a:pt x="548524" y="52387"/>
                </a:lnTo>
                <a:lnTo>
                  <a:pt x="546539" y="54124"/>
                </a:lnTo>
                <a:lnTo>
                  <a:pt x="544059" y="55512"/>
                </a:lnTo>
                <a:lnTo>
                  <a:pt x="541678" y="56901"/>
                </a:lnTo>
                <a:lnTo>
                  <a:pt x="539049" y="57595"/>
                </a:lnTo>
                <a:close/>
              </a:path>
              <a:path w="625475" h="74295">
                <a:moveTo>
                  <a:pt x="556412" y="22026"/>
                </a:moveTo>
                <a:lnTo>
                  <a:pt x="550012" y="22026"/>
                </a:lnTo>
                <a:lnTo>
                  <a:pt x="550012" y="15775"/>
                </a:lnTo>
                <a:lnTo>
                  <a:pt x="556412" y="15775"/>
                </a:lnTo>
                <a:lnTo>
                  <a:pt x="556412" y="22026"/>
                </a:lnTo>
                <a:close/>
              </a:path>
              <a:path w="625475" h="74295">
                <a:moveTo>
                  <a:pt x="548843" y="51940"/>
                </a:moveTo>
                <a:lnTo>
                  <a:pt x="540041" y="51940"/>
                </a:lnTo>
                <a:lnTo>
                  <a:pt x="542373" y="51345"/>
                </a:lnTo>
                <a:lnTo>
                  <a:pt x="544654" y="50155"/>
                </a:lnTo>
                <a:lnTo>
                  <a:pt x="547035" y="48865"/>
                </a:lnTo>
                <a:lnTo>
                  <a:pt x="548821" y="47227"/>
                </a:lnTo>
                <a:lnTo>
                  <a:pt x="550012" y="45243"/>
                </a:lnTo>
                <a:lnTo>
                  <a:pt x="550012" y="27086"/>
                </a:lnTo>
                <a:lnTo>
                  <a:pt x="548821" y="25102"/>
                </a:lnTo>
                <a:lnTo>
                  <a:pt x="547035" y="23514"/>
                </a:lnTo>
                <a:lnTo>
                  <a:pt x="544654" y="22324"/>
                </a:lnTo>
                <a:lnTo>
                  <a:pt x="542273" y="21034"/>
                </a:lnTo>
                <a:lnTo>
                  <a:pt x="539942" y="20389"/>
                </a:lnTo>
                <a:lnTo>
                  <a:pt x="548843" y="20389"/>
                </a:lnTo>
                <a:lnTo>
                  <a:pt x="550012" y="22026"/>
                </a:lnTo>
                <a:lnTo>
                  <a:pt x="556412" y="22026"/>
                </a:lnTo>
                <a:lnTo>
                  <a:pt x="556412" y="50303"/>
                </a:lnTo>
                <a:lnTo>
                  <a:pt x="550012" y="50303"/>
                </a:lnTo>
                <a:lnTo>
                  <a:pt x="548843" y="51940"/>
                </a:lnTo>
                <a:close/>
              </a:path>
              <a:path w="625475" h="74295">
                <a:moveTo>
                  <a:pt x="552043" y="68609"/>
                </a:moveTo>
                <a:lnTo>
                  <a:pt x="541033" y="68609"/>
                </a:lnTo>
                <a:lnTo>
                  <a:pt x="544307" y="67518"/>
                </a:lnTo>
                <a:lnTo>
                  <a:pt x="548872" y="63152"/>
                </a:lnTo>
                <a:lnTo>
                  <a:pt x="550012" y="60126"/>
                </a:lnTo>
                <a:lnTo>
                  <a:pt x="550012" y="50303"/>
                </a:lnTo>
                <a:lnTo>
                  <a:pt x="556412" y="50303"/>
                </a:lnTo>
                <a:lnTo>
                  <a:pt x="556412" y="61813"/>
                </a:lnTo>
                <a:lnTo>
                  <a:pt x="554675" y="66277"/>
                </a:lnTo>
                <a:lnTo>
                  <a:pt x="552043" y="68609"/>
                </a:lnTo>
                <a:close/>
              </a:path>
              <a:path w="625475" h="74295">
                <a:moveTo>
                  <a:pt x="543018" y="73967"/>
                </a:moveTo>
                <a:lnTo>
                  <a:pt x="533195" y="73967"/>
                </a:lnTo>
                <a:lnTo>
                  <a:pt x="530119" y="73520"/>
                </a:lnTo>
                <a:lnTo>
                  <a:pt x="527540" y="72628"/>
                </a:lnTo>
                <a:lnTo>
                  <a:pt x="524959" y="71833"/>
                </a:lnTo>
                <a:lnTo>
                  <a:pt x="522479" y="70197"/>
                </a:lnTo>
                <a:lnTo>
                  <a:pt x="520098" y="67716"/>
                </a:lnTo>
                <a:lnTo>
                  <a:pt x="523372" y="62953"/>
                </a:lnTo>
                <a:lnTo>
                  <a:pt x="525059" y="65037"/>
                </a:lnTo>
                <a:lnTo>
                  <a:pt x="526944" y="66476"/>
                </a:lnTo>
                <a:lnTo>
                  <a:pt x="529027" y="67270"/>
                </a:lnTo>
                <a:lnTo>
                  <a:pt x="531211" y="68162"/>
                </a:lnTo>
                <a:lnTo>
                  <a:pt x="533790" y="68609"/>
                </a:lnTo>
                <a:lnTo>
                  <a:pt x="552043" y="68609"/>
                </a:lnTo>
                <a:lnTo>
                  <a:pt x="551203" y="69353"/>
                </a:lnTo>
                <a:lnTo>
                  <a:pt x="547830" y="72429"/>
                </a:lnTo>
                <a:lnTo>
                  <a:pt x="543018" y="73967"/>
                </a:lnTo>
                <a:close/>
              </a:path>
              <a:path w="625475" h="74295">
                <a:moveTo>
                  <a:pt x="575563" y="9822"/>
                </a:moveTo>
                <a:lnTo>
                  <a:pt x="573181" y="9822"/>
                </a:lnTo>
                <a:lnTo>
                  <a:pt x="572139" y="9425"/>
                </a:lnTo>
                <a:lnTo>
                  <a:pt x="571247" y="8632"/>
                </a:lnTo>
                <a:lnTo>
                  <a:pt x="570453" y="7739"/>
                </a:lnTo>
                <a:lnTo>
                  <a:pt x="570056" y="6697"/>
                </a:lnTo>
                <a:lnTo>
                  <a:pt x="570056" y="4316"/>
                </a:lnTo>
                <a:lnTo>
                  <a:pt x="570453" y="3323"/>
                </a:lnTo>
                <a:lnTo>
                  <a:pt x="572139" y="1637"/>
                </a:lnTo>
                <a:lnTo>
                  <a:pt x="573181" y="1190"/>
                </a:lnTo>
                <a:lnTo>
                  <a:pt x="575563" y="1190"/>
                </a:lnTo>
                <a:lnTo>
                  <a:pt x="576555" y="1637"/>
                </a:lnTo>
                <a:lnTo>
                  <a:pt x="577349" y="2530"/>
                </a:lnTo>
                <a:lnTo>
                  <a:pt x="578242" y="3323"/>
                </a:lnTo>
                <a:lnTo>
                  <a:pt x="578688" y="4316"/>
                </a:lnTo>
                <a:lnTo>
                  <a:pt x="578688" y="6697"/>
                </a:lnTo>
                <a:lnTo>
                  <a:pt x="578242" y="7739"/>
                </a:lnTo>
                <a:lnTo>
                  <a:pt x="576555" y="9425"/>
                </a:lnTo>
                <a:lnTo>
                  <a:pt x="575563" y="9822"/>
                </a:lnTo>
                <a:close/>
              </a:path>
              <a:path w="625475" h="74295">
                <a:moveTo>
                  <a:pt x="577497" y="57150"/>
                </a:moveTo>
                <a:lnTo>
                  <a:pt x="571098" y="57150"/>
                </a:lnTo>
                <a:lnTo>
                  <a:pt x="571098" y="15775"/>
                </a:lnTo>
                <a:lnTo>
                  <a:pt x="577497" y="15775"/>
                </a:lnTo>
                <a:lnTo>
                  <a:pt x="577497" y="57150"/>
                </a:lnTo>
                <a:close/>
              </a:path>
              <a:path w="625475" h="74295">
                <a:moveTo>
                  <a:pt x="603797" y="21728"/>
                </a:moveTo>
                <a:lnTo>
                  <a:pt x="597489" y="21728"/>
                </a:lnTo>
                <a:lnTo>
                  <a:pt x="599275" y="19645"/>
                </a:lnTo>
                <a:lnTo>
                  <a:pt x="601457" y="17958"/>
                </a:lnTo>
                <a:lnTo>
                  <a:pt x="604038" y="16668"/>
                </a:lnTo>
                <a:lnTo>
                  <a:pt x="606716" y="15378"/>
                </a:lnTo>
                <a:lnTo>
                  <a:pt x="609445" y="14734"/>
                </a:lnTo>
                <a:lnTo>
                  <a:pt x="621053" y="14734"/>
                </a:lnTo>
                <a:lnTo>
                  <a:pt x="625469" y="19198"/>
                </a:lnTo>
                <a:lnTo>
                  <a:pt x="625469" y="20389"/>
                </a:lnTo>
                <a:lnTo>
                  <a:pt x="607460" y="20389"/>
                </a:lnTo>
                <a:lnTo>
                  <a:pt x="605079" y="21034"/>
                </a:lnTo>
                <a:lnTo>
                  <a:pt x="603797" y="21728"/>
                </a:lnTo>
                <a:close/>
              </a:path>
              <a:path w="625475" h="74295">
                <a:moveTo>
                  <a:pt x="597489" y="57150"/>
                </a:moveTo>
                <a:lnTo>
                  <a:pt x="591089" y="57150"/>
                </a:lnTo>
                <a:lnTo>
                  <a:pt x="591089" y="15775"/>
                </a:lnTo>
                <a:lnTo>
                  <a:pt x="597489" y="15775"/>
                </a:lnTo>
                <a:lnTo>
                  <a:pt x="597489" y="21728"/>
                </a:lnTo>
                <a:lnTo>
                  <a:pt x="603797" y="21728"/>
                </a:lnTo>
                <a:lnTo>
                  <a:pt x="602697" y="22324"/>
                </a:lnTo>
                <a:lnTo>
                  <a:pt x="600416" y="23614"/>
                </a:lnTo>
                <a:lnTo>
                  <a:pt x="598680" y="25151"/>
                </a:lnTo>
                <a:lnTo>
                  <a:pt x="597489" y="26937"/>
                </a:lnTo>
                <a:lnTo>
                  <a:pt x="597489" y="57150"/>
                </a:lnTo>
                <a:close/>
              </a:path>
              <a:path w="625475" h="74295">
                <a:moveTo>
                  <a:pt x="625469" y="57150"/>
                </a:moveTo>
                <a:lnTo>
                  <a:pt x="619069" y="57150"/>
                </a:lnTo>
                <a:lnTo>
                  <a:pt x="619069" y="26392"/>
                </a:lnTo>
                <a:lnTo>
                  <a:pt x="618225" y="23862"/>
                </a:lnTo>
                <a:lnTo>
                  <a:pt x="614852" y="21083"/>
                </a:lnTo>
                <a:lnTo>
                  <a:pt x="612620" y="20389"/>
                </a:lnTo>
                <a:lnTo>
                  <a:pt x="625469" y="20389"/>
                </a:lnTo>
                <a:lnTo>
                  <a:pt x="625469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28346" y="4506122"/>
            <a:ext cx="6687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25" dirty="0">
                <a:latin typeface="Arial"/>
                <a:cs typeface="Arial"/>
              </a:rPr>
              <a:t>*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Flannel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minimally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verified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and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supported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only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and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exactly</a:t>
            </a:r>
            <a:r>
              <a:rPr sz="900" spc="-30" dirty="0">
                <a:latin typeface="Arial"/>
                <a:cs typeface="Arial"/>
              </a:rPr>
              <a:t> as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deployed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in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25" dirty="0">
                <a:latin typeface="Arial"/>
                <a:cs typeface="Arial"/>
              </a:rPr>
              <a:t>the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OpenShift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OpenStack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reference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architecture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04411" y="2426395"/>
            <a:ext cx="727710" cy="672465"/>
          </a:xfrm>
          <a:custGeom>
            <a:avLst/>
            <a:gdLst/>
            <a:ahLst/>
            <a:cxnLst/>
            <a:rect l="l" t="t" r="r" b="b"/>
            <a:pathLst>
              <a:path w="727709" h="672464">
                <a:moveTo>
                  <a:pt x="0" y="0"/>
                </a:moveTo>
                <a:lnTo>
                  <a:pt x="727498" y="0"/>
                </a:lnTo>
                <a:lnTo>
                  <a:pt x="727498" y="672298"/>
                </a:lnTo>
                <a:lnTo>
                  <a:pt x="0" y="672298"/>
                </a:lnTo>
                <a:lnTo>
                  <a:pt x="0" y="0"/>
                </a:lnTo>
                <a:close/>
              </a:path>
            </a:pathLst>
          </a:custGeom>
          <a:solidFill>
            <a:srgbClr val="004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62262" y="2596045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5">
                <a:moveTo>
                  <a:pt x="42415" y="76199"/>
                </a:moveTo>
                <a:lnTo>
                  <a:pt x="30659" y="76199"/>
                </a:lnTo>
                <a:lnTo>
                  <a:pt x="0" y="0"/>
                </a:lnTo>
                <a:lnTo>
                  <a:pt x="10864" y="0"/>
                </a:lnTo>
                <a:lnTo>
                  <a:pt x="36611" y="65782"/>
                </a:lnTo>
                <a:lnTo>
                  <a:pt x="46607" y="65782"/>
                </a:lnTo>
                <a:lnTo>
                  <a:pt x="42415" y="76199"/>
                </a:lnTo>
                <a:close/>
              </a:path>
              <a:path w="407670" h="78105">
                <a:moveTo>
                  <a:pt x="46607" y="65782"/>
                </a:moveTo>
                <a:lnTo>
                  <a:pt x="36611" y="65782"/>
                </a:lnTo>
                <a:lnTo>
                  <a:pt x="62210" y="0"/>
                </a:lnTo>
                <a:lnTo>
                  <a:pt x="73074" y="0"/>
                </a:lnTo>
                <a:lnTo>
                  <a:pt x="46607" y="65782"/>
                </a:lnTo>
                <a:close/>
              </a:path>
              <a:path w="407670" h="78105">
                <a:moveTo>
                  <a:pt x="92622" y="76199"/>
                </a:moveTo>
                <a:lnTo>
                  <a:pt x="83097" y="76199"/>
                </a:lnTo>
                <a:lnTo>
                  <a:pt x="83097" y="0"/>
                </a:lnTo>
                <a:lnTo>
                  <a:pt x="96641" y="0"/>
                </a:lnTo>
                <a:lnTo>
                  <a:pt x="102173" y="13394"/>
                </a:lnTo>
                <a:lnTo>
                  <a:pt x="92622" y="13394"/>
                </a:lnTo>
                <a:lnTo>
                  <a:pt x="92622" y="76199"/>
                </a:lnTo>
                <a:close/>
              </a:path>
              <a:path w="407670" h="78105">
                <a:moveTo>
                  <a:pt x="130077" y="57299"/>
                </a:moveTo>
                <a:lnTo>
                  <a:pt x="120304" y="57299"/>
                </a:lnTo>
                <a:lnTo>
                  <a:pt x="144116" y="0"/>
                </a:lnTo>
                <a:lnTo>
                  <a:pt x="157660" y="0"/>
                </a:lnTo>
                <a:lnTo>
                  <a:pt x="157660" y="13394"/>
                </a:lnTo>
                <a:lnTo>
                  <a:pt x="148283" y="13394"/>
                </a:lnTo>
                <a:lnTo>
                  <a:pt x="130077" y="57299"/>
                </a:lnTo>
                <a:close/>
              </a:path>
              <a:path w="407670" h="78105">
                <a:moveTo>
                  <a:pt x="122239" y="76199"/>
                </a:moveTo>
                <a:lnTo>
                  <a:pt x="118369" y="76199"/>
                </a:lnTo>
                <a:lnTo>
                  <a:pt x="92622" y="13394"/>
                </a:lnTo>
                <a:lnTo>
                  <a:pt x="102173" y="13394"/>
                </a:lnTo>
                <a:lnTo>
                  <a:pt x="120304" y="57299"/>
                </a:lnTo>
                <a:lnTo>
                  <a:pt x="130077" y="57299"/>
                </a:lnTo>
                <a:lnTo>
                  <a:pt x="122239" y="76199"/>
                </a:lnTo>
                <a:close/>
              </a:path>
              <a:path w="407670" h="78105">
                <a:moveTo>
                  <a:pt x="157660" y="76199"/>
                </a:moveTo>
                <a:lnTo>
                  <a:pt x="148283" y="76199"/>
                </a:lnTo>
                <a:lnTo>
                  <a:pt x="148283" y="13394"/>
                </a:lnTo>
                <a:lnTo>
                  <a:pt x="157660" y="13394"/>
                </a:lnTo>
                <a:lnTo>
                  <a:pt x="157660" y="76199"/>
                </a:lnTo>
                <a:close/>
              </a:path>
              <a:path w="407670" h="78105">
                <a:moveTo>
                  <a:pt x="194170" y="76199"/>
                </a:moveTo>
                <a:lnTo>
                  <a:pt x="185538" y="76199"/>
                </a:lnTo>
                <a:lnTo>
                  <a:pt x="167976" y="20985"/>
                </a:lnTo>
                <a:lnTo>
                  <a:pt x="176906" y="20985"/>
                </a:lnTo>
                <a:lnTo>
                  <a:pt x="190450" y="65038"/>
                </a:lnTo>
                <a:lnTo>
                  <a:pt x="197803" y="65038"/>
                </a:lnTo>
                <a:lnTo>
                  <a:pt x="194170" y="76199"/>
                </a:lnTo>
                <a:close/>
              </a:path>
              <a:path w="407670" h="78105">
                <a:moveTo>
                  <a:pt x="197803" y="65038"/>
                </a:moveTo>
                <a:lnTo>
                  <a:pt x="190450" y="65038"/>
                </a:lnTo>
                <a:lnTo>
                  <a:pt x="204886" y="20985"/>
                </a:lnTo>
                <a:lnTo>
                  <a:pt x="212178" y="20985"/>
                </a:lnTo>
                <a:lnTo>
                  <a:pt x="215775" y="31849"/>
                </a:lnTo>
                <a:lnTo>
                  <a:pt x="208606" y="31849"/>
                </a:lnTo>
                <a:lnTo>
                  <a:pt x="197803" y="65038"/>
                </a:lnTo>
                <a:close/>
              </a:path>
              <a:path w="407670" h="78105">
                <a:moveTo>
                  <a:pt x="235075" y="65038"/>
                </a:moveTo>
                <a:lnTo>
                  <a:pt x="226763" y="65038"/>
                </a:lnTo>
                <a:lnTo>
                  <a:pt x="240306" y="20985"/>
                </a:lnTo>
                <a:lnTo>
                  <a:pt x="249087" y="20985"/>
                </a:lnTo>
                <a:lnTo>
                  <a:pt x="235075" y="65038"/>
                </a:lnTo>
                <a:close/>
              </a:path>
              <a:path w="407670" h="78105">
                <a:moveTo>
                  <a:pt x="231525" y="76199"/>
                </a:moveTo>
                <a:lnTo>
                  <a:pt x="223042" y="76199"/>
                </a:lnTo>
                <a:lnTo>
                  <a:pt x="208606" y="31849"/>
                </a:lnTo>
                <a:lnTo>
                  <a:pt x="215775" y="31849"/>
                </a:lnTo>
                <a:lnTo>
                  <a:pt x="226763" y="65038"/>
                </a:lnTo>
                <a:lnTo>
                  <a:pt x="235075" y="65038"/>
                </a:lnTo>
                <a:lnTo>
                  <a:pt x="231525" y="76199"/>
                </a:lnTo>
                <a:close/>
              </a:path>
              <a:path w="407670" h="78105">
                <a:moveTo>
                  <a:pt x="262738" y="34677"/>
                </a:moveTo>
                <a:lnTo>
                  <a:pt x="258719" y="28724"/>
                </a:lnTo>
                <a:lnTo>
                  <a:pt x="264573" y="22671"/>
                </a:lnTo>
                <a:lnTo>
                  <a:pt x="271964" y="19645"/>
                </a:lnTo>
                <a:lnTo>
                  <a:pt x="287641" y="19645"/>
                </a:lnTo>
                <a:lnTo>
                  <a:pt x="292850" y="21282"/>
                </a:lnTo>
                <a:lnTo>
                  <a:pt x="296521" y="24557"/>
                </a:lnTo>
                <a:lnTo>
                  <a:pt x="299435" y="27087"/>
                </a:lnTo>
                <a:lnTo>
                  <a:pt x="273254" y="27087"/>
                </a:lnTo>
                <a:lnTo>
                  <a:pt x="267599" y="29616"/>
                </a:lnTo>
                <a:lnTo>
                  <a:pt x="262738" y="34677"/>
                </a:lnTo>
                <a:close/>
              </a:path>
              <a:path w="407670" h="78105">
                <a:moveTo>
                  <a:pt x="302177" y="48666"/>
                </a:moveTo>
                <a:lnTo>
                  <a:pt x="293694" y="48666"/>
                </a:lnTo>
                <a:lnTo>
                  <a:pt x="293578" y="34677"/>
                </a:lnTo>
                <a:lnTo>
                  <a:pt x="292354" y="32047"/>
                </a:lnTo>
                <a:lnTo>
                  <a:pt x="289675" y="30063"/>
                </a:lnTo>
                <a:lnTo>
                  <a:pt x="287096" y="28079"/>
                </a:lnTo>
                <a:lnTo>
                  <a:pt x="283772" y="27087"/>
                </a:lnTo>
                <a:lnTo>
                  <a:pt x="299435" y="27087"/>
                </a:lnTo>
                <a:lnTo>
                  <a:pt x="300292" y="27831"/>
                </a:lnTo>
                <a:lnTo>
                  <a:pt x="302177" y="32395"/>
                </a:lnTo>
                <a:lnTo>
                  <a:pt x="302177" y="48666"/>
                </a:lnTo>
                <a:close/>
              </a:path>
              <a:path w="407670" h="78105">
                <a:moveTo>
                  <a:pt x="282929" y="77540"/>
                </a:moveTo>
                <a:lnTo>
                  <a:pt x="269832" y="77540"/>
                </a:lnTo>
                <a:lnTo>
                  <a:pt x="265218" y="75803"/>
                </a:lnTo>
                <a:lnTo>
                  <a:pt x="257875" y="68857"/>
                </a:lnTo>
                <a:lnTo>
                  <a:pt x="256081" y="64591"/>
                </a:lnTo>
                <a:lnTo>
                  <a:pt x="256040" y="53975"/>
                </a:lnTo>
                <a:lnTo>
                  <a:pt x="257826" y="49659"/>
                </a:lnTo>
                <a:lnTo>
                  <a:pt x="265069" y="42812"/>
                </a:lnTo>
                <a:lnTo>
                  <a:pt x="269732" y="41076"/>
                </a:lnTo>
                <a:lnTo>
                  <a:pt x="283325" y="41076"/>
                </a:lnTo>
                <a:lnTo>
                  <a:pt x="289427" y="43607"/>
                </a:lnTo>
                <a:lnTo>
                  <a:pt x="292564" y="47327"/>
                </a:lnTo>
                <a:lnTo>
                  <a:pt x="274395" y="47327"/>
                </a:lnTo>
                <a:lnTo>
                  <a:pt x="271121" y="48468"/>
                </a:lnTo>
                <a:lnTo>
                  <a:pt x="266061" y="52933"/>
                </a:lnTo>
                <a:lnTo>
                  <a:pt x="264821" y="55810"/>
                </a:lnTo>
                <a:lnTo>
                  <a:pt x="264821" y="62855"/>
                </a:lnTo>
                <a:lnTo>
                  <a:pt x="266061" y="65732"/>
                </a:lnTo>
                <a:lnTo>
                  <a:pt x="268541" y="68015"/>
                </a:lnTo>
                <a:lnTo>
                  <a:pt x="271121" y="70296"/>
                </a:lnTo>
                <a:lnTo>
                  <a:pt x="274395" y="71437"/>
                </a:lnTo>
                <a:lnTo>
                  <a:pt x="292322" y="71437"/>
                </a:lnTo>
                <a:lnTo>
                  <a:pt x="289030" y="75009"/>
                </a:lnTo>
                <a:lnTo>
                  <a:pt x="282929" y="77540"/>
                </a:lnTo>
                <a:close/>
              </a:path>
              <a:path w="407670" h="78105">
                <a:moveTo>
                  <a:pt x="292322" y="71437"/>
                </a:moveTo>
                <a:lnTo>
                  <a:pt x="285210" y="71437"/>
                </a:lnTo>
                <a:lnTo>
                  <a:pt x="290320" y="69156"/>
                </a:lnTo>
                <a:lnTo>
                  <a:pt x="293694" y="64591"/>
                </a:lnTo>
                <a:lnTo>
                  <a:pt x="293694" y="54173"/>
                </a:lnTo>
                <a:lnTo>
                  <a:pt x="290320" y="49609"/>
                </a:lnTo>
                <a:lnTo>
                  <a:pt x="285210" y="47327"/>
                </a:lnTo>
                <a:lnTo>
                  <a:pt x="292564" y="47327"/>
                </a:lnTo>
                <a:lnTo>
                  <a:pt x="293694" y="48666"/>
                </a:lnTo>
                <a:lnTo>
                  <a:pt x="302177" y="48666"/>
                </a:lnTo>
                <a:lnTo>
                  <a:pt x="302177" y="69949"/>
                </a:lnTo>
                <a:lnTo>
                  <a:pt x="293694" y="69949"/>
                </a:lnTo>
                <a:lnTo>
                  <a:pt x="292322" y="71437"/>
                </a:lnTo>
                <a:close/>
              </a:path>
              <a:path w="407670" h="78105">
                <a:moveTo>
                  <a:pt x="302177" y="76199"/>
                </a:moveTo>
                <a:lnTo>
                  <a:pt x="293694" y="76199"/>
                </a:lnTo>
                <a:lnTo>
                  <a:pt x="293694" y="69949"/>
                </a:lnTo>
                <a:lnTo>
                  <a:pt x="302177" y="69949"/>
                </a:lnTo>
                <a:lnTo>
                  <a:pt x="302177" y="76199"/>
                </a:lnTo>
                <a:close/>
              </a:path>
              <a:path w="407670" h="78105">
                <a:moveTo>
                  <a:pt x="336289" y="29915"/>
                </a:moveTo>
                <a:lnTo>
                  <a:pt x="327885" y="29915"/>
                </a:lnTo>
                <a:lnTo>
                  <a:pt x="333044" y="23167"/>
                </a:lnTo>
                <a:lnTo>
                  <a:pt x="339196" y="19794"/>
                </a:lnTo>
                <a:lnTo>
                  <a:pt x="346339" y="19794"/>
                </a:lnTo>
                <a:lnTo>
                  <a:pt x="346339" y="28277"/>
                </a:lnTo>
                <a:lnTo>
                  <a:pt x="340337" y="28277"/>
                </a:lnTo>
                <a:lnTo>
                  <a:pt x="337460" y="29219"/>
                </a:lnTo>
                <a:lnTo>
                  <a:pt x="336289" y="29915"/>
                </a:lnTo>
                <a:close/>
              </a:path>
              <a:path w="407670" h="78105">
                <a:moveTo>
                  <a:pt x="327885" y="76199"/>
                </a:moveTo>
                <a:lnTo>
                  <a:pt x="319402" y="76199"/>
                </a:lnTo>
                <a:lnTo>
                  <a:pt x="319402" y="20985"/>
                </a:lnTo>
                <a:lnTo>
                  <a:pt x="327885" y="20985"/>
                </a:lnTo>
                <a:lnTo>
                  <a:pt x="327885" y="29915"/>
                </a:lnTo>
                <a:lnTo>
                  <a:pt x="336289" y="29915"/>
                </a:lnTo>
                <a:lnTo>
                  <a:pt x="334284" y="31105"/>
                </a:lnTo>
                <a:lnTo>
                  <a:pt x="331209" y="32990"/>
                </a:lnTo>
                <a:lnTo>
                  <a:pt x="329075" y="34974"/>
                </a:lnTo>
                <a:lnTo>
                  <a:pt x="327885" y="37058"/>
                </a:lnTo>
                <a:lnTo>
                  <a:pt x="327885" y="76199"/>
                </a:lnTo>
                <a:close/>
              </a:path>
              <a:path w="407670" h="78105">
                <a:moveTo>
                  <a:pt x="346339" y="28724"/>
                </a:moveTo>
                <a:lnTo>
                  <a:pt x="342917" y="28277"/>
                </a:lnTo>
                <a:lnTo>
                  <a:pt x="346339" y="28277"/>
                </a:lnTo>
                <a:lnTo>
                  <a:pt x="346339" y="28724"/>
                </a:lnTo>
                <a:close/>
              </a:path>
              <a:path w="407670" h="78105">
                <a:moveTo>
                  <a:pt x="391004" y="77540"/>
                </a:moveTo>
                <a:lnTo>
                  <a:pt x="373641" y="77540"/>
                </a:lnTo>
                <a:lnTo>
                  <a:pt x="366845" y="74860"/>
                </a:lnTo>
                <a:lnTo>
                  <a:pt x="361586" y="69502"/>
                </a:lnTo>
                <a:lnTo>
                  <a:pt x="356426" y="64045"/>
                </a:lnTo>
                <a:lnTo>
                  <a:pt x="353847" y="57050"/>
                </a:lnTo>
                <a:lnTo>
                  <a:pt x="353847" y="40382"/>
                </a:lnTo>
                <a:lnTo>
                  <a:pt x="356426" y="33536"/>
                </a:lnTo>
                <a:lnTo>
                  <a:pt x="361586" y="27979"/>
                </a:lnTo>
                <a:lnTo>
                  <a:pt x="366845" y="22423"/>
                </a:lnTo>
                <a:lnTo>
                  <a:pt x="373344" y="19645"/>
                </a:lnTo>
                <a:lnTo>
                  <a:pt x="389020" y="19645"/>
                </a:lnTo>
                <a:lnTo>
                  <a:pt x="395420" y="22374"/>
                </a:lnTo>
                <a:lnTo>
                  <a:pt x="399220" y="26640"/>
                </a:lnTo>
                <a:lnTo>
                  <a:pt x="375873" y="26640"/>
                </a:lnTo>
                <a:lnTo>
                  <a:pt x="371607" y="28475"/>
                </a:lnTo>
                <a:lnTo>
                  <a:pt x="364761" y="35718"/>
                </a:lnTo>
                <a:lnTo>
                  <a:pt x="363024" y="40035"/>
                </a:lnTo>
                <a:lnTo>
                  <a:pt x="362925" y="45095"/>
                </a:lnTo>
                <a:lnTo>
                  <a:pt x="407573" y="45095"/>
                </a:lnTo>
                <a:lnTo>
                  <a:pt x="407573" y="51346"/>
                </a:lnTo>
                <a:lnTo>
                  <a:pt x="362925" y="51346"/>
                </a:lnTo>
                <a:lnTo>
                  <a:pt x="363223" y="57001"/>
                </a:lnTo>
                <a:lnTo>
                  <a:pt x="365257" y="61615"/>
                </a:lnTo>
                <a:lnTo>
                  <a:pt x="372798" y="68758"/>
                </a:lnTo>
                <a:lnTo>
                  <a:pt x="377361" y="70544"/>
                </a:lnTo>
                <a:lnTo>
                  <a:pt x="402391" y="70544"/>
                </a:lnTo>
                <a:lnTo>
                  <a:pt x="398297" y="74712"/>
                </a:lnTo>
                <a:lnTo>
                  <a:pt x="391004" y="77540"/>
                </a:lnTo>
                <a:close/>
              </a:path>
              <a:path w="407670" h="78105">
                <a:moveTo>
                  <a:pt x="407573" y="45095"/>
                </a:moveTo>
                <a:lnTo>
                  <a:pt x="399090" y="45095"/>
                </a:lnTo>
                <a:lnTo>
                  <a:pt x="399090" y="40035"/>
                </a:lnTo>
                <a:lnTo>
                  <a:pt x="397404" y="35718"/>
                </a:lnTo>
                <a:lnTo>
                  <a:pt x="394030" y="32146"/>
                </a:lnTo>
                <a:lnTo>
                  <a:pt x="390756" y="28475"/>
                </a:lnTo>
                <a:lnTo>
                  <a:pt x="386391" y="26640"/>
                </a:lnTo>
                <a:lnTo>
                  <a:pt x="399220" y="26640"/>
                </a:lnTo>
                <a:lnTo>
                  <a:pt x="405143" y="33287"/>
                </a:lnTo>
                <a:lnTo>
                  <a:pt x="407557" y="40382"/>
                </a:lnTo>
                <a:lnTo>
                  <a:pt x="407573" y="45095"/>
                </a:lnTo>
                <a:close/>
              </a:path>
              <a:path w="407670" h="78105">
                <a:moveTo>
                  <a:pt x="402391" y="70544"/>
                </a:moveTo>
                <a:lnTo>
                  <a:pt x="389466" y="70544"/>
                </a:lnTo>
                <a:lnTo>
                  <a:pt x="395171" y="68213"/>
                </a:lnTo>
                <a:lnTo>
                  <a:pt x="399834" y="63549"/>
                </a:lnTo>
                <a:lnTo>
                  <a:pt x="403853" y="69056"/>
                </a:lnTo>
                <a:lnTo>
                  <a:pt x="402391" y="705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16156" y="2728204"/>
            <a:ext cx="309880" cy="78740"/>
          </a:xfrm>
          <a:custGeom>
            <a:avLst/>
            <a:gdLst/>
            <a:ahLst/>
            <a:cxnLst/>
            <a:rect l="l" t="t" r="r" b="b"/>
            <a:pathLst>
              <a:path w="309879" h="78739">
                <a:moveTo>
                  <a:pt x="9524" y="77390"/>
                </a:moveTo>
                <a:lnTo>
                  <a:pt x="0" y="77390"/>
                </a:lnTo>
                <a:lnTo>
                  <a:pt x="0" y="1190"/>
                </a:lnTo>
                <a:lnTo>
                  <a:pt x="9673" y="1190"/>
                </a:lnTo>
                <a:lnTo>
                  <a:pt x="20979" y="16520"/>
                </a:lnTo>
                <a:lnTo>
                  <a:pt x="9524" y="16520"/>
                </a:lnTo>
                <a:lnTo>
                  <a:pt x="9524" y="77390"/>
                </a:lnTo>
                <a:close/>
              </a:path>
              <a:path w="309879" h="78739">
                <a:moveTo>
                  <a:pt x="63103" y="60721"/>
                </a:moveTo>
                <a:lnTo>
                  <a:pt x="53578" y="60721"/>
                </a:lnTo>
                <a:lnTo>
                  <a:pt x="53578" y="1190"/>
                </a:lnTo>
                <a:lnTo>
                  <a:pt x="63103" y="1190"/>
                </a:lnTo>
                <a:lnTo>
                  <a:pt x="63103" y="60721"/>
                </a:lnTo>
                <a:close/>
              </a:path>
              <a:path w="309879" h="78739">
                <a:moveTo>
                  <a:pt x="63103" y="77390"/>
                </a:moveTo>
                <a:lnTo>
                  <a:pt x="53875" y="77390"/>
                </a:lnTo>
                <a:lnTo>
                  <a:pt x="9524" y="16520"/>
                </a:lnTo>
                <a:lnTo>
                  <a:pt x="20979" y="16520"/>
                </a:lnTo>
                <a:lnTo>
                  <a:pt x="53578" y="60721"/>
                </a:lnTo>
                <a:lnTo>
                  <a:pt x="63103" y="60721"/>
                </a:lnTo>
                <a:lnTo>
                  <a:pt x="63103" y="77390"/>
                </a:lnTo>
                <a:close/>
              </a:path>
              <a:path w="309879" h="78739">
                <a:moveTo>
                  <a:pt x="129309" y="70246"/>
                </a:moveTo>
                <a:lnTo>
                  <a:pt x="111384" y="70246"/>
                </a:lnTo>
                <a:lnTo>
                  <a:pt x="115750" y="69056"/>
                </a:lnTo>
                <a:lnTo>
                  <a:pt x="119024" y="66674"/>
                </a:lnTo>
                <a:lnTo>
                  <a:pt x="122298" y="64194"/>
                </a:lnTo>
                <a:lnTo>
                  <a:pt x="123936" y="61019"/>
                </a:lnTo>
                <a:lnTo>
                  <a:pt x="123936" y="51097"/>
                </a:lnTo>
                <a:lnTo>
                  <a:pt x="119173" y="46781"/>
                </a:lnTo>
                <a:lnTo>
                  <a:pt x="98535" y="41226"/>
                </a:lnTo>
                <a:lnTo>
                  <a:pt x="91392" y="38894"/>
                </a:lnTo>
                <a:lnTo>
                  <a:pt x="78692" y="24804"/>
                </a:lnTo>
                <a:lnTo>
                  <a:pt x="78692" y="15081"/>
                </a:lnTo>
                <a:lnTo>
                  <a:pt x="81123" y="10070"/>
                </a:lnTo>
                <a:lnTo>
                  <a:pt x="90945" y="2034"/>
                </a:lnTo>
                <a:lnTo>
                  <a:pt x="97246" y="0"/>
                </a:lnTo>
                <a:lnTo>
                  <a:pt x="104886" y="0"/>
                </a:lnTo>
                <a:lnTo>
                  <a:pt x="112997" y="660"/>
                </a:lnTo>
                <a:lnTo>
                  <a:pt x="120215" y="2641"/>
                </a:lnTo>
                <a:lnTo>
                  <a:pt x="126540" y="5943"/>
                </a:lnTo>
                <a:lnTo>
                  <a:pt x="129524" y="8483"/>
                </a:lnTo>
                <a:lnTo>
                  <a:pt x="99627" y="8483"/>
                </a:lnTo>
                <a:lnTo>
                  <a:pt x="95807" y="9574"/>
                </a:lnTo>
                <a:lnTo>
                  <a:pt x="92830" y="11757"/>
                </a:lnTo>
                <a:lnTo>
                  <a:pt x="89952" y="13940"/>
                </a:lnTo>
                <a:lnTo>
                  <a:pt x="88514" y="16867"/>
                </a:lnTo>
                <a:lnTo>
                  <a:pt x="88514" y="23217"/>
                </a:lnTo>
                <a:lnTo>
                  <a:pt x="89754" y="25499"/>
                </a:lnTo>
                <a:lnTo>
                  <a:pt x="94715" y="29270"/>
                </a:lnTo>
                <a:lnTo>
                  <a:pt x="98237" y="30758"/>
                </a:lnTo>
                <a:lnTo>
                  <a:pt x="102802" y="31849"/>
                </a:lnTo>
                <a:lnTo>
                  <a:pt x="113616" y="34826"/>
                </a:lnTo>
                <a:lnTo>
                  <a:pt x="120611" y="37306"/>
                </a:lnTo>
                <a:lnTo>
                  <a:pt x="123786" y="39290"/>
                </a:lnTo>
                <a:lnTo>
                  <a:pt x="126962" y="41176"/>
                </a:lnTo>
                <a:lnTo>
                  <a:pt x="129393" y="43507"/>
                </a:lnTo>
                <a:lnTo>
                  <a:pt x="131079" y="46285"/>
                </a:lnTo>
                <a:lnTo>
                  <a:pt x="132865" y="49064"/>
                </a:lnTo>
                <a:lnTo>
                  <a:pt x="133758" y="52437"/>
                </a:lnTo>
                <a:lnTo>
                  <a:pt x="133758" y="63351"/>
                </a:lnTo>
                <a:lnTo>
                  <a:pt x="131178" y="68808"/>
                </a:lnTo>
                <a:lnTo>
                  <a:pt x="129309" y="70246"/>
                </a:lnTo>
                <a:close/>
              </a:path>
              <a:path w="309879" h="78739">
                <a:moveTo>
                  <a:pt x="126317" y="17562"/>
                </a:moveTo>
                <a:lnTo>
                  <a:pt x="120859" y="11509"/>
                </a:lnTo>
                <a:lnTo>
                  <a:pt x="113517" y="8483"/>
                </a:lnTo>
                <a:lnTo>
                  <a:pt x="129524" y="8483"/>
                </a:lnTo>
                <a:lnTo>
                  <a:pt x="131972" y="10567"/>
                </a:lnTo>
                <a:lnTo>
                  <a:pt x="126317" y="17562"/>
                </a:lnTo>
                <a:close/>
              </a:path>
              <a:path w="309879" h="78739">
                <a:moveTo>
                  <a:pt x="114162" y="78730"/>
                </a:moveTo>
                <a:lnTo>
                  <a:pt x="105630" y="78730"/>
                </a:lnTo>
                <a:lnTo>
                  <a:pt x="96877" y="77977"/>
                </a:lnTo>
                <a:lnTo>
                  <a:pt x="89072" y="75716"/>
                </a:lnTo>
                <a:lnTo>
                  <a:pt x="82217" y="71949"/>
                </a:lnTo>
                <a:lnTo>
                  <a:pt x="76311" y="66674"/>
                </a:lnTo>
                <a:lnTo>
                  <a:pt x="81966" y="59382"/>
                </a:lnTo>
                <a:lnTo>
                  <a:pt x="85041" y="62954"/>
                </a:lnTo>
                <a:lnTo>
                  <a:pt x="88663" y="65683"/>
                </a:lnTo>
                <a:lnTo>
                  <a:pt x="92830" y="67568"/>
                </a:lnTo>
                <a:lnTo>
                  <a:pt x="97096" y="69354"/>
                </a:lnTo>
                <a:lnTo>
                  <a:pt x="101462" y="70246"/>
                </a:lnTo>
                <a:lnTo>
                  <a:pt x="129309" y="70246"/>
                </a:lnTo>
                <a:lnTo>
                  <a:pt x="126019" y="72777"/>
                </a:lnTo>
                <a:lnTo>
                  <a:pt x="120959" y="76745"/>
                </a:lnTo>
                <a:lnTo>
                  <a:pt x="114162" y="78730"/>
                </a:lnTo>
                <a:close/>
              </a:path>
              <a:path w="309879" h="78739">
                <a:moveTo>
                  <a:pt x="151922" y="77390"/>
                </a:moveTo>
                <a:lnTo>
                  <a:pt x="140314" y="77390"/>
                </a:lnTo>
                <a:lnTo>
                  <a:pt x="170079" y="38249"/>
                </a:lnTo>
                <a:lnTo>
                  <a:pt x="142100" y="1190"/>
                </a:lnTo>
                <a:lnTo>
                  <a:pt x="153559" y="1190"/>
                </a:lnTo>
                <a:lnTo>
                  <a:pt x="176181" y="31701"/>
                </a:lnTo>
                <a:lnTo>
                  <a:pt x="187350" y="31701"/>
                </a:lnTo>
                <a:lnTo>
                  <a:pt x="182432" y="38249"/>
                </a:lnTo>
                <a:lnTo>
                  <a:pt x="187500" y="44946"/>
                </a:lnTo>
                <a:lnTo>
                  <a:pt x="176181" y="44946"/>
                </a:lnTo>
                <a:lnTo>
                  <a:pt x="151922" y="77390"/>
                </a:lnTo>
                <a:close/>
              </a:path>
              <a:path w="309879" h="78739">
                <a:moveTo>
                  <a:pt x="187350" y="31701"/>
                </a:moveTo>
                <a:lnTo>
                  <a:pt x="176181" y="31701"/>
                </a:lnTo>
                <a:lnTo>
                  <a:pt x="198803" y="1190"/>
                </a:lnTo>
                <a:lnTo>
                  <a:pt x="210263" y="1190"/>
                </a:lnTo>
                <a:lnTo>
                  <a:pt x="187350" y="31701"/>
                </a:lnTo>
                <a:close/>
              </a:path>
              <a:path w="309879" h="78739">
                <a:moveTo>
                  <a:pt x="212048" y="77390"/>
                </a:moveTo>
                <a:lnTo>
                  <a:pt x="200589" y="77390"/>
                </a:lnTo>
                <a:lnTo>
                  <a:pt x="176181" y="44946"/>
                </a:lnTo>
                <a:lnTo>
                  <a:pt x="187500" y="44946"/>
                </a:lnTo>
                <a:lnTo>
                  <a:pt x="212048" y="77390"/>
                </a:lnTo>
                <a:close/>
              </a:path>
              <a:path w="309879" h="78739">
                <a:moveTo>
                  <a:pt x="244306" y="53429"/>
                </a:moveTo>
                <a:lnTo>
                  <a:pt x="216921" y="53429"/>
                </a:lnTo>
                <a:lnTo>
                  <a:pt x="216921" y="45988"/>
                </a:lnTo>
                <a:lnTo>
                  <a:pt x="244306" y="45988"/>
                </a:lnTo>
                <a:lnTo>
                  <a:pt x="244306" y="53429"/>
                </a:lnTo>
                <a:close/>
              </a:path>
              <a:path w="309879" h="78739">
                <a:moveTo>
                  <a:pt x="309255" y="9674"/>
                </a:moveTo>
                <a:lnTo>
                  <a:pt x="251509" y="9674"/>
                </a:lnTo>
                <a:lnTo>
                  <a:pt x="251509" y="1190"/>
                </a:lnTo>
                <a:lnTo>
                  <a:pt x="309255" y="1190"/>
                </a:lnTo>
                <a:lnTo>
                  <a:pt x="309255" y="9674"/>
                </a:lnTo>
                <a:close/>
              </a:path>
              <a:path w="309879" h="78739">
                <a:moveTo>
                  <a:pt x="284996" y="77390"/>
                </a:moveTo>
                <a:lnTo>
                  <a:pt x="275619" y="77390"/>
                </a:lnTo>
                <a:lnTo>
                  <a:pt x="275619" y="9674"/>
                </a:lnTo>
                <a:lnTo>
                  <a:pt x="284996" y="9674"/>
                </a:lnTo>
                <a:lnTo>
                  <a:pt x="284996" y="773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22042" y="2862745"/>
            <a:ext cx="292735" cy="99060"/>
          </a:xfrm>
          <a:custGeom>
            <a:avLst/>
            <a:gdLst/>
            <a:ahLst/>
            <a:cxnLst/>
            <a:rect l="l" t="t" r="r" b="b"/>
            <a:pathLst>
              <a:path w="292734" h="99060">
                <a:moveTo>
                  <a:pt x="9524" y="76199"/>
                </a:moveTo>
                <a:lnTo>
                  <a:pt x="0" y="76199"/>
                </a:lnTo>
                <a:lnTo>
                  <a:pt x="0" y="0"/>
                </a:lnTo>
                <a:lnTo>
                  <a:pt x="37900" y="0"/>
                </a:lnTo>
                <a:lnTo>
                  <a:pt x="43655" y="2183"/>
                </a:lnTo>
                <a:lnTo>
                  <a:pt x="47922" y="6548"/>
                </a:lnTo>
                <a:lnTo>
                  <a:pt x="49902" y="8483"/>
                </a:lnTo>
                <a:lnTo>
                  <a:pt x="9524" y="8483"/>
                </a:lnTo>
                <a:lnTo>
                  <a:pt x="9524" y="37504"/>
                </a:lnTo>
                <a:lnTo>
                  <a:pt x="49798" y="37504"/>
                </a:lnTo>
                <a:lnTo>
                  <a:pt x="47773" y="39440"/>
                </a:lnTo>
                <a:lnTo>
                  <a:pt x="43408" y="43706"/>
                </a:lnTo>
                <a:lnTo>
                  <a:pt x="37702" y="45838"/>
                </a:lnTo>
                <a:lnTo>
                  <a:pt x="9524" y="45838"/>
                </a:lnTo>
                <a:lnTo>
                  <a:pt x="9524" y="76199"/>
                </a:lnTo>
                <a:close/>
              </a:path>
              <a:path w="292734" h="99060">
                <a:moveTo>
                  <a:pt x="49798" y="37504"/>
                </a:moveTo>
                <a:lnTo>
                  <a:pt x="34031" y="37504"/>
                </a:lnTo>
                <a:lnTo>
                  <a:pt x="37702" y="36165"/>
                </a:lnTo>
                <a:lnTo>
                  <a:pt x="43258" y="30807"/>
                </a:lnTo>
                <a:lnTo>
                  <a:pt x="44648" y="27285"/>
                </a:lnTo>
                <a:lnTo>
                  <a:pt x="44648" y="18554"/>
                </a:lnTo>
                <a:lnTo>
                  <a:pt x="43258" y="15081"/>
                </a:lnTo>
                <a:lnTo>
                  <a:pt x="40481" y="12501"/>
                </a:lnTo>
                <a:lnTo>
                  <a:pt x="37702" y="9823"/>
                </a:lnTo>
                <a:lnTo>
                  <a:pt x="34031" y="8483"/>
                </a:lnTo>
                <a:lnTo>
                  <a:pt x="49902" y="8483"/>
                </a:lnTo>
                <a:lnTo>
                  <a:pt x="52288" y="10815"/>
                </a:lnTo>
                <a:lnTo>
                  <a:pt x="54470" y="16272"/>
                </a:lnTo>
                <a:lnTo>
                  <a:pt x="54470" y="29666"/>
                </a:lnTo>
                <a:lnTo>
                  <a:pt x="52237" y="35172"/>
                </a:lnTo>
                <a:lnTo>
                  <a:pt x="49798" y="37504"/>
                </a:lnTo>
                <a:close/>
              </a:path>
              <a:path w="292734" h="99060">
                <a:moveTo>
                  <a:pt x="75279" y="76199"/>
                </a:moveTo>
                <a:lnTo>
                  <a:pt x="66796" y="76199"/>
                </a:lnTo>
                <a:lnTo>
                  <a:pt x="66796" y="0"/>
                </a:lnTo>
                <a:lnTo>
                  <a:pt x="75279" y="0"/>
                </a:lnTo>
                <a:lnTo>
                  <a:pt x="75279" y="76199"/>
                </a:lnTo>
                <a:close/>
              </a:path>
              <a:path w="292734" h="99060">
                <a:moveTo>
                  <a:pt x="114143" y="77540"/>
                </a:moveTo>
                <a:lnTo>
                  <a:pt x="98368" y="77540"/>
                </a:lnTo>
                <a:lnTo>
                  <a:pt x="92514" y="71685"/>
                </a:lnTo>
                <a:lnTo>
                  <a:pt x="92514" y="20985"/>
                </a:lnTo>
                <a:lnTo>
                  <a:pt x="100997" y="20985"/>
                </a:lnTo>
                <a:lnTo>
                  <a:pt x="100997" y="61664"/>
                </a:lnTo>
                <a:lnTo>
                  <a:pt x="101989" y="64888"/>
                </a:lnTo>
                <a:lnTo>
                  <a:pt x="103973" y="66973"/>
                </a:lnTo>
                <a:lnTo>
                  <a:pt x="105957" y="68957"/>
                </a:lnTo>
                <a:lnTo>
                  <a:pt x="109083" y="69949"/>
                </a:lnTo>
                <a:lnTo>
                  <a:pt x="128356" y="69949"/>
                </a:lnTo>
                <a:lnTo>
                  <a:pt x="127538" y="70842"/>
                </a:lnTo>
                <a:lnTo>
                  <a:pt x="124710" y="72975"/>
                </a:lnTo>
                <a:lnTo>
                  <a:pt x="121237" y="74860"/>
                </a:lnTo>
                <a:lnTo>
                  <a:pt x="117864" y="76646"/>
                </a:lnTo>
                <a:lnTo>
                  <a:pt x="114143" y="77540"/>
                </a:lnTo>
                <a:close/>
              </a:path>
              <a:path w="292734" h="99060">
                <a:moveTo>
                  <a:pt x="128356" y="69949"/>
                </a:moveTo>
                <a:lnTo>
                  <a:pt x="116723" y="69949"/>
                </a:lnTo>
                <a:lnTo>
                  <a:pt x="119898" y="69105"/>
                </a:lnTo>
                <a:lnTo>
                  <a:pt x="125851" y="65732"/>
                </a:lnTo>
                <a:lnTo>
                  <a:pt x="128133" y="63798"/>
                </a:lnTo>
                <a:lnTo>
                  <a:pt x="129684" y="61664"/>
                </a:lnTo>
                <a:lnTo>
                  <a:pt x="129720" y="20985"/>
                </a:lnTo>
                <a:lnTo>
                  <a:pt x="138353" y="20985"/>
                </a:lnTo>
                <a:lnTo>
                  <a:pt x="138353" y="68460"/>
                </a:lnTo>
                <a:lnTo>
                  <a:pt x="129720" y="68460"/>
                </a:lnTo>
                <a:lnTo>
                  <a:pt x="128356" y="69949"/>
                </a:lnTo>
                <a:close/>
              </a:path>
              <a:path w="292734" h="99060">
                <a:moveTo>
                  <a:pt x="138353" y="76199"/>
                </a:moveTo>
                <a:lnTo>
                  <a:pt x="129720" y="76199"/>
                </a:lnTo>
                <a:lnTo>
                  <a:pt x="129720" y="68460"/>
                </a:lnTo>
                <a:lnTo>
                  <a:pt x="138353" y="68460"/>
                </a:lnTo>
                <a:lnTo>
                  <a:pt x="138353" y="76199"/>
                </a:lnTo>
                <a:close/>
              </a:path>
              <a:path w="292734" h="99060">
                <a:moveTo>
                  <a:pt x="180646" y="76944"/>
                </a:moveTo>
                <a:lnTo>
                  <a:pt x="169335" y="76944"/>
                </a:lnTo>
                <a:lnTo>
                  <a:pt x="163382" y="74314"/>
                </a:lnTo>
                <a:lnTo>
                  <a:pt x="154452" y="63798"/>
                </a:lnTo>
                <a:lnTo>
                  <a:pt x="152219" y="56902"/>
                </a:lnTo>
                <a:lnTo>
                  <a:pt x="152219" y="39539"/>
                </a:lnTo>
                <a:lnTo>
                  <a:pt x="154452" y="32544"/>
                </a:lnTo>
                <a:lnTo>
                  <a:pt x="158916" y="27384"/>
                </a:lnTo>
                <a:lnTo>
                  <a:pt x="163481" y="22225"/>
                </a:lnTo>
                <a:lnTo>
                  <a:pt x="169434" y="19645"/>
                </a:lnTo>
                <a:lnTo>
                  <a:pt x="184416" y="19645"/>
                </a:lnTo>
                <a:lnTo>
                  <a:pt x="190616" y="22870"/>
                </a:lnTo>
                <a:lnTo>
                  <a:pt x="193840" y="27235"/>
                </a:lnTo>
                <a:lnTo>
                  <a:pt x="173502" y="27235"/>
                </a:lnTo>
                <a:lnTo>
                  <a:pt x="169185" y="29219"/>
                </a:lnTo>
                <a:lnTo>
                  <a:pt x="162736" y="37058"/>
                </a:lnTo>
                <a:lnTo>
                  <a:pt x="161149" y="42118"/>
                </a:lnTo>
                <a:lnTo>
                  <a:pt x="161149" y="54620"/>
                </a:lnTo>
                <a:lnTo>
                  <a:pt x="162786" y="59680"/>
                </a:lnTo>
                <a:lnTo>
                  <a:pt x="169335" y="67419"/>
                </a:lnTo>
                <a:lnTo>
                  <a:pt x="173601" y="69354"/>
                </a:lnTo>
                <a:lnTo>
                  <a:pt x="193784" y="69354"/>
                </a:lnTo>
                <a:lnTo>
                  <a:pt x="193395" y="69900"/>
                </a:lnTo>
                <a:lnTo>
                  <a:pt x="190766" y="72231"/>
                </a:lnTo>
                <a:lnTo>
                  <a:pt x="184217" y="76001"/>
                </a:lnTo>
                <a:lnTo>
                  <a:pt x="180646" y="76944"/>
                </a:lnTo>
                <a:close/>
              </a:path>
              <a:path w="292734" h="99060">
                <a:moveTo>
                  <a:pt x="203863" y="29319"/>
                </a:moveTo>
                <a:lnTo>
                  <a:pt x="195379" y="29319"/>
                </a:lnTo>
                <a:lnTo>
                  <a:pt x="195379" y="20985"/>
                </a:lnTo>
                <a:lnTo>
                  <a:pt x="203863" y="20985"/>
                </a:lnTo>
                <a:lnTo>
                  <a:pt x="203863" y="29319"/>
                </a:lnTo>
                <a:close/>
              </a:path>
              <a:path w="292734" h="99060">
                <a:moveTo>
                  <a:pt x="193784" y="69354"/>
                </a:moveTo>
                <a:lnTo>
                  <a:pt x="182034" y="69354"/>
                </a:lnTo>
                <a:lnTo>
                  <a:pt x="185159" y="68510"/>
                </a:lnTo>
                <a:lnTo>
                  <a:pt x="191311" y="65137"/>
                </a:lnTo>
                <a:lnTo>
                  <a:pt x="193692" y="62954"/>
                </a:lnTo>
                <a:lnTo>
                  <a:pt x="195379" y="60275"/>
                </a:lnTo>
                <a:lnTo>
                  <a:pt x="195379" y="36165"/>
                </a:lnTo>
                <a:lnTo>
                  <a:pt x="193692" y="33486"/>
                </a:lnTo>
                <a:lnTo>
                  <a:pt x="191261" y="31353"/>
                </a:lnTo>
                <a:lnTo>
                  <a:pt x="188086" y="29765"/>
                </a:lnTo>
                <a:lnTo>
                  <a:pt x="185011" y="28079"/>
                </a:lnTo>
                <a:lnTo>
                  <a:pt x="181935" y="27235"/>
                </a:lnTo>
                <a:lnTo>
                  <a:pt x="193840" y="27235"/>
                </a:lnTo>
                <a:lnTo>
                  <a:pt x="195379" y="29319"/>
                </a:lnTo>
                <a:lnTo>
                  <a:pt x="203863" y="29319"/>
                </a:lnTo>
                <a:lnTo>
                  <a:pt x="203863" y="67121"/>
                </a:lnTo>
                <a:lnTo>
                  <a:pt x="195379" y="67121"/>
                </a:lnTo>
                <a:lnTo>
                  <a:pt x="193784" y="69354"/>
                </a:lnTo>
                <a:close/>
              </a:path>
              <a:path w="292734" h="99060">
                <a:moveTo>
                  <a:pt x="198019" y="91529"/>
                </a:moveTo>
                <a:lnTo>
                  <a:pt x="183225" y="91529"/>
                </a:lnTo>
                <a:lnTo>
                  <a:pt x="187541" y="90041"/>
                </a:lnTo>
                <a:lnTo>
                  <a:pt x="190616" y="87064"/>
                </a:lnTo>
                <a:lnTo>
                  <a:pt x="193792" y="84187"/>
                </a:lnTo>
                <a:lnTo>
                  <a:pt x="195379" y="80168"/>
                </a:lnTo>
                <a:lnTo>
                  <a:pt x="195379" y="67121"/>
                </a:lnTo>
                <a:lnTo>
                  <a:pt x="203863" y="67121"/>
                </a:lnTo>
                <a:lnTo>
                  <a:pt x="203863" y="82401"/>
                </a:lnTo>
                <a:lnTo>
                  <a:pt x="201580" y="88354"/>
                </a:lnTo>
                <a:lnTo>
                  <a:pt x="198019" y="91529"/>
                </a:lnTo>
                <a:close/>
              </a:path>
              <a:path w="292734" h="99060">
                <a:moveTo>
                  <a:pt x="186003" y="98673"/>
                </a:moveTo>
                <a:lnTo>
                  <a:pt x="172906" y="98673"/>
                </a:lnTo>
                <a:lnTo>
                  <a:pt x="168789" y="98077"/>
                </a:lnTo>
                <a:lnTo>
                  <a:pt x="165316" y="96887"/>
                </a:lnTo>
                <a:lnTo>
                  <a:pt x="161942" y="95696"/>
                </a:lnTo>
                <a:lnTo>
                  <a:pt x="158619" y="93513"/>
                </a:lnTo>
                <a:lnTo>
                  <a:pt x="155344" y="90338"/>
                </a:lnTo>
                <a:lnTo>
                  <a:pt x="159660" y="83938"/>
                </a:lnTo>
                <a:lnTo>
                  <a:pt x="161942" y="86717"/>
                </a:lnTo>
                <a:lnTo>
                  <a:pt x="164522" y="88651"/>
                </a:lnTo>
                <a:lnTo>
                  <a:pt x="167399" y="89743"/>
                </a:lnTo>
                <a:lnTo>
                  <a:pt x="170277" y="90934"/>
                </a:lnTo>
                <a:lnTo>
                  <a:pt x="173700" y="91529"/>
                </a:lnTo>
                <a:lnTo>
                  <a:pt x="198019" y="91529"/>
                </a:lnTo>
                <a:lnTo>
                  <a:pt x="197016" y="92422"/>
                </a:lnTo>
                <a:lnTo>
                  <a:pt x="192452" y="96589"/>
                </a:lnTo>
                <a:lnTo>
                  <a:pt x="186003" y="98673"/>
                </a:lnTo>
                <a:close/>
              </a:path>
              <a:path w="292734" h="99060">
                <a:moveTo>
                  <a:pt x="226856" y="13096"/>
                </a:moveTo>
                <a:lnTo>
                  <a:pt x="223780" y="13096"/>
                </a:lnTo>
                <a:lnTo>
                  <a:pt x="222441" y="12551"/>
                </a:lnTo>
                <a:lnTo>
                  <a:pt x="221251" y="11460"/>
                </a:lnTo>
                <a:lnTo>
                  <a:pt x="220159" y="10368"/>
                </a:lnTo>
                <a:lnTo>
                  <a:pt x="219613" y="9029"/>
                </a:lnTo>
                <a:lnTo>
                  <a:pt x="219613" y="5854"/>
                </a:lnTo>
                <a:lnTo>
                  <a:pt x="220159" y="4465"/>
                </a:lnTo>
                <a:lnTo>
                  <a:pt x="221251" y="3274"/>
                </a:lnTo>
                <a:lnTo>
                  <a:pt x="222441" y="2084"/>
                </a:lnTo>
                <a:lnTo>
                  <a:pt x="223780" y="1488"/>
                </a:lnTo>
                <a:lnTo>
                  <a:pt x="226856" y="1488"/>
                </a:lnTo>
                <a:lnTo>
                  <a:pt x="228196" y="2084"/>
                </a:lnTo>
                <a:lnTo>
                  <a:pt x="229288" y="3274"/>
                </a:lnTo>
                <a:lnTo>
                  <a:pt x="230478" y="4465"/>
                </a:lnTo>
                <a:lnTo>
                  <a:pt x="231074" y="5854"/>
                </a:lnTo>
                <a:lnTo>
                  <a:pt x="231074" y="9029"/>
                </a:lnTo>
                <a:lnTo>
                  <a:pt x="230478" y="10368"/>
                </a:lnTo>
                <a:lnTo>
                  <a:pt x="229288" y="11460"/>
                </a:lnTo>
                <a:lnTo>
                  <a:pt x="228196" y="12551"/>
                </a:lnTo>
                <a:lnTo>
                  <a:pt x="226856" y="13096"/>
                </a:lnTo>
                <a:close/>
              </a:path>
              <a:path w="292734" h="99060">
                <a:moveTo>
                  <a:pt x="229585" y="76199"/>
                </a:moveTo>
                <a:lnTo>
                  <a:pt x="221102" y="76199"/>
                </a:lnTo>
                <a:lnTo>
                  <a:pt x="221102" y="20985"/>
                </a:lnTo>
                <a:lnTo>
                  <a:pt x="229585" y="20985"/>
                </a:lnTo>
                <a:lnTo>
                  <a:pt x="229585" y="76199"/>
                </a:lnTo>
                <a:close/>
              </a:path>
              <a:path w="292734" h="99060">
                <a:moveTo>
                  <a:pt x="263836" y="29021"/>
                </a:moveTo>
                <a:lnTo>
                  <a:pt x="255302" y="29021"/>
                </a:lnTo>
                <a:lnTo>
                  <a:pt x="257684" y="26243"/>
                </a:lnTo>
                <a:lnTo>
                  <a:pt x="260611" y="24011"/>
                </a:lnTo>
                <a:lnTo>
                  <a:pt x="264083" y="22324"/>
                </a:lnTo>
                <a:lnTo>
                  <a:pt x="267556" y="20538"/>
                </a:lnTo>
                <a:lnTo>
                  <a:pt x="271178" y="19645"/>
                </a:lnTo>
                <a:lnTo>
                  <a:pt x="286755" y="19645"/>
                </a:lnTo>
                <a:lnTo>
                  <a:pt x="292658" y="25598"/>
                </a:lnTo>
                <a:lnTo>
                  <a:pt x="292658" y="27235"/>
                </a:lnTo>
                <a:lnTo>
                  <a:pt x="268498" y="27235"/>
                </a:lnTo>
                <a:lnTo>
                  <a:pt x="265373" y="28129"/>
                </a:lnTo>
                <a:lnTo>
                  <a:pt x="263836" y="29021"/>
                </a:lnTo>
                <a:close/>
              </a:path>
              <a:path w="292734" h="99060">
                <a:moveTo>
                  <a:pt x="255302" y="76199"/>
                </a:moveTo>
                <a:lnTo>
                  <a:pt x="246819" y="76199"/>
                </a:lnTo>
                <a:lnTo>
                  <a:pt x="246819" y="20985"/>
                </a:lnTo>
                <a:lnTo>
                  <a:pt x="255302" y="20985"/>
                </a:lnTo>
                <a:lnTo>
                  <a:pt x="255302" y="29021"/>
                </a:lnTo>
                <a:lnTo>
                  <a:pt x="263836" y="29021"/>
                </a:lnTo>
                <a:lnTo>
                  <a:pt x="262297" y="29915"/>
                </a:lnTo>
                <a:lnTo>
                  <a:pt x="259222" y="31601"/>
                </a:lnTo>
                <a:lnTo>
                  <a:pt x="256890" y="33586"/>
                </a:lnTo>
                <a:lnTo>
                  <a:pt x="255302" y="35868"/>
                </a:lnTo>
                <a:lnTo>
                  <a:pt x="255302" y="76199"/>
                </a:lnTo>
                <a:close/>
              </a:path>
              <a:path w="292734" h="99060">
                <a:moveTo>
                  <a:pt x="292658" y="76199"/>
                </a:moveTo>
                <a:lnTo>
                  <a:pt x="284026" y="76199"/>
                </a:lnTo>
                <a:lnTo>
                  <a:pt x="284026" y="35172"/>
                </a:lnTo>
                <a:lnTo>
                  <a:pt x="282885" y="31849"/>
                </a:lnTo>
                <a:lnTo>
                  <a:pt x="280604" y="30063"/>
                </a:lnTo>
                <a:lnTo>
                  <a:pt x="278420" y="28178"/>
                </a:lnTo>
                <a:lnTo>
                  <a:pt x="275444" y="27235"/>
                </a:lnTo>
                <a:lnTo>
                  <a:pt x="292658" y="27235"/>
                </a:lnTo>
                <a:lnTo>
                  <a:pt x="292658" y="76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38764" y="3502443"/>
            <a:ext cx="895350" cy="164465"/>
          </a:xfrm>
          <a:custGeom>
            <a:avLst/>
            <a:gdLst/>
            <a:ahLst/>
            <a:cxnLst/>
            <a:rect l="l" t="t" r="r" b="b"/>
            <a:pathLst>
              <a:path w="895350" h="164464">
                <a:moveTo>
                  <a:pt x="0" y="0"/>
                </a:moveTo>
                <a:lnTo>
                  <a:pt x="894898" y="0"/>
                </a:lnTo>
                <a:lnTo>
                  <a:pt x="894898" y="164099"/>
                </a:lnTo>
                <a:lnTo>
                  <a:pt x="0" y="164099"/>
                </a:lnTo>
                <a:lnTo>
                  <a:pt x="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71839" y="3560296"/>
            <a:ext cx="430530" cy="74295"/>
          </a:xfrm>
          <a:custGeom>
            <a:avLst/>
            <a:gdLst/>
            <a:ahLst/>
            <a:cxnLst/>
            <a:rect l="l" t="t" r="r" b="b"/>
            <a:pathLst>
              <a:path w="430529" h="74295">
                <a:moveTo>
                  <a:pt x="7143" y="57150"/>
                </a:moveTo>
                <a:lnTo>
                  <a:pt x="0" y="57150"/>
                </a:lnTo>
                <a:lnTo>
                  <a:pt x="0" y="0"/>
                </a:lnTo>
                <a:lnTo>
                  <a:pt x="7143" y="0"/>
                </a:lnTo>
                <a:lnTo>
                  <a:pt x="7143" y="57150"/>
                </a:lnTo>
                <a:close/>
              </a:path>
              <a:path w="430529" h="74295">
                <a:moveTo>
                  <a:pt x="33644" y="21728"/>
                </a:moveTo>
                <a:lnTo>
                  <a:pt x="27337" y="21728"/>
                </a:lnTo>
                <a:lnTo>
                  <a:pt x="29123" y="19645"/>
                </a:lnTo>
                <a:lnTo>
                  <a:pt x="31305" y="17958"/>
                </a:lnTo>
                <a:lnTo>
                  <a:pt x="33886" y="16668"/>
                </a:lnTo>
                <a:lnTo>
                  <a:pt x="36564" y="15378"/>
                </a:lnTo>
                <a:lnTo>
                  <a:pt x="39293" y="14734"/>
                </a:lnTo>
                <a:lnTo>
                  <a:pt x="50901" y="14734"/>
                </a:lnTo>
                <a:lnTo>
                  <a:pt x="55317" y="19198"/>
                </a:lnTo>
                <a:lnTo>
                  <a:pt x="55317" y="20389"/>
                </a:lnTo>
                <a:lnTo>
                  <a:pt x="37308" y="20389"/>
                </a:lnTo>
                <a:lnTo>
                  <a:pt x="34927" y="21034"/>
                </a:lnTo>
                <a:lnTo>
                  <a:pt x="33644" y="21728"/>
                </a:lnTo>
                <a:close/>
              </a:path>
              <a:path w="430529" h="74295">
                <a:moveTo>
                  <a:pt x="27337" y="57150"/>
                </a:moveTo>
                <a:lnTo>
                  <a:pt x="20937" y="57150"/>
                </a:lnTo>
                <a:lnTo>
                  <a:pt x="20937" y="15775"/>
                </a:lnTo>
                <a:lnTo>
                  <a:pt x="27337" y="15775"/>
                </a:lnTo>
                <a:lnTo>
                  <a:pt x="27337" y="21728"/>
                </a:lnTo>
                <a:lnTo>
                  <a:pt x="33644" y="21728"/>
                </a:lnTo>
                <a:lnTo>
                  <a:pt x="32545" y="22324"/>
                </a:lnTo>
                <a:lnTo>
                  <a:pt x="30264" y="23614"/>
                </a:lnTo>
                <a:lnTo>
                  <a:pt x="28528" y="25151"/>
                </a:lnTo>
                <a:lnTo>
                  <a:pt x="27337" y="26937"/>
                </a:lnTo>
                <a:lnTo>
                  <a:pt x="27337" y="57150"/>
                </a:lnTo>
                <a:close/>
              </a:path>
              <a:path w="430529" h="74295">
                <a:moveTo>
                  <a:pt x="55317" y="57150"/>
                </a:moveTo>
                <a:lnTo>
                  <a:pt x="48917" y="57150"/>
                </a:lnTo>
                <a:lnTo>
                  <a:pt x="48917" y="26392"/>
                </a:lnTo>
                <a:lnTo>
                  <a:pt x="48073" y="23862"/>
                </a:lnTo>
                <a:lnTo>
                  <a:pt x="44700" y="21083"/>
                </a:lnTo>
                <a:lnTo>
                  <a:pt x="42468" y="20389"/>
                </a:lnTo>
                <a:lnTo>
                  <a:pt x="55317" y="20389"/>
                </a:lnTo>
                <a:lnTo>
                  <a:pt x="55317" y="57150"/>
                </a:lnTo>
                <a:close/>
              </a:path>
              <a:path w="430529" h="74295">
                <a:moveTo>
                  <a:pt x="86711" y="39290"/>
                </a:moveTo>
                <a:lnTo>
                  <a:pt x="66024" y="39290"/>
                </a:lnTo>
                <a:lnTo>
                  <a:pt x="66024" y="33635"/>
                </a:lnTo>
                <a:lnTo>
                  <a:pt x="86711" y="33635"/>
                </a:lnTo>
                <a:lnTo>
                  <a:pt x="86711" y="39290"/>
                </a:lnTo>
                <a:close/>
              </a:path>
              <a:path w="430529" h="74295">
                <a:moveTo>
                  <a:pt x="103990" y="57150"/>
                </a:moveTo>
                <a:lnTo>
                  <a:pt x="96847" y="57150"/>
                </a:lnTo>
                <a:lnTo>
                  <a:pt x="96847" y="0"/>
                </a:lnTo>
                <a:lnTo>
                  <a:pt x="125223" y="0"/>
                </a:lnTo>
                <a:lnTo>
                  <a:pt x="129589" y="1637"/>
                </a:lnTo>
                <a:lnTo>
                  <a:pt x="132863" y="4911"/>
                </a:lnTo>
                <a:lnTo>
                  <a:pt x="134244" y="6250"/>
                </a:lnTo>
                <a:lnTo>
                  <a:pt x="103990" y="6250"/>
                </a:lnTo>
                <a:lnTo>
                  <a:pt x="103990" y="28128"/>
                </a:lnTo>
                <a:lnTo>
                  <a:pt x="134247" y="28128"/>
                </a:lnTo>
                <a:lnTo>
                  <a:pt x="129439" y="32791"/>
                </a:lnTo>
                <a:lnTo>
                  <a:pt x="125123" y="34379"/>
                </a:lnTo>
                <a:lnTo>
                  <a:pt x="103990" y="34379"/>
                </a:lnTo>
                <a:lnTo>
                  <a:pt x="103990" y="57150"/>
                </a:lnTo>
                <a:close/>
              </a:path>
              <a:path w="430529" h="74295">
                <a:moveTo>
                  <a:pt x="134247" y="28128"/>
                </a:moveTo>
                <a:lnTo>
                  <a:pt x="122396" y="28128"/>
                </a:lnTo>
                <a:lnTo>
                  <a:pt x="125123" y="27136"/>
                </a:lnTo>
                <a:lnTo>
                  <a:pt x="127208" y="25151"/>
                </a:lnTo>
                <a:lnTo>
                  <a:pt x="129291" y="23068"/>
                </a:lnTo>
                <a:lnTo>
                  <a:pt x="130333" y="20438"/>
                </a:lnTo>
                <a:lnTo>
                  <a:pt x="130333" y="13989"/>
                </a:lnTo>
                <a:lnTo>
                  <a:pt x="129291" y="11360"/>
                </a:lnTo>
                <a:lnTo>
                  <a:pt x="127208" y="9376"/>
                </a:lnTo>
                <a:lnTo>
                  <a:pt x="125123" y="7292"/>
                </a:lnTo>
                <a:lnTo>
                  <a:pt x="122396" y="6250"/>
                </a:lnTo>
                <a:lnTo>
                  <a:pt x="134244" y="6250"/>
                </a:lnTo>
                <a:lnTo>
                  <a:pt x="136137" y="8086"/>
                </a:lnTo>
                <a:lnTo>
                  <a:pt x="137774" y="12203"/>
                </a:lnTo>
                <a:lnTo>
                  <a:pt x="137774" y="22225"/>
                </a:lnTo>
                <a:lnTo>
                  <a:pt x="136088" y="26342"/>
                </a:lnTo>
                <a:lnTo>
                  <a:pt x="134247" y="28128"/>
                </a:lnTo>
                <a:close/>
              </a:path>
              <a:path w="430529" h="74295">
                <a:moveTo>
                  <a:pt x="161397" y="22473"/>
                </a:moveTo>
                <a:lnTo>
                  <a:pt x="155103" y="22473"/>
                </a:lnTo>
                <a:lnTo>
                  <a:pt x="158973" y="17412"/>
                </a:lnTo>
                <a:lnTo>
                  <a:pt x="163586" y="14882"/>
                </a:lnTo>
                <a:lnTo>
                  <a:pt x="168944" y="14882"/>
                </a:lnTo>
                <a:lnTo>
                  <a:pt x="168944" y="21282"/>
                </a:lnTo>
                <a:lnTo>
                  <a:pt x="164430" y="21282"/>
                </a:lnTo>
                <a:lnTo>
                  <a:pt x="162247" y="21976"/>
                </a:lnTo>
                <a:lnTo>
                  <a:pt x="161397" y="22473"/>
                </a:lnTo>
                <a:close/>
              </a:path>
              <a:path w="430529" h="74295">
                <a:moveTo>
                  <a:pt x="155103" y="57150"/>
                </a:moveTo>
                <a:lnTo>
                  <a:pt x="148704" y="57150"/>
                </a:lnTo>
                <a:lnTo>
                  <a:pt x="148704" y="15775"/>
                </a:lnTo>
                <a:lnTo>
                  <a:pt x="155103" y="15775"/>
                </a:lnTo>
                <a:lnTo>
                  <a:pt x="155103" y="22473"/>
                </a:lnTo>
                <a:lnTo>
                  <a:pt x="161397" y="22473"/>
                </a:lnTo>
                <a:lnTo>
                  <a:pt x="159866" y="23366"/>
                </a:lnTo>
                <a:lnTo>
                  <a:pt x="157584" y="24755"/>
                </a:lnTo>
                <a:lnTo>
                  <a:pt x="155997" y="26243"/>
                </a:lnTo>
                <a:lnTo>
                  <a:pt x="155103" y="27830"/>
                </a:lnTo>
                <a:lnTo>
                  <a:pt x="155103" y="57150"/>
                </a:lnTo>
                <a:close/>
              </a:path>
              <a:path w="430529" h="74295">
                <a:moveTo>
                  <a:pt x="168944" y="21431"/>
                </a:moveTo>
                <a:lnTo>
                  <a:pt x="166414" y="21282"/>
                </a:lnTo>
                <a:lnTo>
                  <a:pt x="168944" y="21282"/>
                </a:lnTo>
                <a:lnTo>
                  <a:pt x="168944" y="21431"/>
                </a:lnTo>
                <a:close/>
              </a:path>
              <a:path w="430529" h="74295">
                <a:moveTo>
                  <a:pt x="202135" y="58191"/>
                </a:moveTo>
                <a:lnTo>
                  <a:pt x="190129" y="58191"/>
                </a:lnTo>
                <a:lnTo>
                  <a:pt x="185168" y="56157"/>
                </a:lnTo>
                <a:lnTo>
                  <a:pt x="181299" y="52089"/>
                </a:lnTo>
                <a:lnTo>
                  <a:pt x="177528" y="48021"/>
                </a:lnTo>
                <a:lnTo>
                  <a:pt x="175643" y="42813"/>
                </a:lnTo>
                <a:lnTo>
                  <a:pt x="175643" y="30013"/>
                </a:lnTo>
                <a:lnTo>
                  <a:pt x="177528" y="24804"/>
                </a:lnTo>
                <a:lnTo>
                  <a:pt x="185168" y="16767"/>
                </a:lnTo>
                <a:lnTo>
                  <a:pt x="190129" y="14734"/>
                </a:lnTo>
                <a:lnTo>
                  <a:pt x="202135" y="14734"/>
                </a:lnTo>
                <a:lnTo>
                  <a:pt x="206996" y="16767"/>
                </a:lnTo>
                <a:lnTo>
                  <a:pt x="210353" y="20389"/>
                </a:lnTo>
                <a:lnTo>
                  <a:pt x="192114" y="20389"/>
                </a:lnTo>
                <a:lnTo>
                  <a:pt x="188789" y="21877"/>
                </a:lnTo>
                <a:lnTo>
                  <a:pt x="183631" y="27830"/>
                </a:lnTo>
                <a:lnTo>
                  <a:pt x="182340" y="31700"/>
                </a:lnTo>
                <a:lnTo>
                  <a:pt x="182340" y="41126"/>
                </a:lnTo>
                <a:lnTo>
                  <a:pt x="183631" y="44945"/>
                </a:lnTo>
                <a:lnTo>
                  <a:pt x="188789" y="50898"/>
                </a:lnTo>
                <a:lnTo>
                  <a:pt x="192114" y="52387"/>
                </a:lnTo>
                <a:lnTo>
                  <a:pt x="210490" y="52387"/>
                </a:lnTo>
                <a:lnTo>
                  <a:pt x="206996" y="56157"/>
                </a:lnTo>
                <a:lnTo>
                  <a:pt x="202135" y="58191"/>
                </a:lnTo>
                <a:close/>
              </a:path>
              <a:path w="430529" h="74295">
                <a:moveTo>
                  <a:pt x="210490" y="52387"/>
                </a:moveTo>
                <a:lnTo>
                  <a:pt x="200150" y="52387"/>
                </a:lnTo>
                <a:lnTo>
                  <a:pt x="203425" y="50898"/>
                </a:lnTo>
                <a:lnTo>
                  <a:pt x="208583" y="44945"/>
                </a:lnTo>
                <a:lnTo>
                  <a:pt x="209874" y="41126"/>
                </a:lnTo>
                <a:lnTo>
                  <a:pt x="209840" y="31700"/>
                </a:lnTo>
                <a:lnTo>
                  <a:pt x="208583" y="27979"/>
                </a:lnTo>
                <a:lnTo>
                  <a:pt x="206004" y="25003"/>
                </a:lnTo>
                <a:lnTo>
                  <a:pt x="203425" y="21927"/>
                </a:lnTo>
                <a:lnTo>
                  <a:pt x="200150" y="20389"/>
                </a:lnTo>
                <a:lnTo>
                  <a:pt x="210353" y="20389"/>
                </a:lnTo>
                <a:lnTo>
                  <a:pt x="214636" y="24804"/>
                </a:lnTo>
                <a:lnTo>
                  <a:pt x="216571" y="30013"/>
                </a:lnTo>
                <a:lnTo>
                  <a:pt x="216571" y="42813"/>
                </a:lnTo>
                <a:lnTo>
                  <a:pt x="214636" y="48021"/>
                </a:lnTo>
                <a:lnTo>
                  <a:pt x="210490" y="52387"/>
                </a:lnTo>
                <a:close/>
              </a:path>
              <a:path w="430529" h="74295">
                <a:moveTo>
                  <a:pt x="247798" y="57595"/>
                </a:moveTo>
                <a:lnTo>
                  <a:pt x="239265" y="57595"/>
                </a:lnTo>
                <a:lnTo>
                  <a:pt x="234750" y="55661"/>
                </a:lnTo>
                <a:lnTo>
                  <a:pt x="231377" y="51792"/>
                </a:lnTo>
                <a:lnTo>
                  <a:pt x="228103" y="47823"/>
                </a:lnTo>
                <a:lnTo>
                  <a:pt x="226465" y="42614"/>
                </a:lnTo>
                <a:lnTo>
                  <a:pt x="226465" y="29616"/>
                </a:lnTo>
                <a:lnTo>
                  <a:pt x="228152" y="24407"/>
                </a:lnTo>
                <a:lnTo>
                  <a:pt x="231526" y="20538"/>
                </a:lnTo>
                <a:lnTo>
                  <a:pt x="234998" y="16668"/>
                </a:lnTo>
                <a:lnTo>
                  <a:pt x="239463" y="14734"/>
                </a:lnTo>
                <a:lnTo>
                  <a:pt x="250675" y="14734"/>
                </a:lnTo>
                <a:lnTo>
                  <a:pt x="255289" y="17164"/>
                </a:lnTo>
                <a:lnTo>
                  <a:pt x="257592" y="20389"/>
                </a:lnTo>
                <a:lnTo>
                  <a:pt x="242341" y="20389"/>
                </a:lnTo>
                <a:lnTo>
                  <a:pt x="239116" y="21877"/>
                </a:lnTo>
                <a:lnTo>
                  <a:pt x="236734" y="24854"/>
                </a:lnTo>
                <a:lnTo>
                  <a:pt x="234353" y="27731"/>
                </a:lnTo>
                <a:lnTo>
                  <a:pt x="233162" y="31501"/>
                </a:lnTo>
                <a:lnTo>
                  <a:pt x="233162" y="40927"/>
                </a:lnTo>
                <a:lnTo>
                  <a:pt x="234403" y="44747"/>
                </a:lnTo>
                <a:lnTo>
                  <a:pt x="239364" y="50502"/>
                </a:lnTo>
                <a:lnTo>
                  <a:pt x="242539" y="51940"/>
                </a:lnTo>
                <a:lnTo>
                  <a:pt x="257592" y="51940"/>
                </a:lnTo>
                <a:lnTo>
                  <a:pt x="257273" y="52387"/>
                </a:lnTo>
                <a:lnTo>
                  <a:pt x="255289" y="54124"/>
                </a:lnTo>
                <a:lnTo>
                  <a:pt x="252808" y="55512"/>
                </a:lnTo>
                <a:lnTo>
                  <a:pt x="250426" y="56901"/>
                </a:lnTo>
                <a:lnTo>
                  <a:pt x="247798" y="57595"/>
                </a:lnTo>
                <a:close/>
              </a:path>
              <a:path w="430529" h="74295">
                <a:moveTo>
                  <a:pt x="265161" y="22026"/>
                </a:moveTo>
                <a:lnTo>
                  <a:pt x="258761" y="22026"/>
                </a:lnTo>
                <a:lnTo>
                  <a:pt x="258761" y="15775"/>
                </a:lnTo>
                <a:lnTo>
                  <a:pt x="265161" y="15775"/>
                </a:lnTo>
                <a:lnTo>
                  <a:pt x="265161" y="22026"/>
                </a:lnTo>
                <a:close/>
              </a:path>
              <a:path w="430529" h="74295">
                <a:moveTo>
                  <a:pt x="257592" y="51940"/>
                </a:moveTo>
                <a:lnTo>
                  <a:pt x="248790" y="51940"/>
                </a:lnTo>
                <a:lnTo>
                  <a:pt x="251121" y="51345"/>
                </a:lnTo>
                <a:lnTo>
                  <a:pt x="253403" y="50155"/>
                </a:lnTo>
                <a:lnTo>
                  <a:pt x="255784" y="48865"/>
                </a:lnTo>
                <a:lnTo>
                  <a:pt x="257570" y="47227"/>
                </a:lnTo>
                <a:lnTo>
                  <a:pt x="258761" y="45243"/>
                </a:lnTo>
                <a:lnTo>
                  <a:pt x="258761" y="27086"/>
                </a:lnTo>
                <a:lnTo>
                  <a:pt x="257570" y="25102"/>
                </a:lnTo>
                <a:lnTo>
                  <a:pt x="255784" y="23514"/>
                </a:lnTo>
                <a:lnTo>
                  <a:pt x="253403" y="22324"/>
                </a:lnTo>
                <a:lnTo>
                  <a:pt x="251022" y="21034"/>
                </a:lnTo>
                <a:lnTo>
                  <a:pt x="248690" y="20389"/>
                </a:lnTo>
                <a:lnTo>
                  <a:pt x="257592" y="20389"/>
                </a:lnTo>
                <a:lnTo>
                  <a:pt x="258761" y="22026"/>
                </a:lnTo>
                <a:lnTo>
                  <a:pt x="265161" y="22026"/>
                </a:lnTo>
                <a:lnTo>
                  <a:pt x="265161" y="50303"/>
                </a:lnTo>
                <a:lnTo>
                  <a:pt x="258761" y="50303"/>
                </a:lnTo>
                <a:lnTo>
                  <a:pt x="257592" y="51940"/>
                </a:lnTo>
                <a:close/>
              </a:path>
              <a:path w="430529" h="74295">
                <a:moveTo>
                  <a:pt x="260791" y="68609"/>
                </a:moveTo>
                <a:lnTo>
                  <a:pt x="249782" y="68609"/>
                </a:lnTo>
                <a:lnTo>
                  <a:pt x="253056" y="67518"/>
                </a:lnTo>
                <a:lnTo>
                  <a:pt x="257620" y="63152"/>
                </a:lnTo>
                <a:lnTo>
                  <a:pt x="258761" y="60126"/>
                </a:lnTo>
                <a:lnTo>
                  <a:pt x="258761" y="50303"/>
                </a:lnTo>
                <a:lnTo>
                  <a:pt x="265161" y="50303"/>
                </a:lnTo>
                <a:lnTo>
                  <a:pt x="265161" y="61813"/>
                </a:lnTo>
                <a:lnTo>
                  <a:pt x="263424" y="66277"/>
                </a:lnTo>
                <a:lnTo>
                  <a:pt x="260791" y="68609"/>
                </a:lnTo>
                <a:close/>
              </a:path>
              <a:path w="430529" h="74295">
                <a:moveTo>
                  <a:pt x="251767" y="73967"/>
                </a:moveTo>
                <a:lnTo>
                  <a:pt x="241944" y="73967"/>
                </a:lnTo>
                <a:lnTo>
                  <a:pt x="238868" y="73520"/>
                </a:lnTo>
                <a:lnTo>
                  <a:pt x="236289" y="72628"/>
                </a:lnTo>
                <a:lnTo>
                  <a:pt x="233708" y="71833"/>
                </a:lnTo>
                <a:lnTo>
                  <a:pt x="231228" y="70197"/>
                </a:lnTo>
                <a:lnTo>
                  <a:pt x="228847" y="67716"/>
                </a:lnTo>
                <a:lnTo>
                  <a:pt x="232121" y="62953"/>
                </a:lnTo>
                <a:lnTo>
                  <a:pt x="233807" y="65037"/>
                </a:lnTo>
                <a:lnTo>
                  <a:pt x="235693" y="66476"/>
                </a:lnTo>
                <a:lnTo>
                  <a:pt x="237776" y="67270"/>
                </a:lnTo>
                <a:lnTo>
                  <a:pt x="239959" y="68162"/>
                </a:lnTo>
                <a:lnTo>
                  <a:pt x="242539" y="68609"/>
                </a:lnTo>
                <a:lnTo>
                  <a:pt x="260791" y="68609"/>
                </a:lnTo>
                <a:lnTo>
                  <a:pt x="259951" y="69353"/>
                </a:lnTo>
                <a:lnTo>
                  <a:pt x="256579" y="72429"/>
                </a:lnTo>
                <a:lnTo>
                  <a:pt x="251767" y="73967"/>
                </a:lnTo>
                <a:close/>
              </a:path>
              <a:path w="430529" h="74295">
                <a:moveTo>
                  <a:pt x="292539" y="22473"/>
                </a:moveTo>
                <a:lnTo>
                  <a:pt x="286246" y="22473"/>
                </a:lnTo>
                <a:lnTo>
                  <a:pt x="290116" y="17412"/>
                </a:lnTo>
                <a:lnTo>
                  <a:pt x="294729" y="14882"/>
                </a:lnTo>
                <a:lnTo>
                  <a:pt x="300087" y="14882"/>
                </a:lnTo>
                <a:lnTo>
                  <a:pt x="300087" y="21282"/>
                </a:lnTo>
                <a:lnTo>
                  <a:pt x="295573" y="21282"/>
                </a:lnTo>
                <a:lnTo>
                  <a:pt x="293390" y="21976"/>
                </a:lnTo>
                <a:lnTo>
                  <a:pt x="292539" y="22473"/>
                </a:lnTo>
                <a:close/>
              </a:path>
              <a:path w="430529" h="74295">
                <a:moveTo>
                  <a:pt x="286246" y="57150"/>
                </a:moveTo>
                <a:lnTo>
                  <a:pt x="279846" y="57150"/>
                </a:lnTo>
                <a:lnTo>
                  <a:pt x="279846" y="15775"/>
                </a:lnTo>
                <a:lnTo>
                  <a:pt x="286246" y="15775"/>
                </a:lnTo>
                <a:lnTo>
                  <a:pt x="286246" y="22473"/>
                </a:lnTo>
                <a:lnTo>
                  <a:pt x="292539" y="22473"/>
                </a:lnTo>
                <a:lnTo>
                  <a:pt x="291009" y="23366"/>
                </a:lnTo>
                <a:lnTo>
                  <a:pt x="288726" y="24755"/>
                </a:lnTo>
                <a:lnTo>
                  <a:pt x="287140" y="26243"/>
                </a:lnTo>
                <a:lnTo>
                  <a:pt x="286246" y="27830"/>
                </a:lnTo>
                <a:lnTo>
                  <a:pt x="286246" y="57150"/>
                </a:lnTo>
                <a:close/>
              </a:path>
              <a:path w="430529" h="74295">
                <a:moveTo>
                  <a:pt x="300087" y="21431"/>
                </a:moveTo>
                <a:lnTo>
                  <a:pt x="297557" y="21282"/>
                </a:lnTo>
                <a:lnTo>
                  <a:pt x="300087" y="21282"/>
                </a:lnTo>
                <a:lnTo>
                  <a:pt x="300087" y="21431"/>
                </a:lnTo>
                <a:close/>
              </a:path>
              <a:path w="430529" h="74295">
                <a:moveTo>
                  <a:pt x="334666" y="58191"/>
                </a:moveTo>
                <a:lnTo>
                  <a:pt x="321669" y="58191"/>
                </a:lnTo>
                <a:lnTo>
                  <a:pt x="316559" y="56157"/>
                </a:lnTo>
                <a:lnTo>
                  <a:pt x="312590" y="52089"/>
                </a:lnTo>
                <a:lnTo>
                  <a:pt x="308720" y="48021"/>
                </a:lnTo>
                <a:lnTo>
                  <a:pt x="306786" y="42813"/>
                </a:lnTo>
                <a:lnTo>
                  <a:pt x="306897" y="30013"/>
                </a:lnTo>
                <a:lnTo>
                  <a:pt x="308720" y="25151"/>
                </a:lnTo>
                <a:lnTo>
                  <a:pt x="316460" y="16817"/>
                </a:lnTo>
                <a:lnTo>
                  <a:pt x="321322" y="14734"/>
                </a:lnTo>
                <a:lnTo>
                  <a:pt x="333128" y="14734"/>
                </a:lnTo>
                <a:lnTo>
                  <a:pt x="337941" y="16817"/>
                </a:lnTo>
                <a:lnTo>
                  <a:pt x="340825" y="20091"/>
                </a:lnTo>
                <a:lnTo>
                  <a:pt x="323306" y="20091"/>
                </a:lnTo>
                <a:lnTo>
                  <a:pt x="320082" y="21431"/>
                </a:lnTo>
                <a:lnTo>
                  <a:pt x="317501" y="24110"/>
                </a:lnTo>
                <a:lnTo>
                  <a:pt x="315021" y="26789"/>
                </a:lnTo>
                <a:lnTo>
                  <a:pt x="313731" y="30013"/>
                </a:lnTo>
                <a:lnTo>
                  <a:pt x="313632" y="33783"/>
                </a:lnTo>
                <a:lnTo>
                  <a:pt x="347118" y="33783"/>
                </a:lnTo>
                <a:lnTo>
                  <a:pt x="347118" y="38545"/>
                </a:lnTo>
                <a:lnTo>
                  <a:pt x="313632" y="38545"/>
                </a:lnTo>
                <a:lnTo>
                  <a:pt x="313830" y="42813"/>
                </a:lnTo>
                <a:lnTo>
                  <a:pt x="315319" y="46285"/>
                </a:lnTo>
                <a:lnTo>
                  <a:pt x="318097" y="48964"/>
                </a:lnTo>
                <a:lnTo>
                  <a:pt x="320974" y="51543"/>
                </a:lnTo>
                <a:lnTo>
                  <a:pt x="324447" y="52833"/>
                </a:lnTo>
                <a:lnTo>
                  <a:pt x="343274" y="52833"/>
                </a:lnTo>
                <a:lnTo>
                  <a:pt x="340123" y="56058"/>
                </a:lnTo>
                <a:lnTo>
                  <a:pt x="334666" y="58191"/>
                </a:lnTo>
                <a:close/>
              </a:path>
              <a:path w="430529" h="74295">
                <a:moveTo>
                  <a:pt x="347118" y="33783"/>
                </a:moveTo>
                <a:lnTo>
                  <a:pt x="340719" y="33783"/>
                </a:lnTo>
                <a:lnTo>
                  <a:pt x="340719" y="30013"/>
                </a:lnTo>
                <a:lnTo>
                  <a:pt x="339429" y="26789"/>
                </a:lnTo>
                <a:lnTo>
                  <a:pt x="336850" y="24110"/>
                </a:lnTo>
                <a:lnTo>
                  <a:pt x="334369" y="21431"/>
                </a:lnTo>
                <a:lnTo>
                  <a:pt x="331144" y="20091"/>
                </a:lnTo>
                <a:lnTo>
                  <a:pt x="340825" y="20091"/>
                </a:lnTo>
                <a:lnTo>
                  <a:pt x="345283" y="25052"/>
                </a:lnTo>
                <a:lnTo>
                  <a:pt x="346998" y="30013"/>
                </a:lnTo>
                <a:lnTo>
                  <a:pt x="347118" y="33783"/>
                </a:lnTo>
                <a:close/>
              </a:path>
              <a:path w="430529" h="74295">
                <a:moveTo>
                  <a:pt x="343274" y="52833"/>
                </a:moveTo>
                <a:lnTo>
                  <a:pt x="333476" y="52833"/>
                </a:lnTo>
                <a:lnTo>
                  <a:pt x="337742" y="51097"/>
                </a:lnTo>
                <a:lnTo>
                  <a:pt x="341314" y="47625"/>
                </a:lnTo>
                <a:lnTo>
                  <a:pt x="344290" y="51792"/>
                </a:lnTo>
                <a:lnTo>
                  <a:pt x="343274" y="52833"/>
                </a:lnTo>
                <a:close/>
              </a:path>
              <a:path w="430529" h="74295">
                <a:moveTo>
                  <a:pt x="386523" y="52982"/>
                </a:moveTo>
                <a:lnTo>
                  <a:pt x="375759" y="52982"/>
                </a:lnTo>
                <a:lnTo>
                  <a:pt x="378191" y="52338"/>
                </a:lnTo>
                <a:lnTo>
                  <a:pt x="379877" y="51047"/>
                </a:lnTo>
                <a:lnTo>
                  <a:pt x="381564" y="49658"/>
                </a:lnTo>
                <a:lnTo>
                  <a:pt x="382407" y="47922"/>
                </a:lnTo>
                <a:lnTo>
                  <a:pt x="382407" y="44053"/>
                </a:lnTo>
                <a:lnTo>
                  <a:pt x="381465" y="42614"/>
                </a:lnTo>
                <a:lnTo>
                  <a:pt x="379580" y="41522"/>
                </a:lnTo>
                <a:lnTo>
                  <a:pt x="377794" y="40431"/>
                </a:lnTo>
                <a:lnTo>
                  <a:pt x="374469" y="39340"/>
                </a:lnTo>
                <a:lnTo>
                  <a:pt x="369608" y="38248"/>
                </a:lnTo>
                <a:lnTo>
                  <a:pt x="365441" y="37355"/>
                </a:lnTo>
                <a:lnTo>
                  <a:pt x="362216" y="36016"/>
                </a:lnTo>
                <a:lnTo>
                  <a:pt x="359934" y="34230"/>
                </a:lnTo>
                <a:lnTo>
                  <a:pt x="357751" y="32345"/>
                </a:lnTo>
                <a:lnTo>
                  <a:pt x="356660" y="29815"/>
                </a:lnTo>
                <a:lnTo>
                  <a:pt x="356708" y="23068"/>
                </a:lnTo>
                <a:lnTo>
                  <a:pt x="358049" y="20339"/>
                </a:lnTo>
                <a:lnTo>
                  <a:pt x="363704" y="15875"/>
                </a:lnTo>
                <a:lnTo>
                  <a:pt x="367475" y="14734"/>
                </a:lnTo>
                <a:lnTo>
                  <a:pt x="378389" y="14734"/>
                </a:lnTo>
                <a:lnTo>
                  <a:pt x="383499" y="16718"/>
                </a:lnTo>
                <a:lnTo>
                  <a:pt x="386723" y="19942"/>
                </a:lnTo>
                <a:lnTo>
                  <a:pt x="369261" y="19942"/>
                </a:lnTo>
                <a:lnTo>
                  <a:pt x="367028" y="20587"/>
                </a:lnTo>
                <a:lnTo>
                  <a:pt x="365441" y="21877"/>
                </a:lnTo>
                <a:lnTo>
                  <a:pt x="363853" y="23068"/>
                </a:lnTo>
                <a:lnTo>
                  <a:pt x="363059" y="24606"/>
                </a:lnTo>
                <a:lnTo>
                  <a:pt x="363059" y="28078"/>
                </a:lnTo>
                <a:lnTo>
                  <a:pt x="363953" y="29368"/>
                </a:lnTo>
                <a:lnTo>
                  <a:pt x="367525" y="31353"/>
                </a:lnTo>
                <a:lnTo>
                  <a:pt x="370898" y="32345"/>
                </a:lnTo>
                <a:lnTo>
                  <a:pt x="375859" y="33337"/>
                </a:lnTo>
                <a:lnTo>
                  <a:pt x="380026" y="34329"/>
                </a:lnTo>
                <a:lnTo>
                  <a:pt x="383201" y="35817"/>
                </a:lnTo>
                <a:lnTo>
                  <a:pt x="387566" y="39787"/>
                </a:lnTo>
                <a:lnTo>
                  <a:pt x="388658" y="42415"/>
                </a:lnTo>
                <a:lnTo>
                  <a:pt x="388560" y="49658"/>
                </a:lnTo>
                <a:lnTo>
                  <a:pt x="387170" y="52486"/>
                </a:lnTo>
                <a:lnTo>
                  <a:pt x="386523" y="52982"/>
                </a:lnTo>
                <a:close/>
              </a:path>
              <a:path w="430529" h="74295">
                <a:moveTo>
                  <a:pt x="384491" y="25151"/>
                </a:moveTo>
                <a:lnTo>
                  <a:pt x="383201" y="23663"/>
                </a:lnTo>
                <a:lnTo>
                  <a:pt x="381465" y="22423"/>
                </a:lnTo>
                <a:lnTo>
                  <a:pt x="379281" y="21431"/>
                </a:lnTo>
                <a:lnTo>
                  <a:pt x="377198" y="20438"/>
                </a:lnTo>
                <a:lnTo>
                  <a:pt x="374817" y="19942"/>
                </a:lnTo>
                <a:lnTo>
                  <a:pt x="386723" y="19942"/>
                </a:lnTo>
                <a:lnTo>
                  <a:pt x="387467" y="20687"/>
                </a:lnTo>
                <a:lnTo>
                  <a:pt x="384491" y="25151"/>
                </a:lnTo>
                <a:close/>
              </a:path>
              <a:path w="430529" h="74295">
                <a:moveTo>
                  <a:pt x="377248" y="58191"/>
                </a:moveTo>
                <a:lnTo>
                  <a:pt x="365243" y="58191"/>
                </a:lnTo>
                <a:lnTo>
                  <a:pt x="359687" y="56009"/>
                </a:lnTo>
                <a:lnTo>
                  <a:pt x="355618" y="51642"/>
                </a:lnTo>
                <a:lnTo>
                  <a:pt x="358892" y="47029"/>
                </a:lnTo>
                <a:lnTo>
                  <a:pt x="360281" y="48616"/>
                </a:lnTo>
                <a:lnTo>
                  <a:pt x="362167" y="50006"/>
                </a:lnTo>
                <a:lnTo>
                  <a:pt x="364548" y="51197"/>
                </a:lnTo>
                <a:lnTo>
                  <a:pt x="367028" y="52387"/>
                </a:lnTo>
                <a:lnTo>
                  <a:pt x="369707" y="52982"/>
                </a:lnTo>
                <a:lnTo>
                  <a:pt x="386523" y="52982"/>
                </a:lnTo>
                <a:lnTo>
                  <a:pt x="381217" y="57051"/>
                </a:lnTo>
                <a:lnTo>
                  <a:pt x="377248" y="58191"/>
                </a:lnTo>
                <a:close/>
              </a:path>
              <a:path w="430529" h="74295">
                <a:moveTo>
                  <a:pt x="427838" y="52982"/>
                </a:moveTo>
                <a:lnTo>
                  <a:pt x="417075" y="52982"/>
                </a:lnTo>
                <a:lnTo>
                  <a:pt x="419506" y="52338"/>
                </a:lnTo>
                <a:lnTo>
                  <a:pt x="421192" y="51047"/>
                </a:lnTo>
                <a:lnTo>
                  <a:pt x="422879" y="49658"/>
                </a:lnTo>
                <a:lnTo>
                  <a:pt x="423723" y="47922"/>
                </a:lnTo>
                <a:lnTo>
                  <a:pt x="423723" y="44053"/>
                </a:lnTo>
                <a:lnTo>
                  <a:pt x="422780" y="42614"/>
                </a:lnTo>
                <a:lnTo>
                  <a:pt x="420895" y="41522"/>
                </a:lnTo>
                <a:lnTo>
                  <a:pt x="419109" y="40431"/>
                </a:lnTo>
                <a:lnTo>
                  <a:pt x="415785" y="39340"/>
                </a:lnTo>
                <a:lnTo>
                  <a:pt x="410923" y="38248"/>
                </a:lnTo>
                <a:lnTo>
                  <a:pt x="406756" y="37355"/>
                </a:lnTo>
                <a:lnTo>
                  <a:pt x="403532" y="36016"/>
                </a:lnTo>
                <a:lnTo>
                  <a:pt x="401250" y="34230"/>
                </a:lnTo>
                <a:lnTo>
                  <a:pt x="399067" y="32345"/>
                </a:lnTo>
                <a:lnTo>
                  <a:pt x="397975" y="29815"/>
                </a:lnTo>
                <a:lnTo>
                  <a:pt x="398024" y="23068"/>
                </a:lnTo>
                <a:lnTo>
                  <a:pt x="399365" y="20339"/>
                </a:lnTo>
                <a:lnTo>
                  <a:pt x="405020" y="15875"/>
                </a:lnTo>
                <a:lnTo>
                  <a:pt x="408790" y="14734"/>
                </a:lnTo>
                <a:lnTo>
                  <a:pt x="419704" y="14734"/>
                </a:lnTo>
                <a:lnTo>
                  <a:pt x="424814" y="16718"/>
                </a:lnTo>
                <a:lnTo>
                  <a:pt x="428038" y="19942"/>
                </a:lnTo>
                <a:lnTo>
                  <a:pt x="410576" y="19942"/>
                </a:lnTo>
                <a:lnTo>
                  <a:pt x="408344" y="20587"/>
                </a:lnTo>
                <a:lnTo>
                  <a:pt x="406756" y="21877"/>
                </a:lnTo>
                <a:lnTo>
                  <a:pt x="405168" y="23068"/>
                </a:lnTo>
                <a:lnTo>
                  <a:pt x="404375" y="24606"/>
                </a:lnTo>
                <a:lnTo>
                  <a:pt x="404375" y="28078"/>
                </a:lnTo>
                <a:lnTo>
                  <a:pt x="405268" y="29368"/>
                </a:lnTo>
                <a:lnTo>
                  <a:pt x="408840" y="31353"/>
                </a:lnTo>
                <a:lnTo>
                  <a:pt x="412213" y="32345"/>
                </a:lnTo>
                <a:lnTo>
                  <a:pt x="417175" y="33337"/>
                </a:lnTo>
                <a:lnTo>
                  <a:pt x="421342" y="34329"/>
                </a:lnTo>
                <a:lnTo>
                  <a:pt x="424516" y="35817"/>
                </a:lnTo>
                <a:lnTo>
                  <a:pt x="428882" y="39787"/>
                </a:lnTo>
                <a:lnTo>
                  <a:pt x="429973" y="42415"/>
                </a:lnTo>
                <a:lnTo>
                  <a:pt x="429876" y="49658"/>
                </a:lnTo>
                <a:lnTo>
                  <a:pt x="428486" y="52486"/>
                </a:lnTo>
                <a:lnTo>
                  <a:pt x="427838" y="52982"/>
                </a:lnTo>
                <a:close/>
              </a:path>
              <a:path w="430529" h="74295">
                <a:moveTo>
                  <a:pt x="425806" y="25151"/>
                </a:moveTo>
                <a:lnTo>
                  <a:pt x="424516" y="23663"/>
                </a:lnTo>
                <a:lnTo>
                  <a:pt x="422780" y="22423"/>
                </a:lnTo>
                <a:lnTo>
                  <a:pt x="420597" y="21431"/>
                </a:lnTo>
                <a:lnTo>
                  <a:pt x="418514" y="20438"/>
                </a:lnTo>
                <a:lnTo>
                  <a:pt x="416133" y="19942"/>
                </a:lnTo>
                <a:lnTo>
                  <a:pt x="428038" y="19942"/>
                </a:lnTo>
                <a:lnTo>
                  <a:pt x="428783" y="20687"/>
                </a:lnTo>
                <a:lnTo>
                  <a:pt x="425806" y="25151"/>
                </a:lnTo>
                <a:close/>
              </a:path>
              <a:path w="430529" h="74295">
                <a:moveTo>
                  <a:pt x="418563" y="58191"/>
                </a:moveTo>
                <a:lnTo>
                  <a:pt x="406558" y="58191"/>
                </a:lnTo>
                <a:lnTo>
                  <a:pt x="401001" y="56009"/>
                </a:lnTo>
                <a:lnTo>
                  <a:pt x="396934" y="51642"/>
                </a:lnTo>
                <a:lnTo>
                  <a:pt x="400208" y="47029"/>
                </a:lnTo>
                <a:lnTo>
                  <a:pt x="401597" y="48616"/>
                </a:lnTo>
                <a:lnTo>
                  <a:pt x="403482" y="50006"/>
                </a:lnTo>
                <a:lnTo>
                  <a:pt x="405864" y="51197"/>
                </a:lnTo>
                <a:lnTo>
                  <a:pt x="408344" y="52387"/>
                </a:lnTo>
                <a:lnTo>
                  <a:pt x="411022" y="52982"/>
                </a:lnTo>
                <a:lnTo>
                  <a:pt x="427838" y="52982"/>
                </a:lnTo>
                <a:lnTo>
                  <a:pt x="422532" y="57051"/>
                </a:lnTo>
                <a:lnTo>
                  <a:pt x="418563" y="58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62936" y="2118623"/>
            <a:ext cx="0" cy="250825"/>
          </a:xfrm>
          <a:custGeom>
            <a:avLst/>
            <a:gdLst/>
            <a:ahLst/>
            <a:cxnLst/>
            <a:rect l="l" t="t" r="r" b="b"/>
            <a:pathLst>
              <a:path h="250825">
                <a:moveTo>
                  <a:pt x="0" y="0"/>
                </a:moveTo>
                <a:lnTo>
                  <a:pt x="0" y="2506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47210" y="236927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24" y="43224"/>
                </a:moveTo>
                <a:lnTo>
                  <a:pt x="0" y="0"/>
                </a:lnTo>
                <a:lnTo>
                  <a:pt x="31474" y="0"/>
                </a:lnTo>
                <a:lnTo>
                  <a:pt x="1572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47210" y="236927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24" y="43224"/>
                </a:lnTo>
                <a:lnTo>
                  <a:pt x="3147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03034" y="2118623"/>
            <a:ext cx="727498" cy="9800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55" dirty="0">
                <a:solidFill>
                  <a:srgbClr val="000000"/>
                </a:solidFill>
              </a:rPr>
              <a:t>11</a:t>
            </a:fld>
            <a:r>
              <a:rPr spc="330" dirty="0">
                <a:solidFill>
                  <a:srgbClr val="000000"/>
                </a:solidFill>
              </a:rPr>
              <a:t> </a:t>
            </a:r>
            <a:r>
              <a:rPr spc="-30" dirty="0"/>
              <a:t>OPENSHIFT </a:t>
            </a:r>
            <a:r>
              <a:rPr spc="-25" dirty="0"/>
              <a:t>TECHNICAL</a:t>
            </a:r>
            <a:r>
              <a:rPr spc="40" dirty="0"/>
              <a:t> </a:t>
            </a:r>
            <a:r>
              <a:rPr spc="-4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36284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7671" y="1825871"/>
            <a:ext cx="5529689" cy="1936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8030" y="521924"/>
            <a:ext cx="4328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OPENSHIFT</a:t>
            </a:r>
            <a:r>
              <a:rPr spc="-160" dirty="0"/>
              <a:t> </a:t>
            </a:r>
            <a:r>
              <a:rPr spc="-120" dirty="0"/>
              <a:t>NETWORKING</a:t>
            </a:r>
          </a:p>
        </p:txBody>
      </p:sp>
      <p:sp>
        <p:nvSpPr>
          <p:cNvPr id="4" name="object 4"/>
          <p:cNvSpPr/>
          <p:nvPr/>
        </p:nvSpPr>
        <p:spPr>
          <a:xfrm>
            <a:off x="4358491" y="2995822"/>
            <a:ext cx="548073" cy="218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14491" y="2692944"/>
            <a:ext cx="636043" cy="302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27820" y="2432595"/>
            <a:ext cx="2087245" cy="412115"/>
          </a:xfrm>
          <a:custGeom>
            <a:avLst/>
            <a:gdLst/>
            <a:ahLst/>
            <a:cxnLst/>
            <a:rect l="l" t="t" r="r" b="b"/>
            <a:pathLst>
              <a:path w="2087245" h="412114">
                <a:moveTo>
                  <a:pt x="0" y="0"/>
                </a:moveTo>
                <a:lnTo>
                  <a:pt x="0" y="411899"/>
                </a:lnTo>
                <a:lnTo>
                  <a:pt x="2086795" y="411899"/>
                </a:lnTo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7419" y="2432595"/>
            <a:ext cx="1477645" cy="412115"/>
          </a:xfrm>
          <a:custGeom>
            <a:avLst/>
            <a:gdLst/>
            <a:ahLst/>
            <a:cxnLst/>
            <a:rect l="l" t="t" r="r" b="b"/>
            <a:pathLst>
              <a:path w="1477645" h="412114">
                <a:moveTo>
                  <a:pt x="0" y="0"/>
                </a:moveTo>
                <a:lnTo>
                  <a:pt x="0" y="411899"/>
                </a:lnTo>
                <a:lnTo>
                  <a:pt x="1477197" y="411899"/>
                </a:lnTo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50414" y="2432595"/>
            <a:ext cx="1468755" cy="412115"/>
          </a:xfrm>
          <a:custGeom>
            <a:avLst/>
            <a:gdLst/>
            <a:ahLst/>
            <a:cxnLst/>
            <a:rect l="l" t="t" r="r" b="b"/>
            <a:pathLst>
              <a:path w="1468754" h="412114">
                <a:moveTo>
                  <a:pt x="1468497" y="0"/>
                </a:moveTo>
                <a:lnTo>
                  <a:pt x="1468497" y="411899"/>
                </a:lnTo>
                <a:lnTo>
                  <a:pt x="0" y="411899"/>
                </a:lnTo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0414" y="2432595"/>
            <a:ext cx="2078355" cy="412115"/>
          </a:xfrm>
          <a:custGeom>
            <a:avLst/>
            <a:gdLst/>
            <a:ahLst/>
            <a:cxnLst/>
            <a:rect l="l" t="t" r="r" b="b"/>
            <a:pathLst>
              <a:path w="2078354" h="412114">
                <a:moveTo>
                  <a:pt x="2078095" y="0"/>
                </a:moveTo>
                <a:lnTo>
                  <a:pt x="2078095" y="411899"/>
                </a:lnTo>
                <a:lnTo>
                  <a:pt x="0" y="411899"/>
                </a:lnTo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55" dirty="0">
                <a:solidFill>
                  <a:srgbClr val="000000"/>
                </a:solidFill>
              </a:rPr>
              <a:t>12</a:t>
            </a:fld>
            <a:r>
              <a:rPr spc="330" dirty="0">
                <a:solidFill>
                  <a:srgbClr val="000000"/>
                </a:solidFill>
              </a:rPr>
              <a:t> </a:t>
            </a:r>
            <a:r>
              <a:rPr spc="-30" dirty="0"/>
              <a:t>OPENSHIFT </a:t>
            </a:r>
            <a:r>
              <a:rPr spc="-25" dirty="0"/>
              <a:t>TECHNICAL</a:t>
            </a:r>
            <a:r>
              <a:rPr spc="40" dirty="0"/>
              <a:t> </a:t>
            </a:r>
            <a:r>
              <a:rPr spc="-4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09896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723" y="1319368"/>
            <a:ext cx="2957830" cy="2898775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400" b="1" spc="20" dirty="0">
                <a:latin typeface="Trebuchet MS"/>
                <a:cs typeface="Trebuchet MS"/>
              </a:rPr>
              <a:t>FLAT </a:t>
            </a:r>
            <a:r>
              <a:rPr sz="1400" b="1" spc="45" dirty="0">
                <a:latin typeface="Trebuchet MS"/>
                <a:cs typeface="Trebuchet MS"/>
              </a:rPr>
              <a:t>NETWORK</a:t>
            </a:r>
            <a:r>
              <a:rPr sz="1400" b="1" spc="-19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(Default)</a:t>
            </a:r>
            <a:endParaRPr sz="1400">
              <a:latin typeface="Trebuchet MS"/>
              <a:cs typeface="Trebuchet MS"/>
            </a:endParaRPr>
          </a:p>
          <a:p>
            <a:pPr marL="469900" marR="15240" indent="-305435">
              <a:lnSpc>
                <a:spcPct val="116100"/>
              </a:lnSpc>
              <a:spcBef>
                <a:spcPts val="575"/>
              </a:spcBef>
              <a:buSzPct val="71428"/>
              <a:buChar char="●"/>
              <a:tabLst>
                <a:tab pos="469265" algn="l"/>
                <a:tab pos="469900" algn="l"/>
              </a:tabLst>
            </a:pPr>
            <a:r>
              <a:rPr sz="1400" spc="40" dirty="0">
                <a:latin typeface="Arial"/>
                <a:cs typeface="Arial"/>
              </a:rPr>
              <a:t>All </a:t>
            </a:r>
            <a:r>
              <a:rPr sz="1400" spc="-10" dirty="0">
                <a:latin typeface="Arial"/>
                <a:cs typeface="Arial"/>
              </a:rPr>
              <a:t>pods </a:t>
            </a:r>
            <a:r>
              <a:rPr sz="1400" spc="-15" dirty="0">
                <a:latin typeface="Arial"/>
                <a:cs typeface="Arial"/>
              </a:rPr>
              <a:t>can </a:t>
            </a:r>
            <a:r>
              <a:rPr sz="1400" spc="15" dirty="0">
                <a:latin typeface="Arial"/>
                <a:cs typeface="Arial"/>
              </a:rPr>
              <a:t>communicate</a:t>
            </a:r>
            <a:r>
              <a:rPr sz="1400" spc="-295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with  </a:t>
            </a:r>
            <a:r>
              <a:rPr sz="1400" spc="-15" dirty="0">
                <a:latin typeface="Arial"/>
                <a:cs typeface="Arial"/>
              </a:rPr>
              <a:t>each </a:t>
            </a:r>
            <a:r>
              <a:rPr sz="1400" spc="40" dirty="0">
                <a:latin typeface="Arial"/>
                <a:cs typeface="Arial"/>
              </a:rPr>
              <a:t>other </a:t>
            </a:r>
            <a:r>
              <a:rPr sz="1400" spc="-10" dirty="0">
                <a:latin typeface="Arial"/>
                <a:cs typeface="Arial"/>
              </a:rPr>
              <a:t>across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projects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400" b="1" spc="35" dirty="0">
                <a:latin typeface="Trebuchet MS"/>
                <a:cs typeface="Trebuchet MS"/>
              </a:rPr>
              <a:t>MULTI-TENANT</a:t>
            </a:r>
            <a:r>
              <a:rPr sz="1400" b="1" spc="-85" dirty="0">
                <a:latin typeface="Trebuchet MS"/>
                <a:cs typeface="Trebuchet MS"/>
              </a:rPr>
              <a:t> </a:t>
            </a:r>
            <a:r>
              <a:rPr sz="1400" b="1" spc="45" dirty="0">
                <a:latin typeface="Trebuchet MS"/>
                <a:cs typeface="Trebuchet MS"/>
              </a:rPr>
              <a:t>NETWORK</a:t>
            </a:r>
            <a:endParaRPr sz="1400">
              <a:latin typeface="Trebuchet MS"/>
              <a:cs typeface="Trebuchet MS"/>
            </a:endParaRPr>
          </a:p>
          <a:p>
            <a:pPr marL="469900" indent="-305435">
              <a:lnSpc>
                <a:spcPct val="100000"/>
              </a:lnSpc>
              <a:spcBef>
                <a:spcPts val="1245"/>
              </a:spcBef>
              <a:buSzPct val="71428"/>
              <a:buChar char="●"/>
              <a:tabLst>
                <a:tab pos="469265" algn="l"/>
                <a:tab pos="469900" algn="l"/>
              </a:tabLst>
            </a:pPr>
            <a:r>
              <a:rPr sz="1400" spc="25" dirty="0">
                <a:latin typeface="Arial"/>
                <a:cs typeface="Arial"/>
              </a:rPr>
              <a:t>Project-level </a:t>
            </a:r>
            <a:r>
              <a:rPr sz="1400" spc="30" dirty="0">
                <a:latin typeface="Arial"/>
                <a:cs typeface="Arial"/>
              </a:rPr>
              <a:t>network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isolation</a:t>
            </a:r>
            <a:endParaRPr sz="1400">
              <a:latin typeface="Arial"/>
              <a:cs typeface="Arial"/>
            </a:endParaRPr>
          </a:p>
          <a:p>
            <a:pPr marL="469900" indent="-305435">
              <a:lnSpc>
                <a:spcPct val="100000"/>
              </a:lnSpc>
              <a:spcBef>
                <a:spcPts val="244"/>
              </a:spcBef>
              <a:buSzPct val="71428"/>
              <a:buChar char="●"/>
              <a:tabLst>
                <a:tab pos="469265" algn="l"/>
                <a:tab pos="469900" algn="l"/>
              </a:tabLst>
            </a:pPr>
            <a:r>
              <a:rPr sz="1400" spc="25" dirty="0">
                <a:latin typeface="Arial"/>
                <a:cs typeface="Arial"/>
              </a:rPr>
              <a:t>Multicast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support</a:t>
            </a:r>
            <a:endParaRPr sz="1400">
              <a:latin typeface="Arial"/>
              <a:cs typeface="Arial"/>
            </a:endParaRPr>
          </a:p>
          <a:p>
            <a:pPr marL="469900" indent="-305435">
              <a:lnSpc>
                <a:spcPct val="100000"/>
              </a:lnSpc>
              <a:spcBef>
                <a:spcPts val="270"/>
              </a:spcBef>
              <a:buSzPct val="71428"/>
              <a:buChar char="●"/>
              <a:tabLst>
                <a:tab pos="469265" algn="l"/>
                <a:tab pos="469900" algn="l"/>
              </a:tabLst>
            </a:pPr>
            <a:r>
              <a:rPr sz="1400" spc="-20" dirty="0">
                <a:latin typeface="Arial"/>
                <a:cs typeface="Arial"/>
              </a:rPr>
              <a:t>Egress </a:t>
            </a:r>
            <a:r>
              <a:rPr sz="1400" spc="30" dirty="0">
                <a:latin typeface="Arial"/>
                <a:cs typeface="Arial"/>
              </a:rPr>
              <a:t>network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policies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400" b="1" spc="45" dirty="0">
                <a:latin typeface="Trebuchet MS"/>
                <a:cs typeface="Trebuchet MS"/>
              </a:rPr>
              <a:t>NETWORK POLICY</a:t>
            </a:r>
            <a:r>
              <a:rPr sz="1400" b="1" spc="-310" dirty="0">
                <a:latin typeface="Trebuchet MS"/>
                <a:cs typeface="Trebuchet MS"/>
              </a:rPr>
              <a:t> </a:t>
            </a:r>
            <a:r>
              <a:rPr sz="1400" b="1" spc="-15" dirty="0">
                <a:latin typeface="Trebuchet MS"/>
                <a:cs typeface="Trebuchet MS"/>
              </a:rPr>
              <a:t>(Tech Preview)</a:t>
            </a:r>
            <a:endParaRPr sz="1400">
              <a:latin typeface="Trebuchet MS"/>
              <a:cs typeface="Trebuchet MS"/>
            </a:endParaRPr>
          </a:p>
          <a:p>
            <a:pPr marL="469900" indent="-305435">
              <a:lnSpc>
                <a:spcPct val="100000"/>
              </a:lnSpc>
              <a:spcBef>
                <a:spcPts val="1245"/>
              </a:spcBef>
              <a:buSzPct val="71428"/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Granular </a:t>
            </a:r>
            <a:r>
              <a:rPr sz="1400" spc="10" dirty="0">
                <a:latin typeface="Arial"/>
                <a:cs typeface="Arial"/>
              </a:rPr>
              <a:t>policy-based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isolation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673" y="521924"/>
            <a:ext cx="273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OPENSHIFT</a:t>
            </a:r>
            <a:r>
              <a:rPr spc="-175" dirty="0"/>
              <a:t> </a:t>
            </a:r>
            <a:r>
              <a:rPr spc="-114" dirty="0"/>
              <a:t>SDN</a:t>
            </a:r>
          </a:p>
        </p:txBody>
      </p:sp>
      <p:sp>
        <p:nvSpPr>
          <p:cNvPr id="4" name="object 4"/>
          <p:cNvSpPr/>
          <p:nvPr/>
        </p:nvSpPr>
        <p:spPr>
          <a:xfrm>
            <a:off x="4946615" y="2413820"/>
            <a:ext cx="1083310" cy="1449070"/>
          </a:xfrm>
          <a:custGeom>
            <a:avLst/>
            <a:gdLst/>
            <a:ahLst/>
            <a:cxnLst/>
            <a:rect l="l" t="t" r="r" b="b"/>
            <a:pathLst>
              <a:path w="1083310" h="1449070">
                <a:moveTo>
                  <a:pt x="0" y="0"/>
                </a:moveTo>
                <a:lnTo>
                  <a:pt x="1082997" y="0"/>
                </a:lnTo>
                <a:lnTo>
                  <a:pt x="1082997" y="1448997"/>
                </a:lnTo>
                <a:lnTo>
                  <a:pt x="0" y="1448997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82715" y="2446192"/>
            <a:ext cx="1005840" cy="1221740"/>
          </a:xfrm>
          <a:custGeom>
            <a:avLst/>
            <a:gdLst/>
            <a:ahLst/>
            <a:cxnLst/>
            <a:rect l="l" t="t" r="r" b="b"/>
            <a:pathLst>
              <a:path w="1005839" h="1221739">
                <a:moveTo>
                  <a:pt x="0" y="0"/>
                </a:moveTo>
                <a:lnTo>
                  <a:pt x="1005298" y="0"/>
                </a:lnTo>
                <a:lnTo>
                  <a:pt x="1005298" y="1221300"/>
                </a:lnTo>
                <a:lnTo>
                  <a:pt x="0" y="122130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55723" y="2514141"/>
            <a:ext cx="3924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NODE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50288" y="2572019"/>
            <a:ext cx="76499" cy="7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00113" y="2572019"/>
            <a:ext cx="76499" cy="7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5414" y="3228668"/>
            <a:ext cx="349885" cy="349885"/>
          </a:xfrm>
          <a:custGeom>
            <a:avLst/>
            <a:gdLst/>
            <a:ahLst/>
            <a:cxnLst/>
            <a:rect l="l" t="t" r="r" b="b"/>
            <a:pathLst>
              <a:path w="349885" h="349885">
                <a:moveTo>
                  <a:pt x="0" y="0"/>
                </a:moveTo>
                <a:lnTo>
                  <a:pt x="349499" y="0"/>
                </a:lnTo>
                <a:lnTo>
                  <a:pt x="349499" y="349499"/>
                </a:lnTo>
                <a:lnTo>
                  <a:pt x="0" y="349499"/>
                </a:lnTo>
                <a:lnTo>
                  <a:pt x="0" y="0"/>
                </a:lnTo>
                <a:close/>
              </a:path>
            </a:pathLst>
          </a:custGeom>
          <a:solidFill>
            <a:srgbClr val="008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58440" y="3340050"/>
            <a:ext cx="1905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POD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17763" y="3234093"/>
            <a:ext cx="349885" cy="349885"/>
          </a:xfrm>
          <a:custGeom>
            <a:avLst/>
            <a:gdLst/>
            <a:ahLst/>
            <a:cxnLst/>
            <a:rect l="l" t="t" r="r" b="b"/>
            <a:pathLst>
              <a:path w="349885" h="349885">
                <a:moveTo>
                  <a:pt x="0" y="0"/>
                </a:moveTo>
                <a:lnTo>
                  <a:pt x="349499" y="0"/>
                </a:lnTo>
                <a:lnTo>
                  <a:pt x="349499" y="349499"/>
                </a:lnTo>
                <a:lnTo>
                  <a:pt x="0" y="349499"/>
                </a:lnTo>
                <a:lnTo>
                  <a:pt x="0" y="0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90788" y="3345470"/>
            <a:ext cx="1905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POD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17763" y="2809369"/>
            <a:ext cx="349885" cy="349885"/>
          </a:xfrm>
          <a:custGeom>
            <a:avLst/>
            <a:gdLst/>
            <a:ahLst/>
            <a:cxnLst/>
            <a:rect l="l" t="t" r="r" b="b"/>
            <a:pathLst>
              <a:path w="349885" h="349885">
                <a:moveTo>
                  <a:pt x="0" y="0"/>
                </a:moveTo>
                <a:lnTo>
                  <a:pt x="349499" y="0"/>
                </a:lnTo>
                <a:lnTo>
                  <a:pt x="349499" y="349499"/>
                </a:lnTo>
                <a:lnTo>
                  <a:pt x="0" y="349499"/>
                </a:lnTo>
                <a:lnTo>
                  <a:pt x="0" y="0"/>
                </a:lnTo>
                <a:close/>
              </a:path>
            </a:pathLst>
          </a:custGeom>
          <a:solidFill>
            <a:srgbClr val="3B0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90788" y="2920751"/>
            <a:ext cx="1905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POD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83840" y="2803944"/>
            <a:ext cx="349885" cy="349885"/>
          </a:xfrm>
          <a:custGeom>
            <a:avLst/>
            <a:gdLst/>
            <a:ahLst/>
            <a:cxnLst/>
            <a:rect l="l" t="t" r="r" b="b"/>
            <a:pathLst>
              <a:path w="349885" h="349885">
                <a:moveTo>
                  <a:pt x="0" y="0"/>
                </a:moveTo>
                <a:lnTo>
                  <a:pt x="349499" y="0"/>
                </a:lnTo>
                <a:lnTo>
                  <a:pt x="349499" y="349499"/>
                </a:lnTo>
                <a:lnTo>
                  <a:pt x="0" y="349499"/>
                </a:lnTo>
                <a:lnTo>
                  <a:pt x="0" y="0"/>
                </a:lnTo>
                <a:close/>
              </a:path>
            </a:pathLst>
          </a:custGeom>
          <a:solidFill>
            <a:srgbClr val="008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56859" y="2915322"/>
            <a:ext cx="1905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POD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97910" y="2413820"/>
            <a:ext cx="1083310" cy="1449070"/>
          </a:xfrm>
          <a:custGeom>
            <a:avLst/>
            <a:gdLst/>
            <a:ahLst/>
            <a:cxnLst/>
            <a:rect l="l" t="t" r="r" b="b"/>
            <a:pathLst>
              <a:path w="1083309" h="1449070">
                <a:moveTo>
                  <a:pt x="0" y="0"/>
                </a:moveTo>
                <a:lnTo>
                  <a:pt x="1082997" y="0"/>
                </a:lnTo>
                <a:lnTo>
                  <a:pt x="1082997" y="1448997"/>
                </a:lnTo>
                <a:lnTo>
                  <a:pt x="0" y="1448997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34011" y="2446192"/>
            <a:ext cx="1005840" cy="1221740"/>
          </a:xfrm>
          <a:custGeom>
            <a:avLst/>
            <a:gdLst/>
            <a:ahLst/>
            <a:cxnLst/>
            <a:rect l="l" t="t" r="r" b="b"/>
            <a:pathLst>
              <a:path w="1005840" h="1221739">
                <a:moveTo>
                  <a:pt x="0" y="0"/>
                </a:moveTo>
                <a:lnTo>
                  <a:pt x="1005298" y="0"/>
                </a:lnTo>
                <a:lnTo>
                  <a:pt x="1005298" y="1221300"/>
                </a:lnTo>
                <a:lnTo>
                  <a:pt x="0" y="122130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07025" y="2514141"/>
            <a:ext cx="3924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NODE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765634" y="2572019"/>
            <a:ext cx="76499" cy="7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15459" y="2572019"/>
            <a:ext cx="76499" cy="7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56785" y="3234093"/>
            <a:ext cx="349885" cy="349885"/>
          </a:xfrm>
          <a:custGeom>
            <a:avLst/>
            <a:gdLst/>
            <a:ahLst/>
            <a:cxnLst/>
            <a:rect l="l" t="t" r="r" b="b"/>
            <a:pathLst>
              <a:path w="349884" h="349885">
                <a:moveTo>
                  <a:pt x="0" y="0"/>
                </a:moveTo>
                <a:lnTo>
                  <a:pt x="349499" y="0"/>
                </a:lnTo>
                <a:lnTo>
                  <a:pt x="349499" y="349499"/>
                </a:lnTo>
                <a:lnTo>
                  <a:pt x="0" y="349499"/>
                </a:lnTo>
                <a:lnTo>
                  <a:pt x="0" y="0"/>
                </a:lnTo>
                <a:close/>
              </a:path>
            </a:pathLst>
          </a:custGeom>
          <a:solidFill>
            <a:srgbClr val="3B0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29802" y="3345470"/>
            <a:ext cx="1905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POD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87585" y="3234093"/>
            <a:ext cx="349885" cy="349885"/>
          </a:xfrm>
          <a:custGeom>
            <a:avLst/>
            <a:gdLst/>
            <a:ahLst/>
            <a:cxnLst/>
            <a:rect l="l" t="t" r="r" b="b"/>
            <a:pathLst>
              <a:path w="349884" h="349885">
                <a:moveTo>
                  <a:pt x="0" y="0"/>
                </a:moveTo>
                <a:lnTo>
                  <a:pt x="349499" y="0"/>
                </a:lnTo>
                <a:lnTo>
                  <a:pt x="349499" y="349499"/>
                </a:lnTo>
                <a:lnTo>
                  <a:pt x="0" y="349499"/>
                </a:lnTo>
                <a:lnTo>
                  <a:pt x="0" y="0"/>
                </a:lnTo>
                <a:close/>
              </a:path>
            </a:pathLst>
          </a:custGeom>
          <a:solidFill>
            <a:srgbClr val="3B0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60608" y="3345470"/>
            <a:ext cx="1905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POD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87585" y="2809369"/>
            <a:ext cx="349885" cy="349885"/>
          </a:xfrm>
          <a:custGeom>
            <a:avLst/>
            <a:gdLst/>
            <a:ahLst/>
            <a:cxnLst/>
            <a:rect l="l" t="t" r="r" b="b"/>
            <a:pathLst>
              <a:path w="349884" h="349885">
                <a:moveTo>
                  <a:pt x="0" y="0"/>
                </a:moveTo>
                <a:lnTo>
                  <a:pt x="349499" y="0"/>
                </a:lnTo>
                <a:lnTo>
                  <a:pt x="349499" y="349499"/>
                </a:lnTo>
                <a:lnTo>
                  <a:pt x="0" y="349499"/>
                </a:lnTo>
                <a:lnTo>
                  <a:pt x="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760608" y="2920751"/>
            <a:ext cx="1905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POD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255185" y="2809369"/>
            <a:ext cx="349885" cy="349885"/>
          </a:xfrm>
          <a:custGeom>
            <a:avLst/>
            <a:gdLst/>
            <a:ahLst/>
            <a:cxnLst/>
            <a:rect l="l" t="t" r="r" b="b"/>
            <a:pathLst>
              <a:path w="349884" h="349885">
                <a:moveTo>
                  <a:pt x="0" y="0"/>
                </a:moveTo>
                <a:lnTo>
                  <a:pt x="349499" y="0"/>
                </a:lnTo>
                <a:lnTo>
                  <a:pt x="349499" y="349499"/>
                </a:lnTo>
                <a:lnTo>
                  <a:pt x="0" y="349499"/>
                </a:lnTo>
                <a:lnTo>
                  <a:pt x="0" y="0"/>
                </a:lnTo>
                <a:close/>
              </a:path>
            </a:pathLst>
          </a:custGeom>
          <a:solidFill>
            <a:srgbClr val="008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328221" y="2920751"/>
            <a:ext cx="1905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POD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24413" y="2984119"/>
            <a:ext cx="1273810" cy="0"/>
          </a:xfrm>
          <a:custGeom>
            <a:avLst/>
            <a:gdLst/>
            <a:ahLst/>
            <a:cxnLst/>
            <a:rect l="l" t="t" r="r" b="b"/>
            <a:pathLst>
              <a:path w="1273809">
                <a:moveTo>
                  <a:pt x="0" y="0"/>
                </a:moveTo>
                <a:lnTo>
                  <a:pt x="1273497" y="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81188" y="296839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49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81188" y="296839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49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97911" y="296839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97910" y="296839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24413" y="3408843"/>
            <a:ext cx="1275715" cy="0"/>
          </a:xfrm>
          <a:custGeom>
            <a:avLst/>
            <a:gdLst/>
            <a:ahLst/>
            <a:cxnLst/>
            <a:rect l="l" t="t" r="r" b="b"/>
            <a:pathLst>
              <a:path w="1275715">
                <a:moveTo>
                  <a:pt x="0" y="0"/>
                </a:moveTo>
                <a:lnTo>
                  <a:pt x="1275297" y="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81188" y="339311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49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81188" y="339311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49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99710" y="339311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99710" y="339311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19912" y="3285293"/>
            <a:ext cx="247149" cy="247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43340" y="1764921"/>
            <a:ext cx="988060" cy="344805"/>
          </a:xfrm>
          <a:custGeom>
            <a:avLst/>
            <a:gdLst/>
            <a:ahLst/>
            <a:cxnLst/>
            <a:rect l="l" t="t" r="r" b="b"/>
            <a:pathLst>
              <a:path w="988060" h="344805">
                <a:moveTo>
                  <a:pt x="0" y="0"/>
                </a:moveTo>
                <a:lnTo>
                  <a:pt x="987598" y="0"/>
                </a:lnTo>
                <a:lnTo>
                  <a:pt x="987598" y="344699"/>
                </a:lnTo>
                <a:lnTo>
                  <a:pt x="0" y="344699"/>
                </a:lnTo>
                <a:lnTo>
                  <a:pt x="0" y="0"/>
                </a:lnTo>
                <a:close/>
              </a:path>
            </a:pathLst>
          </a:custGeom>
          <a:solidFill>
            <a:srgbClr val="3B0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75875" y="1888771"/>
            <a:ext cx="734695" cy="99060"/>
          </a:xfrm>
          <a:custGeom>
            <a:avLst/>
            <a:gdLst/>
            <a:ahLst/>
            <a:cxnLst/>
            <a:rect l="l" t="t" r="r" b="b"/>
            <a:pathLst>
              <a:path w="734695" h="99060">
                <a:moveTo>
                  <a:pt x="20389" y="96887"/>
                </a:moveTo>
                <a:lnTo>
                  <a:pt x="0" y="96887"/>
                </a:lnTo>
                <a:lnTo>
                  <a:pt x="0" y="1637"/>
                </a:lnTo>
                <a:lnTo>
                  <a:pt x="54371" y="1637"/>
                </a:lnTo>
                <a:lnTo>
                  <a:pt x="62110" y="4465"/>
                </a:lnTo>
                <a:lnTo>
                  <a:pt x="67865" y="10120"/>
                </a:lnTo>
                <a:lnTo>
                  <a:pt x="73719" y="15776"/>
                </a:lnTo>
                <a:lnTo>
                  <a:pt x="75192" y="19496"/>
                </a:lnTo>
                <a:lnTo>
                  <a:pt x="20389" y="19496"/>
                </a:lnTo>
                <a:lnTo>
                  <a:pt x="20389" y="45095"/>
                </a:lnTo>
                <a:lnTo>
                  <a:pt x="75128" y="45095"/>
                </a:lnTo>
                <a:lnTo>
                  <a:pt x="73670" y="48716"/>
                </a:lnTo>
                <a:lnTo>
                  <a:pt x="67716" y="54471"/>
                </a:lnTo>
                <a:lnTo>
                  <a:pt x="61763" y="60126"/>
                </a:lnTo>
                <a:lnTo>
                  <a:pt x="54074" y="62954"/>
                </a:lnTo>
                <a:lnTo>
                  <a:pt x="20389" y="62954"/>
                </a:lnTo>
                <a:lnTo>
                  <a:pt x="20389" y="96887"/>
                </a:lnTo>
                <a:close/>
              </a:path>
              <a:path w="734695" h="99060">
                <a:moveTo>
                  <a:pt x="75128" y="45095"/>
                </a:moveTo>
                <a:lnTo>
                  <a:pt x="45938" y="45095"/>
                </a:lnTo>
                <a:lnTo>
                  <a:pt x="49262" y="43953"/>
                </a:lnTo>
                <a:lnTo>
                  <a:pt x="54620" y="39389"/>
                </a:lnTo>
                <a:lnTo>
                  <a:pt x="55959" y="36264"/>
                </a:lnTo>
                <a:lnTo>
                  <a:pt x="55959" y="28327"/>
                </a:lnTo>
                <a:lnTo>
                  <a:pt x="54620" y="25201"/>
                </a:lnTo>
                <a:lnTo>
                  <a:pt x="49262" y="20637"/>
                </a:lnTo>
                <a:lnTo>
                  <a:pt x="45938" y="19496"/>
                </a:lnTo>
                <a:lnTo>
                  <a:pt x="75192" y="19496"/>
                </a:lnTo>
                <a:lnTo>
                  <a:pt x="76646" y="23167"/>
                </a:lnTo>
                <a:lnTo>
                  <a:pt x="76646" y="41325"/>
                </a:lnTo>
                <a:lnTo>
                  <a:pt x="75128" y="45095"/>
                </a:lnTo>
                <a:close/>
              </a:path>
              <a:path w="734695" h="99060">
                <a:moveTo>
                  <a:pt x="107500" y="96887"/>
                </a:moveTo>
                <a:lnTo>
                  <a:pt x="87110" y="96887"/>
                </a:lnTo>
                <a:lnTo>
                  <a:pt x="87110" y="1637"/>
                </a:lnTo>
                <a:lnTo>
                  <a:pt x="141483" y="1637"/>
                </a:lnTo>
                <a:lnTo>
                  <a:pt x="149222" y="4514"/>
                </a:lnTo>
                <a:lnTo>
                  <a:pt x="154976" y="10268"/>
                </a:lnTo>
                <a:lnTo>
                  <a:pt x="160830" y="16023"/>
                </a:lnTo>
                <a:lnTo>
                  <a:pt x="162214" y="19496"/>
                </a:lnTo>
                <a:lnTo>
                  <a:pt x="107500" y="19496"/>
                </a:lnTo>
                <a:lnTo>
                  <a:pt x="107500" y="45095"/>
                </a:lnTo>
                <a:lnTo>
                  <a:pt x="162056" y="45095"/>
                </a:lnTo>
                <a:lnTo>
                  <a:pt x="161773" y="45987"/>
                </a:lnTo>
                <a:lnTo>
                  <a:pt x="153835" y="56107"/>
                </a:lnTo>
                <a:lnTo>
                  <a:pt x="148874" y="59283"/>
                </a:lnTo>
                <a:lnTo>
                  <a:pt x="142921" y="60573"/>
                </a:lnTo>
                <a:lnTo>
                  <a:pt x="144326" y="62954"/>
                </a:lnTo>
                <a:lnTo>
                  <a:pt x="107500" y="62954"/>
                </a:lnTo>
                <a:lnTo>
                  <a:pt x="107500" y="96887"/>
                </a:lnTo>
                <a:close/>
              </a:path>
              <a:path w="734695" h="99060">
                <a:moveTo>
                  <a:pt x="162056" y="45095"/>
                </a:moveTo>
                <a:lnTo>
                  <a:pt x="132850" y="45095"/>
                </a:lnTo>
                <a:lnTo>
                  <a:pt x="136224" y="43953"/>
                </a:lnTo>
                <a:lnTo>
                  <a:pt x="138902" y="41671"/>
                </a:lnTo>
                <a:lnTo>
                  <a:pt x="141681" y="39389"/>
                </a:lnTo>
                <a:lnTo>
                  <a:pt x="143069" y="36264"/>
                </a:lnTo>
                <a:lnTo>
                  <a:pt x="143069" y="28327"/>
                </a:lnTo>
                <a:lnTo>
                  <a:pt x="141681" y="25201"/>
                </a:lnTo>
                <a:lnTo>
                  <a:pt x="138902" y="22919"/>
                </a:lnTo>
                <a:lnTo>
                  <a:pt x="136224" y="20637"/>
                </a:lnTo>
                <a:lnTo>
                  <a:pt x="132850" y="19496"/>
                </a:lnTo>
                <a:lnTo>
                  <a:pt x="162214" y="19496"/>
                </a:lnTo>
                <a:lnTo>
                  <a:pt x="163757" y="23365"/>
                </a:lnTo>
                <a:lnTo>
                  <a:pt x="163757" y="39737"/>
                </a:lnTo>
                <a:lnTo>
                  <a:pt x="162056" y="45095"/>
                </a:lnTo>
                <a:close/>
              </a:path>
              <a:path w="734695" h="99060">
                <a:moveTo>
                  <a:pt x="164352" y="96887"/>
                </a:moveTo>
                <a:lnTo>
                  <a:pt x="140986" y="96887"/>
                </a:lnTo>
                <a:lnTo>
                  <a:pt x="122383" y="62954"/>
                </a:lnTo>
                <a:lnTo>
                  <a:pt x="144326" y="62954"/>
                </a:lnTo>
                <a:lnTo>
                  <a:pt x="164352" y="96887"/>
                </a:lnTo>
                <a:close/>
              </a:path>
              <a:path w="734695" h="99060">
                <a:moveTo>
                  <a:pt x="222117" y="98673"/>
                </a:moveTo>
                <a:lnTo>
                  <a:pt x="186399" y="84832"/>
                </a:lnTo>
                <a:lnTo>
                  <a:pt x="172409" y="49262"/>
                </a:lnTo>
                <a:lnTo>
                  <a:pt x="173284" y="39021"/>
                </a:lnTo>
                <a:lnTo>
                  <a:pt x="202323" y="3497"/>
                </a:lnTo>
                <a:lnTo>
                  <a:pt x="222117" y="0"/>
                </a:lnTo>
                <a:lnTo>
                  <a:pt x="232563" y="874"/>
                </a:lnTo>
                <a:lnTo>
                  <a:pt x="242023" y="3497"/>
                </a:lnTo>
                <a:lnTo>
                  <a:pt x="250497" y="7869"/>
                </a:lnTo>
                <a:lnTo>
                  <a:pt x="257986" y="13990"/>
                </a:lnTo>
                <a:lnTo>
                  <a:pt x="261311" y="18007"/>
                </a:lnTo>
                <a:lnTo>
                  <a:pt x="213288" y="18007"/>
                </a:lnTo>
                <a:lnTo>
                  <a:pt x="206243" y="20984"/>
                </a:lnTo>
                <a:lnTo>
                  <a:pt x="195825" y="32791"/>
                </a:lnTo>
                <a:lnTo>
                  <a:pt x="193245" y="40233"/>
                </a:lnTo>
                <a:lnTo>
                  <a:pt x="193315" y="58589"/>
                </a:lnTo>
                <a:lnTo>
                  <a:pt x="195874" y="65930"/>
                </a:lnTo>
                <a:lnTo>
                  <a:pt x="201133" y="71884"/>
                </a:lnTo>
                <a:lnTo>
                  <a:pt x="206491" y="77738"/>
                </a:lnTo>
                <a:lnTo>
                  <a:pt x="213486" y="80665"/>
                </a:lnTo>
                <a:lnTo>
                  <a:pt x="261282" y="80665"/>
                </a:lnTo>
                <a:lnTo>
                  <a:pt x="257986" y="84682"/>
                </a:lnTo>
                <a:lnTo>
                  <a:pt x="250497" y="90803"/>
                </a:lnTo>
                <a:lnTo>
                  <a:pt x="242023" y="95175"/>
                </a:lnTo>
                <a:lnTo>
                  <a:pt x="232563" y="97798"/>
                </a:lnTo>
                <a:lnTo>
                  <a:pt x="222117" y="98673"/>
                </a:lnTo>
                <a:close/>
              </a:path>
              <a:path w="734695" h="99060">
                <a:moveTo>
                  <a:pt x="261282" y="80665"/>
                </a:moveTo>
                <a:lnTo>
                  <a:pt x="230452" y="80665"/>
                </a:lnTo>
                <a:lnTo>
                  <a:pt x="237348" y="77787"/>
                </a:lnTo>
                <a:lnTo>
                  <a:pt x="248361" y="66178"/>
                </a:lnTo>
                <a:lnTo>
                  <a:pt x="251139" y="58589"/>
                </a:lnTo>
                <a:lnTo>
                  <a:pt x="251139" y="40233"/>
                </a:lnTo>
                <a:lnTo>
                  <a:pt x="248461" y="32791"/>
                </a:lnTo>
                <a:lnTo>
                  <a:pt x="243103" y="26937"/>
                </a:lnTo>
                <a:lnTo>
                  <a:pt x="237844" y="20984"/>
                </a:lnTo>
                <a:lnTo>
                  <a:pt x="230849" y="18007"/>
                </a:lnTo>
                <a:lnTo>
                  <a:pt x="261311" y="18007"/>
                </a:lnTo>
                <a:lnTo>
                  <a:pt x="264106" y="21384"/>
                </a:lnTo>
                <a:lnTo>
                  <a:pt x="268477" y="29728"/>
                </a:lnTo>
                <a:lnTo>
                  <a:pt x="271100" y="39021"/>
                </a:lnTo>
                <a:lnTo>
                  <a:pt x="271975" y="49262"/>
                </a:lnTo>
                <a:lnTo>
                  <a:pt x="271082" y="59577"/>
                </a:lnTo>
                <a:lnTo>
                  <a:pt x="268477" y="68833"/>
                </a:lnTo>
                <a:lnTo>
                  <a:pt x="264106" y="77223"/>
                </a:lnTo>
                <a:lnTo>
                  <a:pt x="261282" y="80665"/>
                </a:lnTo>
                <a:close/>
              </a:path>
              <a:path w="734695" h="99060">
                <a:moveTo>
                  <a:pt x="331489" y="80665"/>
                </a:moveTo>
                <a:lnTo>
                  <a:pt x="303711" y="80665"/>
                </a:lnTo>
                <a:lnTo>
                  <a:pt x="307333" y="79275"/>
                </a:lnTo>
                <a:lnTo>
                  <a:pt x="312690" y="73719"/>
                </a:lnTo>
                <a:lnTo>
                  <a:pt x="314030" y="69999"/>
                </a:lnTo>
                <a:lnTo>
                  <a:pt x="314030" y="1637"/>
                </a:lnTo>
                <a:lnTo>
                  <a:pt x="334270" y="1637"/>
                </a:lnTo>
                <a:lnTo>
                  <a:pt x="334270" y="65632"/>
                </a:lnTo>
                <a:lnTo>
                  <a:pt x="333712" y="73018"/>
                </a:lnTo>
                <a:lnTo>
                  <a:pt x="332038" y="79548"/>
                </a:lnTo>
                <a:lnTo>
                  <a:pt x="331489" y="80665"/>
                </a:lnTo>
                <a:close/>
              </a:path>
              <a:path w="734695" h="99060">
                <a:moveTo>
                  <a:pt x="300784" y="98673"/>
                </a:moveTo>
                <a:lnTo>
                  <a:pt x="293157" y="98087"/>
                </a:lnTo>
                <a:lnTo>
                  <a:pt x="286348" y="96329"/>
                </a:lnTo>
                <a:lnTo>
                  <a:pt x="280358" y="93399"/>
                </a:lnTo>
                <a:lnTo>
                  <a:pt x="275186" y="89296"/>
                </a:lnTo>
                <a:lnTo>
                  <a:pt x="283967" y="73670"/>
                </a:lnTo>
                <a:lnTo>
                  <a:pt x="288828" y="78333"/>
                </a:lnTo>
                <a:lnTo>
                  <a:pt x="293888" y="80665"/>
                </a:lnTo>
                <a:lnTo>
                  <a:pt x="331489" y="80665"/>
                </a:lnTo>
                <a:lnTo>
                  <a:pt x="329247" y="85222"/>
                </a:lnTo>
                <a:lnTo>
                  <a:pt x="325340" y="90040"/>
                </a:lnTo>
                <a:lnTo>
                  <a:pt x="320513" y="93817"/>
                </a:lnTo>
                <a:lnTo>
                  <a:pt x="314811" y="96514"/>
                </a:lnTo>
                <a:lnTo>
                  <a:pt x="308235" y="98133"/>
                </a:lnTo>
                <a:lnTo>
                  <a:pt x="300784" y="98673"/>
                </a:lnTo>
                <a:close/>
              </a:path>
              <a:path w="734695" h="99060">
                <a:moveTo>
                  <a:pt x="418934" y="96887"/>
                </a:moveTo>
                <a:lnTo>
                  <a:pt x="351515" y="96887"/>
                </a:lnTo>
                <a:lnTo>
                  <a:pt x="351515" y="1637"/>
                </a:lnTo>
                <a:lnTo>
                  <a:pt x="418934" y="1637"/>
                </a:lnTo>
                <a:lnTo>
                  <a:pt x="418934" y="19496"/>
                </a:lnTo>
                <a:lnTo>
                  <a:pt x="371904" y="19496"/>
                </a:lnTo>
                <a:lnTo>
                  <a:pt x="371904" y="39588"/>
                </a:lnTo>
                <a:lnTo>
                  <a:pt x="418041" y="39588"/>
                </a:lnTo>
                <a:lnTo>
                  <a:pt x="418041" y="57448"/>
                </a:lnTo>
                <a:lnTo>
                  <a:pt x="371904" y="57448"/>
                </a:lnTo>
                <a:lnTo>
                  <a:pt x="371904" y="79027"/>
                </a:lnTo>
                <a:lnTo>
                  <a:pt x="418934" y="79027"/>
                </a:lnTo>
                <a:lnTo>
                  <a:pt x="418934" y="96887"/>
                </a:lnTo>
                <a:close/>
              </a:path>
              <a:path w="734695" h="99060">
                <a:moveTo>
                  <a:pt x="479039" y="98673"/>
                </a:moveTo>
                <a:lnTo>
                  <a:pt x="442725" y="84534"/>
                </a:lnTo>
                <a:lnTo>
                  <a:pt x="428438" y="49262"/>
                </a:lnTo>
                <a:lnTo>
                  <a:pt x="428847" y="42434"/>
                </a:lnTo>
                <a:lnTo>
                  <a:pt x="453291" y="6251"/>
                </a:lnTo>
                <a:lnTo>
                  <a:pt x="479039" y="0"/>
                </a:lnTo>
                <a:lnTo>
                  <a:pt x="491411" y="1460"/>
                </a:lnTo>
                <a:lnTo>
                  <a:pt x="502182" y="5841"/>
                </a:lnTo>
                <a:lnTo>
                  <a:pt x="511354" y="13143"/>
                </a:lnTo>
                <a:lnTo>
                  <a:pt x="514957" y="18007"/>
                </a:lnTo>
                <a:lnTo>
                  <a:pt x="470407" y="18007"/>
                </a:lnTo>
                <a:lnTo>
                  <a:pt x="463263" y="20984"/>
                </a:lnTo>
                <a:lnTo>
                  <a:pt x="457608" y="26937"/>
                </a:lnTo>
                <a:lnTo>
                  <a:pt x="452051" y="32890"/>
                </a:lnTo>
                <a:lnTo>
                  <a:pt x="449274" y="40332"/>
                </a:lnTo>
                <a:lnTo>
                  <a:pt x="449274" y="58489"/>
                </a:lnTo>
                <a:lnTo>
                  <a:pt x="452101" y="66030"/>
                </a:lnTo>
                <a:lnTo>
                  <a:pt x="457757" y="71884"/>
                </a:lnTo>
                <a:lnTo>
                  <a:pt x="463512" y="77738"/>
                </a:lnTo>
                <a:lnTo>
                  <a:pt x="470606" y="80665"/>
                </a:lnTo>
                <a:lnTo>
                  <a:pt x="514872" y="80665"/>
                </a:lnTo>
                <a:lnTo>
                  <a:pt x="511354" y="85445"/>
                </a:lnTo>
                <a:lnTo>
                  <a:pt x="502182" y="92794"/>
                </a:lnTo>
                <a:lnTo>
                  <a:pt x="491411" y="97203"/>
                </a:lnTo>
                <a:lnTo>
                  <a:pt x="479039" y="98673"/>
                </a:lnTo>
                <a:close/>
              </a:path>
              <a:path w="734695" h="99060">
                <a:moveTo>
                  <a:pt x="501512" y="31849"/>
                </a:moveTo>
                <a:lnTo>
                  <a:pt x="499528" y="27979"/>
                </a:lnTo>
                <a:lnTo>
                  <a:pt x="496502" y="24705"/>
                </a:lnTo>
                <a:lnTo>
                  <a:pt x="492433" y="22026"/>
                </a:lnTo>
                <a:lnTo>
                  <a:pt x="488465" y="19348"/>
                </a:lnTo>
                <a:lnTo>
                  <a:pt x="484000" y="18007"/>
                </a:lnTo>
                <a:lnTo>
                  <a:pt x="514957" y="18007"/>
                </a:lnTo>
                <a:lnTo>
                  <a:pt x="518925" y="23365"/>
                </a:lnTo>
                <a:lnTo>
                  <a:pt x="501512" y="31849"/>
                </a:lnTo>
                <a:close/>
              </a:path>
              <a:path w="734695" h="99060">
                <a:moveTo>
                  <a:pt x="514872" y="80665"/>
                </a:moveTo>
                <a:lnTo>
                  <a:pt x="484000" y="80665"/>
                </a:lnTo>
                <a:lnTo>
                  <a:pt x="488465" y="79374"/>
                </a:lnTo>
                <a:lnTo>
                  <a:pt x="496502" y="74116"/>
                </a:lnTo>
                <a:lnTo>
                  <a:pt x="499528" y="70742"/>
                </a:lnTo>
                <a:lnTo>
                  <a:pt x="501512" y="66674"/>
                </a:lnTo>
                <a:lnTo>
                  <a:pt x="518925" y="75157"/>
                </a:lnTo>
                <a:lnTo>
                  <a:pt x="514872" y="80665"/>
                </a:lnTo>
                <a:close/>
              </a:path>
              <a:path w="734695" h="99060">
                <a:moveTo>
                  <a:pt x="599055" y="19496"/>
                </a:moveTo>
                <a:lnTo>
                  <a:pt x="523004" y="19496"/>
                </a:lnTo>
                <a:lnTo>
                  <a:pt x="523004" y="1637"/>
                </a:lnTo>
                <a:lnTo>
                  <a:pt x="599055" y="1637"/>
                </a:lnTo>
                <a:lnTo>
                  <a:pt x="599055" y="19496"/>
                </a:lnTo>
                <a:close/>
              </a:path>
              <a:path w="734695" h="99060">
                <a:moveTo>
                  <a:pt x="571224" y="96887"/>
                </a:moveTo>
                <a:lnTo>
                  <a:pt x="550835" y="96887"/>
                </a:lnTo>
                <a:lnTo>
                  <a:pt x="550835" y="19496"/>
                </a:lnTo>
                <a:lnTo>
                  <a:pt x="571224" y="19496"/>
                </a:lnTo>
                <a:lnTo>
                  <a:pt x="571224" y="96887"/>
                </a:lnTo>
                <a:close/>
              </a:path>
              <a:path w="734695" h="99060">
                <a:moveTo>
                  <a:pt x="658891" y="96887"/>
                </a:moveTo>
                <a:lnTo>
                  <a:pt x="635674" y="96887"/>
                </a:lnTo>
                <a:lnTo>
                  <a:pt x="672583" y="1637"/>
                </a:lnTo>
                <a:lnTo>
                  <a:pt x="698032" y="1637"/>
                </a:lnTo>
                <a:lnTo>
                  <a:pt x="705812" y="21877"/>
                </a:lnTo>
                <a:lnTo>
                  <a:pt x="685233" y="21877"/>
                </a:lnTo>
                <a:lnTo>
                  <a:pt x="670351" y="62954"/>
                </a:lnTo>
                <a:lnTo>
                  <a:pt x="721601" y="62954"/>
                </a:lnTo>
                <a:lnTo>
                  <a:pt x="728466" y="80813"/>
                </a:lnTo>
                <a:lnTo>
                  <a:pt x="664844" y="80813"/>
                </a:lnTo>
                <a:lnTo>
                  <a:pt x="658891" y="96887"/>
                </a:lnTo>
                <a:close/>
              </a:path>
              <a:path w="734695" h="99060">
                <a:moveTo>
                  <a:pt x="721601" y="62954"/>
                </a:moveTo>
                <a:lnTo>
                  <a:pt x="700116" y="62954"/>
                </a:lnTo>
                <a:lnTo>
                  <a:pt x="685233" y="21877"/>
                </a:lnTo>
                <a:lnTo>
                  <a:pt x="705812" y="21877"/>
                </a:lnTo>
                <a:lnTo>
                  <a:pt x="721601" y="62954"/>
                </a:lnTo>
                <a:close/>
              </a:path>
              <a:path w="734695" h="99060">
                <a:moveTo>
                  <a:pt x="734644" y="96887"/>
                </a:moveTo>
                <a:lnTo>
                  <a:pt x="711576" y="96887"/>
                </a:lnTo>
                <a:lnTo>
                  <a:pt x="705772" y="80813"/>
                </a:lnTo>
                <a:lnTo>
                  <a:pt x="728466" y="80813"/>
                </a:lnTo>
                <a:lnTo>
                  <a:pt x="734644" y="96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30813" y="1764921"/>
            <a:ext cx="993140" cy="344805"/>
          </a:xfrm>
          <a:custGeom>
            <a:avLst/>
            <a:gdLst/>
            <a:ahLst/>
            <a:cxnLst/>
            <a:rect l="l" t="t" r="r" b="b"/>
            <a:pathLst>
              <a:path w="993140" h="344805">
                <a:moveTo>
                  <a:pt x="0" y="0"/>
                </a:moveTo>
                <a:lnTo>
                  <a:pt x="992998" y="0"/>
                </a:lnTo>
                <a:lnTo>
                  <a:pt x="992998" y="344699"/>
                </a:lnTo>
                <a:lnTo>
                  <a:pt x="0" y="344699"/>
                </a:lnTo>
                <a:lnTo>
                  <a:pt x="0" y="0"/>
                </a:lnTo>
                <a:close/>
              </a:path>
            </a:pathLst>
          </a:custGeom>
          <a:solidFill>
            <a:srgbClr val="0E8C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67506" y="1888771"/>
            <a:ext cx="725805" cy="99060"/>
          </a:xfrm>
          <a:custGeom>
            <a:avLst/>
            <a:gdLst/>
            <a:ahLst/>
            <a:cxnLst/>
            <a:rect l="l" t="t" r="r" b="b"/>
            <a:pathLst>
              <a:path w="725804" h="99060">
                <a:moveTo>
                  <a:pt x="20389" y="96887"/>
                </a:moveTo>
                <a:lnTo>
                  <a:pt x="0" y="96887"/>
                </a:lnTo>
                <a:lnTo>
                  <a:pt x="0" y="1637"/>
                </a:lnTo>
                <a:lnTo>
                  <a:pt x="54371" y="1637"/>
                </a:lnTo>
                <a:lnTo>
                  <a:pt x="62110" y="4465"/>
                </a:lnTo>
                <a:lnTo>
                  <a:pt x="67865" y="10120"/>
                </a:lnTo>
                <a:lnTo>
                  <a:pt x="73718" y="15776"/>
                </a:lnTo>
                <a:lnTo>
                  <a:pt x="75191" y="19496"/>
                </a:lnTo>
                <a:lnTo>
                  <a:pt x="20389" y="19496"/>
                </a:lnTo>
                <a:lnTo>
                  <a:pt x="20389" y="45095"/>
                </a:lnTo>
                <a:lnTo>
                  <a:pt x="75127" y="45095"/>
                </a:lnTo>
                <a:lnTo>
                  <a:pt x="73669" y="48716"/>
                </a:lnTo>
                <a:lnTo>
                  <a:pt x="67715" y="54471"/>
                </a:lnTo>
                <a:lnTo>
                  <a:pt x="61762" y="60126"/>
                </a:lnTo>
                <a:lnTo>
                  <a:pt x="54073" y="62954"/>
                </a:lnTo>
                <a:lnTo>
                  <a:pt x="20389" y="62954"/>
                </a:lnTo>
                <a:lnTo>
                  <a:pt x="20389" y="96887"/>
                </a:lnTo>
                <a:close/>
              </a:path>
              <a:path w="725804" h="99060">
                <a:moveTo>
                  <a:pt x="75127" y="45095"/>
                </a:moveTo>
                <a:lnTo>
                  <a:pt x="45938" y="45095"/>
                </a:lnTo>
                <a:lnTo>
                  <a:pt x="49261" y="43953"/>
                </a:lnTo>
                <a:lnTo>
                  <a:pt x="54619" y="39389"/>
                </a:lnTo>
                <a:lnTo>
                  <a:pt x="55959" y="36264"/>
                </a:lnTo>
                <a:lnTo>
                  <a:pt x="55959" y="28327"/>
                </a:lnTo>
                <a:lnTo>
                  <a:pt x="54619" y="25201"/>
                </a:lnTo>
                <a:lnTo>
                  <a:pt x="49261" y="20637"/>
                </a:lnTo>
                <a:lnTo>
                  <a:pt x="45938" y="19496"/>
                </a:lnTo>
                <a:lnTo>
                  <a:pt x="75191" y="19496"/>
                </a:lnTo>
                <a:lnTo>
                  <a:pt x="76645" y="23167"/>
                </a:lnTo>
                <a:lnTo>
                  <a:pt x="76645" y="41325"/>
                </a:lnTo>
                <a:lnTo>
                  <a:pt x="75127" y="45095"/>
                </a:lnTo>
                <a:close/>
              </a:path>
              <a:path w="725804" h="99060">
                <a:moveTo>
                  <a:pt x="107499" y="96887"/>
                </a:moveTo>
                <a:lnTo>
                  <a:pt x="87110" y="96887"/>
                </a:lnTo>
                <a:lnTo>
                  <a:pt x="87110" y="1637"/>
                </a:lnTo>
                <a:lnTo>
                  <a:pt x="141482" y="1637"/>
                </a:lnTo>
                <a:lnTo>
                  <a:pt x="149221" y="4514"/>
                </a:lnTo>
                <a:lnTo>
                  <a:pt x="154976" y="10268"/>
                </a:lnTo>
                <a:lnTo>
                  <a:pt x="160830" y="16023"/>
                </a:lnTo>
                <a:lnTo>
                  <a:pt x="162214" y="19496"/>
                </a:lnTo>
                <a:lnTo>
                  <a:pt x="107499" y="19496"/>
                </a:lnTo>
                <a:lnTo>
                  <a:pt x="107499" y="45095"/>
                </a:lnTo>
                <a:lnTo>
                  <a:pt x="162055" y="45095"/>
                </a:lnTo>
                <a:lnTo>
                  <a:pt x="161772" y="45987"/>
                </a:lnTo>
                <a:lnTo>
                  <a:pt x="153835" y="56107"/>
                </a:lnTo>
                <a:lnTo>
                  <a:pt x="148874" y="59283"/>
                </a:lnTo>
                <a:lnTo>
                  <a:pt x="142921" y="60573"/>
                </a:lnTo>
                <a:lnTo>
                  <a:pt x="144326" y="62954"/>
                </a:lnTo>
                <a:lnTo>
                  <a:pt x="107499" y="62954"/>
                </a:lnTo>
                <a:lnTo>
                  <a:pt x="107499" y="96887"/>
                </a:lnTo>
                <a:close/>
              </a:path>
              <a:path w="725804" h="99060">
                <a:moveTo>
                  <a:pt x="162055" y="45095"/>
                </a:moveTo>
                <a:lnTo>
                  <a:pt x="132850" y="45095"/>
                </a:lnTo>
                <a:lnTo>
                  <a:pt x="136223" y="43953"/>
                </a:lnTo>
                <a:lnTo>
                  <a:pt x="138902" y="41671"/>
                </a:lnTo>
                <a:lnTo>
                  <a:pt x="141681" y="39389"/>
                </a:lnTo>
                <a:lnTo>
                  <a:pt x="143069" y="36264"/>
                </a:lnTo>
                <a:lnTo>
                  <a:pt x="143069" y="28327"/>
                </a:lnTo>
                <a:lnTo>
                  <a:pt x="141681" y="25201"/>
                </a:lnTo>
                <a:lnTo>
                  <a:pt x="138902" y="22919"/>
                </a:lnTo>
                <a:lnTo>
                  <a:pt x="136223" y="20637"/>
                </a:lnTo>
                <a:lnTo>
                  <a:pt x="132850" y="19496"/>
                </a:lnTo>
                <a:lnTo>
                  <a:pt x="162214" y="19496"/>
                </a:lnTo>
                <a:lnTo>
                  <a:pt x="163757" y="23365"/>
                </a:lnTo>
                <a:lnTo>
                  <a:pt x="163757" y="39737"/>
                </a:lnTo>
                <a:lnTo>
                  <a:pt x="162055" y="45095"/>
                </a:lnTo>
                <a:close/>
              </a:path>
              <a:path w="725804" h="99060">
                <a:moveTo>
                  <a:pt x="164352" y="96887"/>
                </a:moveTo>
                <a:lnTo>
                  <a:pt x="140985" y="96887"/>
                </a:lnTo>
                <a:lnTo>
                  <a:pt x="122382" y="62954"/>
                </a:lnTo>
                <a:lnTo>
                  <a:pt x="144326" y="62954"/>
                </a:lnTo>
                <a:lnTo>
                  <a:pt x="164352" y="96887"/>
                </a:lnTo>
                <a:close/>
              </a:path>
              <a:path w="725804" h="99060">
                <a:moveTo>
                  <a:pt x="222117" y="98673"/>
                </a:moveTo>
                <a:lnTo>
                  <a:pt x="186399" y="84832"/>
                </a:lnTo>
                <a:lnTo>
                  <a:pt x="172409" y="49262"/>
                </a:lnTo>
                <a:lnTo>
                  <a:pt x="173284" y="39021"/>
                </a:lnTo>
                <a:lnTo>
                  <a:pt x="202323" y="3497"/>
                </a:lnTo>
                <a:lnTo>
                  <a:pt x="222117" y="0"/>
                </a:lnTo>
                <a:lnTo>
                  <a:pt x="232563" y="874"/>
                </a:lnTo>
                <a:lnTo>
                  <a:pt x="242023" y="3497"/>
                </a:lnTo>
                <a:lnTo>
                  <a:pt x="250497" y="7869"/>
                </a:lnTo>
                <a:lnTo>
                  <a:pt x="257985" y="13990"/>
                </a:lnTo>
                <a:lnTo>
                  <a:pt x="261310" y="18007"/>
                </a:lnTo>
                <a:lnTo>
                  <a:pt x="213287" y="18007"/>
                </a:lnTo>
                <a:lnTo>
                  <a:pt x="206242" y="20984"/>
                </a:lnTo>
                <a:lnTo>
                  <a:pt x="195825" y="32791"/>
                </a:lnTo>
                <a:lnTo>
                  <a:pt x="193245" y="40233"/>
                </a:lnTo>
                <a:lnTo>
                  <a:pt x="193315" y="58589"/>
                </a:lnTo>
                <a:lnTo>
                  <a:pt x="195874" y="65930"/>
                </a:lnTo>
                <a:lnTo>
                  <a:pt x="201133" y="71884"/>
                </a:lnTo>
                <a:lnTo>
                  <a:pt x="206491" y="77738"/>
                </a:lnTo>
                <a:lnTo>
                  <a:pt x="213486" y="80665"/>
                </a:lnTo>
                <a:lnTo>
                  <a:pt x="261281" y="80665"/>
                </a:lnTo>
                <a:lnTo>
                  <a:pt x="257985" y="84682"/>
                </a:lnTo>
                <a:lnTo>
                  <a:pt x="250497" y="90803"/>
                </a:lnTo>
                <a:lnTo>
                  <a:pt x="242023" y="95175"/>
                </a:lnTo>
                <a:lnTo>
                  <a:pt x="232563" y="97798"/>
                </a:lnTo>
                <a:lnTo>
                  <a:pt x="222117" y="98673"/>
                </a:lnTo>
                <a:close/>
              </a:path>
              <a:path w="725804" h="99060">
                <a:moveTo>
                  <a:pt x="261281" y="80665"/>
                </a:moveTo>
                <a:lnTo>
                  <a:pt x="230452" y="80665"/>
                </a:lnTo>
                <a:lnTo>
                  <a:pt x="237348" y="77787"/>
                </a:lnTo>
                <a:lnTo>
                  <a:pt x="248361" y="66178"/>
                </a:lnTo>
                <a:lnTo>
                  <a:pt x="251139" y="58589"/>
                </a:lnTo>
                <a:lnTo>
                  <a:pt x="251139" y="40233"/>
                </a:lnTo>
                <a:lnTo>
                  <a:pt x="248460" y="32791"/>
                </a:lnTo>
                <a:lnTo>
                  <a:pt x="243102" y="26937"/>
                </a:lnTo>
                <a:lnTo>
                  <a:pt x="237843" y="20984"/>
                </a:lnTo>
                <a:lnTo>
                  <a:pt x="230849" y="18007"/>
                </a:lnTo>
                <a:lnTo>
                  <a:pt x="261310" y="18007"/>
                </a:lnTo>
                <a:lnTo>
                  <a:pt x="264105" y="21384"/>
                </a:lnTo>
                <a:lnTo>
                  <a:pt x="268477" y="29728"/>
                </a:lnTo>
                <a:lnTo>
                  <a:pt x="271100" y="39021"/>
                </a:lnTo>
                <a:lnTo>
                  <a:pt x="271975" y="49262"/>
                </a:lnTo>
                <a:lnTo>
                  <a:pt x="271082" y="59577"/>
                </a:lnTo>
                <a:lnTo>
                  <a:pt x="268477" y="68833"/>
                </a:lnTo>
                <a:lnTo>
                  <a:pt x="264105" y="77223"/>
                </a:lnTo>
                <a:lnTo>
                  <a:pt x="261281" y="80665"/>
                </a:lnTo>
                <a:close/>
              </a:path>
              <a:path w="725804" h="99060">
                <a:moveTo>
                  <a:pt x="331489" y="80665"/>
                </a:moveTo>
                <a:lnTo>
                  <a:pt x="303710" y="80665"/>
                </a:lnTo>
                <a:lnTo>
                  <a:pt x="307332" y="79275"/>
                </a:lnTo>
                <a:lnTo>
                  <a:pt x="312689" y="73719"/>
                </a:lnTo>
                <a:lnTo>
                  <a:pt x="314030" y="69999"/>
                </a:lnTo>
                <a:lnTo>
                  <a:pt x="314030" y="1637"/>
                </a:lnTo>
                <a:lnTo>
                  <a:pt x="334270" y="1637"/>
                </a:lnTo>
                <a:lnTo>
                  <a:pt x="334270" y="65632"/>
                </a:lnTo>
                <a:lnTo>
                  <a:pt x="333712" y="73018"/>
                </a:lnTo>
                <a:lnTo>
                  <a:pt x="332038" y="79548"/>
                </a:lnTo>
                <a:lnTo>
                  <a:pt x="331489" y="80665"/>
                </a:lnTo>
                <a:close/>
              </a:path>
              <a:path w="725804" h="99060">
                <a:moveTo>
                  <a:pt x="300783" y="98673"/>
                </a:moveTo>
                <a:lnTo>
                  <a:pt x="293156" y="98087"/>
                </a:lnTo>
                <a:lnTo>
                  <a:pt x="286347" y="96329"/>
                </a:lnTo>
                <a:lnTo>
                  <a:pt x="280357" y="93399"/>
                </a:lnTo>
                <a:lnTo>
                  <a:pt x="275185" y="89296"/>
                </a:lnTo>
                <a:lnTo>
                  <a:pt x="283966" y="73670"/>
                </a:lnTo>
                <a:lnTo>
                  <a:pt x="288827" y="78333"/>
                </a:lnTo>
                <a:lnTo>
                  <a:pt x="293888" y="80665"/>
                </a:lnTo>
                <a:lnTo>
                  <a:pt x="331489" y="80665"/>
                </a:lnTo>
                <a:lnTo>
                  <a:pt x="329247" y="85222"/>
                </a:lnTo>
                <a:lnTo>
                  <a:pt x="325340" y="90040"/>
                </a:lnTo>
                <a:lnTo>
                  <a:pt x="320513" y="93817"/>
                </a:lnTo>
                <a:lnTo>
                  <a:pt x="314811" y="96514"/>
                </a:lnTo>
                <a:lnTo>
                  <a:pt x="308234" y="98133"/>
                </a:lnTo>
                <a:lnTo>
                  <a:pt x="300783" y="98673"/>
                </a:lnTo>
                <a:close/>
              </a:path>
              <a:path w="725804" h="99060">
                <a:moveTo>
                  <a:pt x="418934" y="96887"/>
                </a:moveTo>
                <a:lnTo>
                  <a:pt x="351514" y="96887"/>
                </a:lnTo>
                <a:lnTo>
                  <a:pt x="351514" y="1637"/>
                </a:lnTo>
                <a:lnTo>
                  <a:pt x="418934" y="1637"/>
                </a:lnTo>
                <a:lnTo>
                  <a:pt x="418934" y="19496"/>
                </a:lnTo>
                <a:lnTo>
                  <a:pt x="371904" y="19496"/>
                </a:lnTo>
                <a:lnTo>
                  <a:pt x="371904" y="39588"/>
                </a:lnTo>
                <a:lnTo>
                  <a:pt x="418040" y="39588"/>
                </a:lnTo>
                <a:lnTo>
                  <a:pt x="418040" y="57448"/>
                </a:lnTo>
                <a:lnTo>
                  <a:pt x="371904" y="57448"/>
                </a:lnTo>
                <a:lnTo>
                  <a:pt x="371904" y="79027"/>
                </a:lnTo>
                <a:lnTo>
                  <a:pt x="418934" y="79027"/>
                </a:lnTo>
                <a:lnTo>
                  <a:pt x="418934" y="96887"/>
                </a:lnTo>
                <a:close/>
              </a:path>
              <a:path w="725804" h="99060">
                <a:moveTo>
                  <a:pt x="479038" y="98673"/>
                </a:moveTo>
                <a:lnTo>
                  <a:pt x="442724" y="84534"/>
                </a:lnTo>
                <a:lnTo>
                  <a:pt x="428437" y="49262"/>
                </a:lnTo>
                <a:lnTo>
                  <a:pt x="428846" y="42434"/>
                </a:lnTo>
                <a:lnTo>
                  <a:pt x="453291" y="6251"/>
                </a:lnTo>
                <a:lnTo>
                  <a:pt x="479038" y="0"/>
                </a:lnTo>
                <a:lnTo>
                  <a:pt x="491410" y="1460"/>
                </a:lnTo>
                <a:lnTo>
                  <a:pt x="502181" y="5841"/>
                </a:lnTo>
                <a:lnTo>
                  <a:pt x="511353" y="13143"/>
                </a:lnTo>
                <a:lnTo>
                  <a:pt x="514956" y="18007"/>
                </a:lnTo>
                <a:lnTo>
                  <a:pt x="470407" y="18007"/>
                </a:lnTo>
                <a:lnTo>
                  <a:pt x="463263" y="20984"/>
                </a:lnTo>
                <a:lnTo>
                  <a:pt x="457607" y="26937"/>
                </a:lnTo>
                <a:lnTo>
                  <a:pt x="452051" y="32890"/>
                </a:lnTo>
                <a:lnTo>
                  <a:pt x="449273" y="40332"/>
                </a:lnTo>
                <a:lnTo>
                  <a:pt x="449273" y="58489"/>
                </a:lnTo>
                <a:lnTo>
                  <a:pt x="452101" y="66030"/>
                </a:lnTo>
                <a:lnTo>
                  <a:pt x="457756" y="71884"/>
                </a:lnTo>
                <a:lnTo>
                  <a:pt x="463511" y="77738"/>
                </a:lnTo>
                <a:lnTo>
                  <a:pt x="470605" y="80665"/>
                </a:lnTo>
                <a:lnTo>
                  <a:pt x="514871" y="80665"/>
                </a:lnTo>
                <a:lnTo>
                  <a:pt x="511353" y="85445"/>
                </a:lnTo>
                <a:lnTo>
                  <a:pt x="502181" y="92794"/>
                </a:lnTo>
                <a:lnTo>
                  <a:pt x="491410" y="97203"/>
                </a:lnTo>
                <a:lnTo>
                  <a:pt x="479038" y="98673"/>
                </a:lnTo>
                <a:close/>
              </a:path>
              <a:path w="725804" h="99060">
                <a:moveTo>
                  <a:pt x="501512" y="31849"/>
                </a:moveTo>
                <a:lnTo>
                  <a:pt x="499528" y="27979"/>
                </a:lnTo>
                <a:lnTo>
                  <a:pt x="496501" y="24705"/>
                </a:lnTo>
                <a:lnTo>
                  <a:pt x="492433" y="22026"/>
                </a:lnTo>
                <a:lnTo>
                  <a:pt x="488464" y="19348"/>
                </a:lnTo>
                <a:lnTo>
                  <a:pt x="484000" y="18007"/>
                </a:lnTo>
                <a:lnTo>
                  <a:pt x="514956" y="18007"/>
                </a:lnTo>
                <a:lnTo>
                  <a:pt x="518924" y="23365"/>
                </a:lnTo>
                <a:lnTo>
                  <a:pt x="501512" y="31849"/>
                </a:lnTo>
                <a:close/>
              </a:path>
              <a:path w="725804" h="99060">
                <a:moveTo>
                  <a:pt x="514871" y="80665"/>
                </a:moveTo>
                <a:lnTo>
                  <a:pt x="484000" y="80665"/>
                </a:lnTo>
                <a:lnTo>
                  <a:pt x="488464" y="79374"/>
                </a:lnTo>
                <a:lnTo>
                  <a:pt x="496502" y="74116"/>
                </a:lnTo>
                <a:lnTo>
                  <a:pt x="499528" y="70742"/>
                </a:lnTo>
                <a:lnTo>
                  <a:pt x="501512" y="66674"/>
                </a:lnTo>
                <a:lnTo>
                  <a:pt x="518924" y="75157"/>
                </a:lnTo>
                <a:lnTo>
                  <a:pt x="514871" y="80665"/>
                </a:lnTo>
                <a:close/>
              </a:path>
              <a:path w="725804" h="99060">
                <a:moveTo>
                  <a:pt x="599055" y="19496"/>
                </a:moveTo>
                <a:lnTo>
                  <a:pt x="523004" y="19496"/>
                </a:lnTo>
                <a:lnTo>
                  <a:pt x="523004" y="1637"/>
                </a:lnTo>
                <a:lnTo>
                  <a:pt x="599055" y="1637"/>
                </a:lnTo>
                <a:lnTo>
                  <a:pt x="599055" y="19496"/>
                </a:lnTo>
                <a:close/>
              </a:path>
              <a:path w="725804" h="99060">
                <a:moveTo>
                  <a:pt x="571224" y="96887"/>
                </a:moveTo>
                <a:lnTo>
                  <a:pt x="550834" y="96887"/>
                </a:lnTo>
                <a:lnTo>
                  <a:pt x="550834" y="19496"/>
                </a:lnTo>
                <a:lnTo>
                  <a:pt x="571224" y="19496"/>
                </a:lnTo>
                <a:lnTo>
                  <a:pt x="571224" y="96887"/>
                </a:lnTo>
                <a:close/>
              </a:path>
              <a:path w="725804" h="99060">
                <a:moveTo>
                  <a:pt x="706119" y="96887"/>
                </a:moveTo>
                <a:lnTo>
                  <a:pt x="645793" y="96887"/>
                </a:lnTo>
                <a:lnTo>
                  <a:pt x="645793" y="1637"/>
                </a:lnTo>
                <a:lnTo>
                  <a:pt x="704283" y="1637"/>
                </a:lnTo>
                <a:lnTo>
                  <a:pt x="710931" y="3869"/>
                </a:lnTo>
                <a:lnTo>
                  <a:pt x="715891" y="8334"/>
                </a:lnTo>
                <a:lnTo>
                  <a:pt x="720952" y="12799"/>
                </a:lnTo>
                <a:lnTo>
                  <a:pt x="723482" y="18652"/>
                </a:lnTo>
                <a:lnTo>
                  <a:pt x="723482" y="19049"/>
                </a:lnTo>
                <a:lnTo>
                  <a:pt x="666183" y="19049"/>
                </a:lnTo>
                <a:lnTo>
                  <a:pt x="666183" y="39737"/>
                </a:lnTo>
                <a:lnTo>
                  <a:pt x="719196" y="39737"/>
                </a:lnTo>
                <a:lnTo>
                  <a:pt x="715644" y="44301"/>
                </a:lnTo>
                <a:lnTo>
                  <a:pt x="711724" y="46781"/>
                </a:lnTo>
                <a:lnTo>
                  <a:pt x="706962" y="47773"/>
                </a:lnTo>
                <a:lnTo>
                  <a:pt x="711922" y="48468"/>
                </a:lnTo>
                <a:lnTo>
                  <a:pt x="716190" y="51048"/>
                </a:lnTo>
                <a:lnTo>
                  <a:pt x="719761" y="55512"/>
                </a:lnTo>
                <a:lnTo>
                  <a:pt x="721138" y="57149"/>
                </a:lnTo>
                <a:lnTo>
                  <a:pt x="666183" y="57149"/>
                </a:lnTo>
                <a:lnTo>
                  <a:pt x="666183" y="79324"/>
                </a:lnTo>
                <a:lnTo>
                  <a:pt x="725049" y="79324"/>
                </a:lnTo>
                <a:lnTo>
                  <a:pt x="722787" y="84980"/>
                </a:lnTo>
                <a:lnTo>
                  <a:pt x="712865" y="94505"/>
                </a:lnTo>
                <a:lnTo>
                  <a:pt x="706119" y="96887"/>
                </a:lnTo>
                <a:close/>
              </a:path>
              <a:path w="725804" h="99060">
                <a:moveTo>
                  <a:pt x="719196" y="39737"/>
                </a:moveTo>
                <a:lnTo>
                  <a:pt x="695006" y="39737"/>
                </a:lnTo>
                <a:lnTo>
                  <a:pt x="697685" y="38794"/>
                </a:lnTo>
                <a:lnTo>
                  <a:pt x="701653" y="35024"/>
                </a:lnTo>
                <a:lnTo>
                  <a:pt x="702646" y="32544"/>
                </a:lnTo>
                <a:lnTo>
                  <a:pt x="702646" y="26391"/>
                </a:lnTo>
                <a:lnTo>
                  <a:pt x="701653" y="23911"/>
                </a:lnTo>
                <a:lnTo>
                  <a:pt x="699669" y="22026"/>
                </a:lnTo>
                <a:lnTo>
                  <a:pt x="697685" y="20042"/>
                </a:lnTo>
                <a:lnTo>
                  <a:pt x="695006" y="19049"/>
                </a:lnTo>
                <a:lnTo>
                  <a:pt x="723482" y="19049"/>
                </a:lnTo>
                <a:lnTo>
                  <a:pt x="723482" y="31551"/>
                </a:lnTo>
                <a:lnTo>
                  <a:pt x="721894" y="36363"/>
                </a:lnTo>
                <a:lnTo>
                  <a:pt x="719196" y="39737"/>
                </a:lnTo>
                <a:close/>
              </a:path>
              <a:path w="725804" h="99060">
                <a:moveTo>
                  <a:pt x="725049" y="79324"/>
                </a:moveTo>
                <a:lnTo>
                  <a:pt x="696197" y="79324"/>
                </a:lnTo>
                <a:lnTo>
                  <a:pt x="699223" y="78382"/>
                </a:lnTo>
                <a:lnTo>
                  <a:pt x="703489" y="74512"/>
                </a:lnTo>
                <a:lnTo>
                  <a:pt x="704580" y="71785"/>
                </a:lnTo>
                <a:lnTo>
                  <a:pt x="704521" y="65087"/>
                </a:lnTo>
                <a:lnTo>
                  <a:pt x="703538" y="62606"/>
                </a:lnTo>
                <a:lnTo>
                  <a:pt x="699371" y="58241"/>
                </a:lnTo>
                <a:lnTo>
                  <a:pt x="696296" y="57149"/>
                </a:lnTo>
                <a:lnTo>
                  <a:pt x="721138" y="57149"/>
                </a:lnTo>
                <a:lnTo>
                  <a:pt x="723432" y="59878"/>
                </a:lnTo>
                <a:lnTo>
                  <a:pt x="725268" y="65087"/>
                </a:lnTo>
                <a:lnTo>
                  <a:pt x="725268" y="78779"/>
                </a:lnTo>
                <a:lnTo>
                  <a:pt x="725049" y="793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46615" y="2108145"/>
            <a:ext cx="3234690" cy="190500"/>
          </a:xfrm>
          <a:custGeom>
            <a:avLst/>
            <a:gdLst/>
            <a:ahLst/>
            <a:cxnLst/>
            <a:rect l="l" t="t" r="r" b="b"/>
            <a:pathLst>
              <a:path w="3234690" h="190500">
                <a:moveTo>
                  <a:pt x="0" y="0"/>
                </a:moveTo>
                <a:lnTo>
                  <a:pt x="3234293" y="0"/>
                </a:lnTo>
                <a:lnTo>
                  <a:pt x="3234293" y="190199"/>
                </a:lnTo>
                <a:lnTo>
                  <a:pt x="0" y="190199"/>
                </a:lnTo>
                <a:lnTo>
                  <a:pt x="0" y="0"/>
                </a:lnTo>
                <a:close/>
              </a:path>
            </a:pathLst>
          </a:custGeom>
          <a:solidFill>
            <a:srgbClr val="A3DB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28646" y="2167877"/>
            <a:ext cx="1074420" cy="72390"/>
          </a:xfrm>
          <a:custGeom>
            <a:avLst/>
            <a:gdLst/>
            <a:ahLst/>
            <a:cxnLst/>
            <a:rect l="l" t="t" r="r" b="b"/>
            <a:pathLst>
              <a:path w="1074420" h="72389">
                <a:moveTo>
                  <a:pt x="27679" y="70991"/>
                </a:moveTo>
                <a:lnTo>
                  <a:pt x="0" y="70991"/>
                </a:lnTo>
                <a:lnTo>
                  <a:pt x="0" y="1041"/>
                </a:lnTo>
                <a:lnTo>
                  <a:pt x="27679" y="1041"/>
                </a:lnTo>
                <a:lnTo>
                  <a:pt x="35548" y="1646"/>
                </a:lnTo>
                <a:lnTo>
                  <a:pt x="42636" y="3460"/>
                </a:lnTo>
                <a:lnTo>
                  <a:pt x="48942" y="6483"/>
                </a:lnTo>
                <a:lnTo>
                  <a:pt x="54463" y="10715"/>
                </a:lnTo>
                <a:lnTo>
                  <a:pt x="57412" y="14138"/>
                </a:lnTo>
                <a:lnTo>
                  <a:pt x="14878" y="14138"/>
                </a:lnTo>
                <a:lnTo>
                  <a:pt x="14878" y="57894"/>
                </a:lnTo>
                <a:lnTo>
                  <a:pt x="57422" y="57894"/>
                </a:lnTo>
                <a:lnTo>
                  <a:pt x="54463" y="61316"/>
                </a:lnTo>
                <a:lnTo>
                  <a:pt x="48942" y="65549"/>
                </a:lnTo>
                <a:lnTo>
                  <a:pt x="42636" y="68572"/>
                </a:lnTo>
                <a:lnTo>
                  <a:pt x="35548" y="70386"/>
                </a:lnTo>
                <a:lnTo>
                  <a:pt x="27679" y="70991"/>
                </a:lnTo>
                <a:close/>
              </a:path>
              <a:path w="1074420" h="72389">
                <a:moveTo>
                  <a:pt x="57422" y="57894"/>
                </a:moveTo>
                <a:lnTo>
                  <a:pt x="34128" y="57894"/>
                </a:lnTo>
                <a:lnTo>
                  <a:pt x="39385" y="55859"/>
                </a:lnTo>
                <a:lnTo>
                  <a:pt x="47520" y="47723"/>
                </a:lnTo>
                <a:lnTo>
                  <a:pt x="49558" y="42515"/>
                </a:lnTo>
                <a:lnTo>
                  <a:pt x="49558" y="29517"/>
                </a:lnTo>
                <a:lnTo>
                  <a:pt x="47624" y="24209"/>
                </a:lnTo>
                <a:lnTo>
                  <a:pt x="43748" y="20240"/>
                </a:lnTo>
                <a:lnTo>
                  <a:pt x="39881" y="16172"/>
                </a:lnTo>
                <a:lnTo>
                  <a:pt x="34528" y="14138"/>
                </a:lnTo>
                <a:lnTo>
                  <a:pt x="57412" y="14138"/>
                </a:lnTo>
                <a:lnTo>
                  <a:pt x="58958" y="15933"/>
                </a:lnTo>
                <a:lnTo>
                  <a:pt x="62170" y="21914"/>
                </a:lnTo>
                <a:lnTo>
                  <a:pt x="64098" y="28658"/>
                </a:lnTo>
                <a:lnTo>
                  <a:pt x="64741" y="36165"/>
                </a:lnTo>
                <a:lnTo>
                  <a:pt x="64098" y="43541"/>
                </a:lnTo>
                <a:lnTo>
                  <a:pt x="62170" y="50191"/>
                </a:lnTo>
                <a:lnTo>
                  <a:pt x="58958" y="56117"/>
                </a:lnTo>
                <a:lnTo>
                  <a:pt x="57422" y="57894"/>
                </a:lnTo>
                <a:close/>
              </a:path>
              <a:path w="1074420" h="72389">
                <a:moveTo>
                  <a:pt x="122434" y="70991"/>
                </a:moveTo>
                <a:lnTo>
                  <a:pt x="72875" y="70991"/>
                </a:lnTo>
                <a:lnTo>
                  <a:pt x="72875" y="1041"/>
                </a:lnTo>
                <a:lnTo>
                  <a:pt x="122434" y="1041"/>
                </a:lnTo>
                <a:lnTo>
                  <a:pt x="122434" y="14138"/>
                </a:lnTo>
                <a:lnTo>
                  <a:pt x="87753" y="14138"/>
                </a:lnTo>
                <a:lnTo>
                  <a:pt x="87753" y="29021"/>
                </a:lnTo>
                <a:lnTo>
                  <a:pt x="121691" y="29021"/>
                </a:lnTo>
                <a:lnTo>
                  <a:pt x="121691" y="42118"/>
                </a:lnTo>
                <a:lnTo>
                  <a:pt x="87753" y="42118"/>
                </a:lnTo>
                <a:lnTo>
                  <a:pt x="87753" y="57894"/>
                </a:lnTo>
                <a:lnTo>
                  <a:pt x="122434" y="57894"/>
                </a:lnTo>
                <a:lnTo>
                  <a:pt x="122434" y="70991"/>
                </a:lnTo>
                <a:close/>
              </a:path>
              <a:path w="1074420" h="72389">
                <a:moveTo>
                  <a:pt x="146932" y="70991"/>
                </a:moveTo>
                <a:lnTo>
                  <a:pt x="132054" y="70991"/>
                </a:lnTo>
                <a:lnTo>
                  <a:pt x="132054" y="1041"/>
                </a:lnTo>
                <a:lnTo>
                  <a:pt x="181612" y="1041"/>
                </a:lnTo>
                <a:lnTo>
                  <a:pt x="181612" y="14138"/>
                </a:lnTo>
                <a:lnTo>
                  <a:pt x="146932" y="14138"/>
                </a:lnTo>
                <a:lnTo>
                  <a:pt x="146932" y="29021"/>
                </a:lnTo>
                <a:lnTo>
                  <a:pt x="180869" y="29021"/>
                </a:lnTo>
                <a:lnTo>
                  <a:pt x="180869" y="42118"/>
                </a:lnTo>
                <a:lnTo>
                  <a:pt x="146932" y="42118"/>
                </a:lnTo>
                <a:lnTo>
                  <a:pt x="146932" y="70991"/>
                </a:lnTo>
                <a:close/>
              </a:path>
              <a:path w="1074420" h="72389">
                <a:moveTo>
                  <a:pt x="199681" y="70991"/>
                </a:moveTo>
                <a:lnTo>
                  <a:pt x="182565" y="70991"/>
                </a:lnTo>
                <a:lnTo>
                  <a:pt x="209654" y="1041"/>
                </a:lnTo>
                <a:lnTo>
                  <a:pt x="228256" y="1041"/>
                </a:lnTo>
                <a:lnTo>
                  <a:pt x="233987" y="15924"/>
                </a:lnTo>
                <a:lnTo>
                  <a:pt x="219026" y="15924"/>
                </a:lnTo>
                <a:lnTo>
                  <a:pt x="208168" y="45988"/>
                </a:lnTo>
                <a:lnTo>
                  <a:pt x="245564" y="45988"/>
                </a:lnTo>
                <a:lnTo>
                  <a:pt x="250608" y="59085"/>
                </a:lnTo>
                <a:lnTo>
                  <a:pt x="203996" y="59085"/>
                </a:lnTo>
                <a:lnTo>
                  <a:pt x="199681" y="70991"/>
                </a:lnTo>
                <a:close/>
              </a:path>
              <a:path w="1074420" h="72389">
                <a:moveTo>
                  <a:pt x="245564" y="45988"/>
                </a:moveTo>
                <a:lnTo>
                  <a:pt x="229894" y="45988"/>
                </a:lnTo>
                <a:lnTo>
                  <a:pt x="219026" y="15924"/>
                </a:lnTo>
                <a:lnTo>
                  <a:pt x="233987" y="15924"/>
                </a:lnTo>
                <a:lnTo>
                  <a:pt x="245564" y="45988"/>
                </a:lnTo>
                <a:close/>
              </a:path>
              <a:path w="1074420" h="72389">
                <a:moveTo>
                  <a:pt x="255193" y="70991"/>
                </a:moveTo>
                <a:lnTo>
                  <a:pt x="238229" y="70991"/>
                </a:lnTo>
                <a:lnTo>
                  <a:pt x="233914" y="59085"/>
                </a:lnTo>
                <a:lnTo>
                  <a:pt x="250608" y="59085"/>
                </a:lnTo>
                <a:lnTo>
                  <a:pt x="255193" y="70991"/>
                </a:lnTo>
                <a:close/>
              </a:path>
              <a:path w="1074420" h="72389">
                <a:moveTo>
                  <a:pt x="301103" y="72181"/>
                </a:moveTo>
                <a:lnTo>
                  <a:pt x="281063" y="72181"/>
                </a:lnTo>
                <a:lnTo>
                  <a:pt x="273328" y="69651"/>
                </a:lnTo>
                <a:lnTo>
                  <a:pt x="262213" y="59530"/>
                </a:lnTo>
                <a:lnTo>
                  <a:pt x="259431" y="52387"/>
                </a:lnTo>
                <a:lnTo>
                  <a:pt x="259431" y="1041"/>
                </a:lnTo>
                <a:lnTo>
                  <a:pt x="274614" y="1041"/>
                </a:lnTo>
                <a:lnTo>
                  <a:pt x="274614" y="47426"/>
                </a:lnTo>
                <a:lnTo>
                  <a:pt x="275957" y="51395"/>
                </a:lnTo>
                <a:lnTo>
                  <a:pt x="278634" y="54471"/>
                </a:lnTo>
                <a:lnTo>
                  <a:pt x="281415" y="57546"/>
                </a:lnTo>
                <a:lnTo>
                  <a:pt x="285530" y="59085"/>
                </a:lnTo>
                <a:lnTo>
                  <a:pt x="319942" y="59085"/>
                </a:lnTo>
                <a:lnTo>
                  <a:pt x="319810" y="59431"/>
                </a:lnTo>
                <a:lnTo>
                  <a:pt x="314352" y="64591"/>
                </a:lnTo>
                <a:lnTo>
                  <a:pt x="308895" y="69651"/>
                </a:lnTo>
                <a:lnTo>
                  <a:pt x="301103" y="72181"/>
                </a:lnTo>
                <a:close/>
              </a:path>
              <a:path w="1074420" h="72389">
                <a:moveTo>
                  <a:pt x="319942" y="59085"/>
                </a:moveTo>
                <a:lnTo>
                  <a:pt x="296445" y="59085"/>
                </a:lnTo>
                <a:lnTo>
                  <a:pt x="300513" y="57546"/>
                </a:lnTo>
                <a:lnTo>
                  <a:pt x="303189" y="54471"/>
                </a:lnTo>
                <a:lnTo>
                  <a:pt x="305970" y="51395"/>
                </a:lnTo>
                <a:lnTo>
                  <a:pt x="307361" y="47426"/>
                </a:lnTo>
                <a:lnTo>
                  <a:pt x="307361" y="1041"/>
                </a:lnTo>
                <a:lnTo>
                  <a:pt x="322534" y="1041"/>
                </a:lnTo>
                <a:lnTo>
                  <a:pt x="322478" y="52387"/>
                </a:lnTo>
                <a:lnTo>
                  <a:pt x="319942" y="59085"/>
                </a:lnTo>
                <a:close/>
              </a:path>
              <a:path w="1074420" h="72389">
                <a:moveTo>
                  <a:pt x="378332" y="70991"/>
                </a:moveTo>
                <a:lnTo>
                  <a:pt x="333831" y="70991"/>
                </a:lnTo>
                <a:lnTo>
                  <a:pt x="333831" y="1041"/>
                </a:lnTo>
                <a:lnTo>
                  <a:pt x="348719" y="1041"/>
                </a:lnTo>
                <a:lnTo>
                  <a:pt x="348719" y="57894"/>
                </a:lnTo>
                <a:lnTo>
                  <a:pt x="378332" y="57894"/>
                </a:lnTo>
                <a:lnTo>
                  <a:pt x="378332" y="70991"/>
                </a:lnTo>
                <a:close/>
              </a:path>
              <a:path w="1074420" h="72389">
                <a:moveTo>
                  <a:pt x="438415" y="14138"/>
                </a:moveTo>
                <a:lnTo>
                  <a:pt x="382751" y="14138"/>
                </a:lnTo>
                <a:lnTo>
                  <a:pt x="382751" y="1041"/>
                </a:lnTo>
                <a:lnTo>
                  <a:pt x="438415" y="1041"/>
                </a:lnTo>
                <a:lnTo>
                  <a:pt x="438415" y="14138"/>
                </a:lnTo>
                <a:close/>
              </a:path>
              <a:path w="1074420" h="72389">
                <a:moveTo>
                  <a:pt x="418175" y="70991"/>
                </a:moveTo>
                <a:lnTo>
                  <a:pt x="403144" y="70991"/>
                </a:lnTo>
                <a:lnTo>
                  <a:pt x="403144" y="14138"/>
                </a:lnTo>
                <a:lnTo>
                  <a:pt x="418175" y="14138"/>
                </a:lnTo>
                <a:lnTo>
                  <a:pt x="418175" y="70991"/>
                </a:lnTo>
                <a:close/>
              </a:path>
              <a:path w="1074420" h="72389">
                <a:moveTo>
                  <a:pt x="486859" y="70991"/>
                </a:moveTo>
                <a:lnTo>
                  <a:pt x="471981" y="70991"/>
                </a:lnTo>
                <a:lnTo>
                  <a:pt x="471981" y="1041"/>
                </a:lnTo>
                <a:lnTo>
                  <a:pt x="487307" y="1041"/>
                </a:lnTo>
                <a:lnTo>
                  <a:pt x="505343" y="25449"/>
                </a:lnTo>
                <a:lnTo>
                  <a:pt x="486859" y="25449"/>
                </a:lnTo>
                <a:lnTo>
                  <a:pt x="486859" y="70991"/>
                </a:lnTo>
                <a:close/>
              </a:path>
              <a:path w="1074420" h="72389">
                <a:moveTo>
                  <a:pt x="534637" y="44946"/>
                </a:moveTo>
                <a:lnTo>
                  <a:pt x="519749" y="44946"/>
                </a:lnTo>
                <a:lnTo>
                  <a:pt x="519749" y="1041"/>
                </a:lnTo>
                <a:lnTo>
                  <a:pt x="534637" y="1041"/>
                </a:lnTo>
                <a:lnTo>
                  <a:pt x="534637" y="44946"/>
                </a:lnTo>
                <a:close/>
              </a:path>
              <a:path w="1074420" h="72389">
                <a:moveTo>
                  <a:pt x="534637" y="70991"/>
                </a:moveTo>
                <a:lnTo>
                  <a:pt x="520197" y="70991"/>
                </a:lnTo>
                <a:lnTo>
                  <a:pt x="486859" y="25449"/>
                </a:lnTo>
                <a:lnTo>
                  <a:pt x="505343" y="25449"/>
                </a:lnTo>
                <a:lnTo>
                  <a:pt x="519749" y="44946"/>
                </a:lnTo>
                <a:lnTo>
                  <a:pt x="534637" y="44946"/>
                </a:lnTo>
                <a:lnTo>
                  <a:pt x="534637" y="70991"/>
                </a:lnTo>
                <a:close/>
              </a:path>
              <a:path w="1074420" h="72389">
                <a:moveTo>
                  <a:pt x="555649" y="70991"/>
                </a:moveTo>
                <a:lnTo>
                  <a:pt x="538532" y="70991"/>
                </a:lnTo>
                <a:lnTo>
                  <a:pt x="565621" y="1041"/>
                </a:lnTo>
                <a:lnTo>
                  <a:pt x="584224" y="1041"/>
                </a:lnTo>
                <a:lnTo>
                  <a:pt x="589955" y="15924"/>
                </a:lnTo>
                <a:lnTo>
                  <a:pt x="574994" y="15924"/>
                </a:lnTo>
                <a:lnTo>
                  <a:pt x="564126" y="45988"/>
                </a:lnTo>
                <a:lnTo>
                  <a:pt x="601532" y="45988"/>
                </a:lnTo>
                <a:lnTo>
                  <a:pt x="606575" y="59085"/>
                </a:lnTo>
                <a:lnTo>
                  <a:pt x="559964" y="59085"/>
                </a:lnTo>
                <a:lnTo>
                  <a:pt x="555649" y="70991"/>
                </a:lnTo>
                <a:close/>
              </a:path>
              <a:path w="1074420" h="72389">
                <a:moveTo>
                  <a:pt x="601532" y="45988"/>
                </a:moveTo>
                <a:lnTo>
                  <a:pt x="585862" y="45988"/>
                </a:lnTo>
                <a:lnTo>
                  <a:pt x="574994" y="15924"/>
                </a:lnTo>
                <a:lnTo>
                  <a:pt x="589955" y="15924"/>
                </a:lnTo>
                <a:lnTo>
                  <a:pt x="601532" y="45988"/>
                </a:lnTo>
                <a:close/>
              </a:path>
              <a:path w="1074420" h="72389">
                <a:moveTo>
                  <a:pt x="611160" y="70991"/>
                </a:moveTo>
                <a:lnTo>
                  <a:pt x="594196" y="70991"/>
                </a:lnTo>
                <a:lnTo>
                  <a:pt x="589882" y="59085"/>
                </a:lnTo>
                <a:lnTo>
                  <a:pt x="606575" y="59085"/>
                </a:lnTo>
                <a:lnTo>
                  <a:pt x="611160" y="70991"/>
                </a:lnTo>
                <a:close/>
              </a:path>
              <a:path w="1074420" h="72389">
                <a:moveTo>
                  <a:pt x="630287" y="70991"/>
                </a:moveTo>
                <a:lnTo>
                  <a:pt x="615399" y="70991"/>
                </a:lnTo>
                <a:lnTo>
                  <a:pt x="615399" y="1041"/>
                </a:lnTo>
                <a:lnTo>
                  <a:pt x="636383" y="1041"/>
                </a:lnTo>
                <a:lnTo>
                  <a:pt x="644810" y="22026"/>
                </a:lnTo>
                <a:lnTo>
                  <a:pt x="630287" y="22026"/>
                </a:lnTo>
                <a:lnTo>
                  <a:pt x="630287" y="70991"/>
                </a:lnTo>
                <a:close/>
              </a:path>
              <a:path w="1074420" h="72389">
                <a:moveTo>
                  <a:pt x="667670" y="43308"/>
                </a:moveTo>
                <a:lnTo>
                  <a:pt x="653356" y="43308"/>
                </a:lnTo>
                <a:lnTo>
                  <a:pt x="670320" y="1041"/>
                </a:lnTo>
                <a:lnTo>
                  <a:pt x="691151" y="1041"/>
                </a:lnTo>
                <a:lnTo>
                  <a:pt x="691151" y="22026"/>
                </a:lnTo>
                <a:lnTo>
                  <a:pt x="676273" y="22026"/>
                </a:lnTo>
                <a:lnTo>
                  <a:pt x="667670" y="43308"/>
                </a:lnTo>
                <a:close/>
              </a:path>
              <a:path w="1074420" h="72389">
                <a:moveTo>
                  <a:pt x="656480" y="70991"/>
                </a:moveTo>
                <a:lnTo>
                  <a:pt x="650079" y="70991"/>
                </a:lnTo>
                <a:lnTo>
                  <a:pt x="630287" y="22026"/>
                </a:lnTo>
                <a:lnTo>
                  <a:pt x="644810" y="22026"/>
                </a:lnTo>
                <a:lnTo>
                  <a:pt x="653356" y="43308"/>
                </a:lnTo>
                <a:lnTo>
                  <a:pt x="667670" y="43308"/>
                </a:lnTo>
                <a:lnTo>
                  <a:pt x="656480" y="70991"/>
                </a:lnTo>
                <a:close/>
              </a:path>
              <a:path w="1074420" h="72389">
                <a:moveTo>
                  <a:pt x="691151" y="70991"/>
                </a:moveTo>
                <a:lnTo>
                  <a:pt x="676273" y="70991"/>
                </a:lnTo>
                <a:lnTo>
                  <a:pt x="676273" y="22026"/>
                </a:lnTo>
                <a:lnTo>
                  <a:pt x="691151" y="22026"/>
                </a:lnTo>
                <a:lnTo>
                  <a:pt x="691151" y="70991"/>
                </a:lnTo>
                <a:close/>
              </a:path>
              <a:path w="1074420" h="72389">
                <a:moveTo>
                  <a:pt x="751740" y="70991"/>
                </a:moveTo>
                <a:lnTo>
                  <a:pt x="702181" y="70991"/>
                </a:lnTo>
                <a:lnTo>
                  <a:pt x="702181" y="1041"/>
                </a:lnTo>
                <a:lnTo>
                  <a:pt x="751740" y="1041"/>
                </a:lnTo>
                <a:lnTo>
                  <a:pt x="751740" y="14138"/>
                </a:lnTo>
                <a:lnTo>
                  <a:pt x="717069" y="14138"/>
                </a:lnTo>
                <a:lnTo>
                  <a:pt x="717069" y="29021"/>
                </a:lnTo>
                <a:lnTo>
                  <a:pt x="750997" y="29021"/>
                </a:lnTo>
                <a:lnTo>
                  <a:pt x="750997" y="42118"/>
                </a:lnTo>
                <a:lnTo>
                  <a:pt x="717069" y="42118"/>
                </a:lnTo>
                <a:lnTo>
                  <a:pt x="717069" y="57894"/>
                </a:lnTo>
                <a:lnTo>
                  <a:pt x="751740" y="57894"/>
                </a:lnTo>
                <a:lnTo>
                  <a:pt x="751740" y="70991"/>
                </a:lnTo>
                <a:close/>
              </a:path>
              <a:path w="1074420" h="72389">
                <a:moveTo>
                  <a:pt x="813042" y="59233"/>
                </a:moveTo>
                <a:lnTo>
                  <a:pt x="791125" y="59233"/>
                </a:lnTo>
                <a:lnTo>
                  <a:pt x="794202" y="58439"/>
                </a:lnTo>
                <a:lnTo>
                  <a:pt x="798174" y="55264"/>
                </a:lnTo>
                <a:lnTo>
                  <a:pt x="799164" y="53478"/>
                </a:lnTo>
                <a:lnTo>
                  <a:pt x="799164" y="49410"/>
                </a:lnTo>
                <a:lnTo>
                  <a:pt x="797974" y="47774"/>
                </a:lnTo>
                <a:lnTo>
                  <a:pt x="795593" y="46583"/>
                </a:lnTo>
                <a:lnTo>
                  <a:pt x="793307" y="45392"/>
                </a:lnTo>
                <a:lnTo>
                  <a:pt x="787801" y="43755"/>
                </a:lnTo>
                <a:lnTo>
                  <a:pt x="779067" y="41671"/>
                </a:lnTo>
                <a:lnTo>
                  <a:pt x="770278" y="38555"/>
                </a:lnTo>
                <a:lnTo>
                  <a:pt x="764001" y="34118"/>
                </a:lnTo>
                <a:lnTo>
                  <a:pt x="760234" y="28360"/>
                </a:lnTo>
                <a:lnTo>
                  <a:pt x="759084" y="21877"/>
                </a:lnTo>
                <a:lnTo>
                  <a:pt x="758979" y="15329"/>
                </a:lnTo>
                <a:lnTo>
                  <a:pt x="761360" y="10318"/>
                </a:lnTo>
                <a:lnTo>
                  <a:pt x="770980" y="2083"/>
                </a:lnTo>
                <a:lnTo>
                  <a:pt x="777428" y="0"/>
                </a:lnTo>
                <a:lnTo>
                  <a:pt x="785468" y="0"/>
                </a:lnTo>
                <a:lnTo>
                  <a:pt x="793422" y="613"/>
                </a:lnTo>
                <a:lnTo>
                  <a:pt x="800613" y="2455"/>
                </a:lnTo>
                <a:lnTo>
                  <a:pt x="807042" y="5525"/>
                </a:lnTo>
                <a:lnTo>
                  <a:pt x="812709" y="9822"/>
                </a:lnTo>
                <a:lnTo>
                  <a:pt x="810197" y="13096"/>
                </a:lnTo>
                <a:lnTo>
                  <a:pt x="780857" y="13096"/>
                </a:lnTo>
                <a:lnTo>
                  <a:pt x="778371" y="13741"/>
                </a:lnTo>
                <a:lnTo>
                  <a:pt x="775000" y="16321"/>
                </a:lnTo>
                <a:lnTo>
                  <a:pt x="774161" y="18008"/>
                </a:lnTo>
                <a:lnTo>
                  <a:pt x="774161" y="21877"/>
                </a:lnTo>
                <a:lnTo>
                  <a:pt x="784572" y="26937"/>
                </a:lnTo>
                <a:lnTo>
                  <a:pt x="794250" y="29319"/>
                </a:lnTo>
                <a:lnTo>
                  <a:pt x="814195" y="56703"/>
                </a:lnTo>
                <a:lnTo>
                  <a:pt x="813042" y="59233"/>
                </a:lnTo>
                <a:close/>
              </a:path>
              <a:path w="1074420" h="72389">
                <a:moveTo>
                  <a:pt x="804375" y="20687"/>
                </a:moveTo>
                <a:lnTo>
                  <a:pt x="798812" y="15626"/>
                </a:lnTo>
                <a:lnTo>
                  <a:pt x="792068" y="13096"/>
                </a:lnTo>
                <a:lnTo>
                  <a:pt x="810197" y="13096"/>
                </a:lnTo>
                <a:lnTo>
                  <a:pt x="804375" y="20687"/>
                </a:lnTo>
                <a:close/>
              </a:path>
              <a:path w="1074420" h="72389">
                <a:moveTo>
                  <a:pt x="794945" y="72181"/>
                </a:moveTo>
                <a:lnTo>
                  <a:pt x="786210" y="72181"/>
                </a:lnTo>
                <a:lnTo>
                  <a:pt x="777393" y="71493"/>
                </a:lnTo>
                <a:lnTo>
                  <a:pt x="769544" y="69428"/>
                </a:lnTo>
                <a:lnTo>
                  <a:pt x="762663" y="65986"/>
                </a:lnTo>
                <a:lnTo>
                  <a:pt x="756750" y="61168"/>
                </a:lnTo>
                <a:lnTo>
                  <a:pt x="764779" y="49857"/>
                </a:lnTo>
                <a:lnTo>
                  <a:pt x="767265" y="52436"/>
                </a:lnTo>
                <a:lnTo>
                  <a:pt x="770390" y="54669"/>
                </a:lnTo>
                <a:lnTo>
                  <a:pt x="774161" y="56554"/>
                </a:lnTo>
                <a:lnTo>
                  <a:pt x="777933" y="58340"/>
                </a:lnTo>
                <a:lnTo>
                  <a:pt x="782191" y="59233"/>
                </a:lnTo>
                <a:lnTo>
                  <a:pt x="813042" y="59233"/>
                </a:lnTo>
                <a:lnTo>
                  <a:pt x="811709" y="62160"/>
                </a:lnTo>
                <a:lnTo>
                  <a:pt x="806756" y="66228"/>
                </a:lnTo>
                <a:lnTo>
                  <a:pt x="801793" y="70196"/>
                </a:lnTo>
                <a:lnTo>
                  <a:pt x="794945" y="72181"/>
                </a:lnTo>
                <a:close/>
              </a:path>
              <a:path w="1074420" h="72389">
                <a:moveTo>
                  <a:pt x="837141" y="70991"/>
                </a:moveTo>
                <a:lnTo>
                  <a:pt x="822263" y="70991"/>
                </a:lnTo>
                <a:lnTo>
                  <a:pt x="822263" y="1041"/>
                </a:lnTo>
                <a:lnTo>
                  <a:pt x="862144" y="1041"/>
                </a:lnTo>
                <a:lnTo>
                  <a:pt x="867849" y="3125"/>
                </a:lnTo>
                <a:lnTo>
                  <a:pt x="876383" y="11459"/>
                </a:lnTo>
                <a:lnTo>
                  <a:pt x="877431" y="14138"/>
                </a:lnTo>
                <a:lnTo>
                  <a:pt x="837141" y="14138"/>
                </a:lnTo>
                <a:lnTo>
                  <a:pt x="837141" y="33039"/>
                </a:lnTo>
                <a:lnTo>
                  <a:pt x="877416" y="33039"/>
                </a:lnTo>
                <a:lnTo>
                  <a:pt x="876336" y="35718"/>
                </a:lnTo>
                <a:lnTo>
                  <a:pt x="867601" y="44052"/>
                </a:lnTo>
                <a:lnTo>
                  <a:pt x="861944" y="46136"/>
                </a:lnTo>
                <a:lnTo>
                  <a:pt x="837141" y="46136"/>
                </a:lnTo>
                <a:lnTo>
                  <a:pt x="837141" y="70991"/>
                </a:lnTo>
                <a:close/>
              </a:path>
              <a:path w="1074420" h="72389">
                <a:moveTo>
                  <a:pt x="895272" y="70991"/>
                </a:moveTo>
                <a:lnTo>
                  <a:pt x="878155" y="70991"/>
                </a:lnTo>
                <a:lnTo>
                  <a:pt x="905244" y="1041"/>
                </a:lnTo>
                <a:lnTo>
                  <a:pt x="923846" y="1041"/>
                </a:lnTo>
                <a:lnTo>
                  <a:pt x="929578" y="15924"/>
                </a:lnTo>
                <a:lnTo>
                  <a:pt x="914617" y="15924"/>
                </a:lnTo>
                <a:lnTo>
                  <a:pt x="903758" y="45988"/>
                </a:lnTo>
                <a:lnTo>
                  <a:pt x="941155" y="45988"/>
                </a:lnTo>
                <a:lnTo>
                  <a:pt x="946198" y="59085"/>
                </a:lnTo>
                <a:lnTo>
                  <a:pt x="899586" y="59085"/>
                </a:lnTo>
                <a:lnTo>
                  <a:pt x="895272" y="70991"/>
                </a:lnTo>
                <a:close/>
              </a:path>
              <a:path w="1074420" h="72389">
                <a:moveTo>
                  <a:pt x="877416" y="33039"/>
                </a:moveTo>
                <a:lnTo>
                  <a:pt x="855943" y="33039"/>
                </a:lnTo>
                <a:lnTo>
                  <a:pt x="858372" y="32196"/>
                </a:lnTo>
                <a:lnTo>
                  <a:pt x="862344" y="28822"/>
                </a:lnTo>
                <a:lnTo>
                  <a:pt x="863334" y="26540"/>
                </a:lnTo>
                <a:lnTo>
                  <a:pt x="863334" y="20687"/>
                </a:lnTo>
                <a:lnTo>
                  <a:pt x="862344" y="18355"/>
                </a:lnTo>
                <a:lnTo>
                  <a:pt x="858372" y="14981"/>
                </a:lnTo>
                <a:lnTo>
                  <a:pt x="855943" y="14138"/>
                </a:lnTo>
                <a:lnTo>
                  <a:pt x="877431" y="14138"/>
                </a:lnTo>
                <a:lnTo>
                  <a:pt x="878517" y="16916"/>
                </a:lnTo>
                <a:lnTo>
                  <a:pt x="878517" y="30311"/>
                </a:lnTo>
                <a:lnTo>
                  <a:pt x="877416" y="33039"/>
                </a:lnTo>
                <a:close/>
              </a:path>
              <a:path w="1074420" h="72389">
                <a:moveTo>
                  <a:pt x="941155" y="45988"/>
                </a:moveTo>
                <a:lnTo>
                  <a:pt x="925485" y="45988"/>
                </a:lnTo>
                <a:lnTo>
                  <a:pt x="914617" y="15924"/>
                </a:lnTo>
                <a:lnTo>
                  <a:pt x="929578" y="15924"/>
                </a:lnTo>
                <a:lnTo>
                  <a:pt x="941155" y="45988"/>
                </a:lnTo>
                <a:close/>
              </a:path>
              <a:path w="1074420" h="72389">
                <a:moveTo>
                  <a:pt x="950783" y="70991"/>
                </a:moveTo>
                <a:lnTo>
                  <a:pt x="933819" y="70991"/>
                </a:lnTo>
                <a:lnTo>
                  <a:pt x="929504" y="59085"/>
                </a:lnTo>
                <a:lnTo>
                  <a:pt x="946198" y="59085"/>
                </a:lnTo>
                <a:lnTo>
                  <a:pt x="950783" y="70991"/>
                </a:lnTo>
                <a:close/>
              </a:path>
              <a:path w="1074420" h="72389">
                <a:moveTo>
                  <a:pt x="988959" y="72181"/>
                </a:moveTo>
                <a:lnTo>
                  <a:pt x="954356" y="50340"/>
                </a:lnTo>
                <a:lnTo>
                  <a:pt x="951755" y="36165"/>
                </a:lnTo>
                <a:lnTo>
                  <a:pt x="951755" y="29319"/>
                </a:lnTo>
                <a:lnTo>
                  <a:pt x="953336" y="23117"/>
                </a:lnTo>
                <a:lnTo>
                  <a:pt x="959784" y="11906"/>
                </a:lnTo>
                <a:lnTo>
                  <a:pt x="964299" y="7590"/>
                </a:lnTo>
                <a:lnTo>
                  <a:pt x="970052" y="4613"/>
                </a:lnTo>
                <a:lnTo>
                  <a:pt x="975815" y="1537"/>
                </a:lnTo>
                <a:lnTo>
                  <a:pt x="982111" y="0"/>
                </a:lnTo>
                <a:lnTo>
                  <a:pt x="988959" y="0"/>
                </a:lnTo>
                <a:lnTo>
                  <a:pt x="997982" y="1060"/>
                </a:lnTo>
                <a:lnTo>
                  <a:pt x="1005849" y="4241"/>
                </a:lnTo>
                <a:lnTo>
                  <a:pt x="1012563" y="9543"/>
                </a:lnTo>
                <a:lnTo>
                  <a:pt x="1015225" y="13096"/>
                </a:lnTo>
                <a:lnTo>
                  <a:pt x="982606" y="13096"/>
                </a:lnTo>
                <a:lnTo>
                  <a:pt x="977348" y="15279"/>
                </a:lnTo>
                <a:lnTo>
                  <a:pt x="973186" y="19645"/>
                </a:lnTo>
                <a:lnTo>
                  <a:pt x="969109" y="24010"/>
                </a:lnTo>
                <a:lnTo>
                  <a:pt x="967153" y="29319"/>
                </a:lnTo>
                <a:lnTo>
                  <a:pt x="967080" y="42911"/>
                </a:lnTo>
                <a:lnTo>
                  <a:pt x="969166" y="48419"/>
                </a:lnTo>
                <a:lnTo>
                  <a:pt x="977501" y="56951"/>
                </a:lnTo>
                <a:lnTo>
                  <a:pt x="982711" y="59085"/>
                </a:lnTo>
                <a:lnTo>
                  <a:pt x="1015140" y="59085"/>
                </a:lnTo>
                <a:lnTo>
                  <a:pt x="1012563" y="62554"/>
                </a:lnTo>
                <a:lnTo>
                  <a:pt x="1005849" y="67902"/>
                </a:lnTo>
                <a:lnTo>
                  <a:pt x="997982" y="71112"/>
                </a:lnTo>
                <a:lnTo>
                  <a:pt x="988959" y="72181"/>
                </a:lnTo>
                <a:close/>
              </a:path>
              <a:path w="1074420" h="72389">
                <a:moveTo>
                  <a:pt x="1005333" y="23365"/>
                </a:moveTo>
                <a:lnTo>
                  <a:pt x="1003942" y="20488"/>
                </a:lnTo>
                <a:lnTo>
                  <a:pt x="1001761" y="18057"/>
                </a:lnTo>
                <a:lnTo>
                  <a:pt x="995808" y="14088"/>
                </a:lnTo>
                <a:lnTo>
                  <a:pt x="992531" y="13096"/>
                </a:lnTo>
                <a:lnTo>
                  <a:pt x="1015225" y="13096"/>
                </a:lnTo>
                <a:lnTo>
                  <a:pt x="1018125" y="16966"/>
                </a:lnTo>
                <a:lnTo>
                  <a:pt x="1005333" y="23365"/>
                </a:lnTo>
                <a:close/>
              </a:path>
              <a:path w="1074420" h="72389">
                <a:moveTo>
                  <a:pt x="1015140" y="59085"/>
                </a:moveTo>
                <a:lnTo>
                  <a:pt x="992531" y="59085"/>
                </a:lnTo>
                <a:lnTo>
                  <a:pt x="995808" y="58142"/>
                </a:lnTo>
                <a:lnTo>
                  <a:pt x="998780" y="56257"/>
                </a:lnTo>
                <a:lnTo>
                  <a:pt x="1001761" y="54272"/>
                </a:lnTo>
                <a:lnTo>
                  <a:pt x="1003942" y="51791"/>
                </a:lnTo>
                <a:lnTo>
                  <a:pt x="1005333" y="48815"/>
                </a:lnTo>
                <a:lnTo>
                  <a:pt x="1018125" y="55066"/>
                </a:lnTo>
                <a:lnTo>
                  <a:pt x="1015140" y="59085"/>
                </a:lnTo>
                <a:close/>
              </a:path>
              <a:path w="1074420" h="72389">
                <a:moveTo>
                  <a:pt x="1074313" y="70991"/>
                </a:moveTo>
                <a:lnTo>
                  <a:pt x="1024754" y="70991"/>
                </a:lnTo>
                <a:lnTo>
                  <a:pt x="1024754" y="1041"/>
                </a:lnTo>
                <a:lnTo>
                  <a:pt x="1074313" y="1041"/>
                </a:lnTo>
                <a:lnTo>
                  <a:pt x="1074313" y="14138"/>
                </a:lnTo>
                <a:lnTo>
                  <a:pt x="1039642" y="14138"/>
                </a:lnTo>
                <a:lnTo>
                  <a:pt x="1039642" y="29021"/>
                </a:lnTo>
                <a:lnTo>
                  <a:pt x="1073570" y="29021"/>
                </a:lnTo>
                <a:lnTo>
                  <a:pt x="1073570" y="42118"/>
                </a:lnTo>
                <a:lnTo>
                  <a:pt x="1039642" y="42118"/>
                </a:lnTo>
                <a:lnTo>
                  <a:pt x="1039642" y="57894"/>
                </a:lnTo>
                <a:lnTo>
                  <a:pt x="1074313" y="57894"/>
                </a:lnTo>
                <a:lnTo>
                  <a:pt x="1074313" y="70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97939" y="2789830"/>
            <a:ext cx="243204" cy="296545"/>
          </a:xfrm>
          <a:custGeom>
            <a:avLst/>
            <a:gdLst/>
            <a:ahLst/>
            <a:cxnLst/>
            <a:rect l="l" t="t" r="r" b="b"/>
            <a:pathLst>
              <a:path w="243204" h="296544">
                <a:moveTo>
                  <a:pt x="129033" y="228599"/>
                </a:moveTo>
                <a:lnTo>
                  <a:pt x="86915" y="228599"/>
                </a:lnTo>
                <a:lnTo>
                  <a:pt x="211632" y="0"/>
                </a:lnTo>
                <a:lnTo>
                  <a:pt x="242737" y="18752"/>
                </a:lnTo>
                <a:lnTo>
                  <a:pt x="129033" y="228599"/>
                </a:lnTo>
                <a:close/>
              </a:path>
              <a:path w="243204" h="296544">
                <a:moveTo>
                  <a:pt x="92421" y="296167"/>
                </a:moveTo>
                <a:lnTo>
                  <a:pt x="0" y="183802"/>
                </a:lnTo>
                <a:lnTo>
                  <a:pt x="27830" y="157757"/>
                </a:lnTo>
                <a:lnTo>
                  <a:pt x="86915" y="228599"/>
                </a:lnTo>
                <a:lnTo>
                  <a:pt x="129033" y="228599"/>
                </a:lnTo>
                <a:lnTo>
                  <a:pt x="92421" y="296167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75086" y="1764921"/>
            <a:ext cx="1006475" cy="344805"/>
          </a:xfrm>
          <a:custGeom>
            <a:avLst/>
            <a:gdLst/>
            <a:ahLst/>
            <a:cxnLst/>
            <a:rect l="l" t="t" r="r" b="b"/>
            <a:pathLst>
              <a:path w="1006475" h="344805">
                <a:moveTo>
                  <a:pt x="0" y="0"/>
                </a:moveTo>
                <a:lnTo>
                  <a:pt x="1005898" y="0"/>
                </a:lnTo>
                <a:lnTo>
                  <a:pt x="1005898" y="344699"/>
                </a:lnTo>
                <a:lnTo>
                  <a:pt x="0" y="344699"/>
                </a:lnTo>
                <a:lnTo>
                  <a:pt x="0" y="0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16547" y="1888771"/>
            <a:ext cx="732155" cy="99060"/>
          </a:xfrm>
          <a:custGeom>
            <a:avLst/>
            <a:gdLst/>
            <a:ahLst/>
            <a:cxnLst/>
            <a:rect l="l" t="t" r="r" b="b"/>
            <a:pathLst>
              <a:path w="732154" h="99060">
                <a:moveTo>
                  <a:pt x="20390" y="96887"/>
                </a:moveTo>
                <a:lnTo>
                  <a:pt x="0" y="96887"/>
                </a:lnTo>
                <a:lnTo>
                  <a:pt x="0" y="1637"/>
                </a:lnTo>
                <a:lnTo>
                  <a:pt x="54372" y="1637"/>
                </a:lnTo>
                <a:lnTo>
                  <a:pt x="62111" y="4465"/>
                </a:lnTo>
                <a:lnTo>
                  <a:pt x="67865" y="10120"/>
                </a:lnTo>
                <a:lnTo>
                  <a:pt x="73719" y="15776"/>
                </a:lnTo>
                <a:lnTo>
                  <a:pt x="75192" y="19496"/>
                </a:lnTo>
                <a:lnTo>
                  <a:pt x="20390" y="19496"/>
                </a:lnTo>
                <a:lnTo>
                  <a:pt x="20390" y="45095"/>
                </a:lnTo>
                <a:lnTo>
                  <a:pt x="75128" y="45095"/>
                </a:lnTo>
                <a:lnTo>
                  <a:pt x="73670" y="48716"/>
                </a:lnTo>
                <a:lnTo>
                  <a:pt x="67716" y="54471"/>
                </a:lnTo>
                <a:lnTo>
                  <a:pt x="61763" y="60126"/>
                </a:lnTo>
                <a:lnTo>
                  <a:pt x="54074" y="62954"/>
                </a:lnTo>
                <a:lnTo>
                  <a:pt x="20390" y="62954"/>
                </a:lnTo>
                <a:lnTo>
                  <a:pt x="20390" y="96887"/>
                </a:lnTo>
                <a:close/>
              </a:path>
              <a:path w="732154" h="99060">
                <a:moveTo>
                  <a:pt x="75128" y="45095"/>
                </a:moveTo>
                <a:lnTo>
                  <a:pt x="45938" y="45095"/>
                </a:lnTo>
                <a:lnTo>
                  <a:pt x="49262" y="43953"/>
                </a:lnTo>
                <a:lnTo>
                  <a:pt x="54620" y="39389"/>
                </a:lnTo>
                <a:lnTo>
                  <a:pt x="55959" y="36264"/>
                </a:lnTo>
                <a:lnTo>
                  <a:pt x="55959" y="28327"/>
                </a:lnTo>
                <a:lnTo>
                  <a:pt x="54620" y="25201"/>
                </a:lnTo>
                <a:lnTo>
                  <a:pt x="49262" y="20637"/>
                </a:lnTo>
                <a:lnTo>
                  <a:pt x="45938" y="19496"/>
                </a:lnTo>
                <a:lnTo>
                  <a:pt x="75192" y="19496"/>
                </a:lnTo>
                <a:lnTo>
                  <a:pt x="76646" y="23167"/>
                </a:lnTo>
                <a:lnTo>
                  <a:pt x="76646" y="41325"/>
                </a:lnTo>
                <a:lnTo>
                  <a:pt x="75128" y="45095"/>
                </a:lnTo>
                <a:close/>
              </a:path>
              <a:path w="732154" h="99060">
                <a:moveTo>
                  <a:pt x="107500" y="96887"/>
                </a:moveTo>
                <a:lnTo>
                  <a:pt x="87111" y="96887"/>
                </a:lnTo>
                <a:lnTo>
                  <a:pt x="87111" y="1637"/>
                </a:lnTo>
                <a:lnTo>
                  <a:pt x="141483" y="1637"/>
                </a:lnTo>
                <a:lnTo>
                  <a:pt x="149222" y="4514"/>
                </a:lnTo>
                <a:lnTo>
                  <a:pt x="154977" y="10268"/>
                </a:lnTo>
                <a:lnTo>
                  <a:pt x="160831" y="16023"/>
                </a:lnTo>
                <a:lnTo>
                  <a:pt x="162215" y="19496"/>
                </a:lnTo>
                <a:lnTo>
                  <a:pt x="107500" y="19496"/>
                </a:lnTo>
                <a:lnTo>
                  <a:pt x="107500" y="45095"/>
                </a:lnTo>
                <a:lnTo>
                  <a:pt x="162056" y="45095"/>
                </a:lnTo>
                <a:lnTo>
                  <a:pt x="161773" y="45987"/>
                </a:lnTo>
                <a:lnTo>
                  <a:pt x="153836" y="56107"/>
                </a:lnTo>
                <a:lnTo>
                  <a:pt x="148875" y="59283"/>
                </a:lnTo>
                <a:lnTo>
                  <a:pt x="142922" y="60573"/>
                </a:lnTo>
                <a:lnTo>
                  <a:pt x="144327" y="62954"/>
                </a:lnTo>
                <a:lnTo>
                  <a:pt x="107500" y="62954"/>
                </a:lnTo>
                <a:lnTo>
                  <a:pt x="107500" y="96887"/>
                </a:lnTo>
                <a:close/>
              </a:path>
              <a:path w="732154" h="99060">
                <a:moveTo>
                  <a:pt x="162056" y="45095"/>
                </a:moveTo>
                <a:lnTo>
                  <a:pt x="132851" y="45095"/>
                </a:lnTo>
                <a:lnTo>
                  <a:pt x="136224" y="43953"/>
                </a:lnTo>
                <a:lnTo>
                  <a:pt x="138903" y="41671"/>
                </a:lnTo>
                <a:lnTo>
                  <a:pt x="141681" y="39389"/>
                </a:lnTo>
                <a:lnTo>
                  <a:pt x="143070" y="36264"/>
                </a:lnTo>
                <a:lnTo>
                  <a:pt x="143070" y="28327"/>
                </a:lnTo>
                <a:lnTo>
                  <a:pt x="141681" y="25201"/>
                </a:lnTo>
                <a:lnTo>
                  <a:pt x="138903" y="22919"/>
                </a:lnTo>
                <a:lnTo>
                  <a:pt x="136224" y="20637"/>
                </a:lnTo>
                <a:lnTo>
                  <a:pt x="132851" y="19496"/>
                </a:lnTo>
                <a:lnTo>
                  <a:pt x="162215" y="19496"/>
                </a:lnTo>
                <a:lnTo>
                  <a:pt x="163758" y="23365"/>
                </a:lnTo>
                <a:lnTo>
                  <a:pt x="163758" y="39737"/>
                </a:lnTo>
                <a:lnTo>
                  <a:pt x="162056" y="45095"/>
                </a:lnTo>
                <a:close/>
              </a:path>
              <a:path w="732154" h="99060">
                <a:moveTo>
                  <a:pt x="164353" y="96887"/>
                </a:moveTo>
                <a:lnTo>
                  <a:pt x="140986" y="96887"/>
                </a:lnTo>
                <a:lnTo>
                  <a:pt x="122383" y="62954"/>
                </a:lnTo>
                <a:lnTo>
                  <a:pt x="144327" y="62954"/>
                </a:lnTo>
                <a:lnTo>
                  <a:pt x="164353" y="96887"/>
                </a:lnTo>
                <a:close/>
              </a:path>
              <a:path w="732154" h="99060">
                <a:moveTo>
                  <a:pt x="222118" y="98673"/>
                </a:moveTo>
                <a:lnTo>
                  <a:pt x="186400" y="84832"/>
                </a:lnTo>
                <a:lnTo>
                  <a:pt x="172409" y="49262"/>
                </a:lnTo>
                <a:lnTo>
                  <a:pt x="173284" y="39021"/>
                </a:lnTo>
                <a:lnTo>
                  <a:pt x="202324" y="3497"/>
                </a:lnTo>
                <a:lnTo>
                  <a:pt x="222118" y="0"/>
                </a:lnTo>
                <a:lnTo>
                  <a:pt x="232564" y="874"/>
                </a:lnTo>
                <a:lnTo>
                  <a:pt x="242024" y="3497"/>
                </a:lnTo>
                <a:lnTo>
                  <a:pt x="250498" y="7869"/>
                </a:lnTo>
                <a:lnTo>
                  <a:pt x="257986" y="13990"/>
                </a:lnTo>
                <a:lnTo>
                  <a:pt x="261311" y="18007"/>
                </a:lnTo>
                <a:lnTo>
                  <a:pt x="213288" y="18007"/>
                </a:lnTo>
                <a:lnTo>
                  <a:pt x="206243" y="20984"/>
                </a:lnTo>
                <a:lnTo>
                  <a:pt x="195825" y="32791"/>
                </a:lnTo>
                <a:lnTo>
                  <a:pt x="193245" y="40233"/>
                </a:lnTo>
                <a:lnTo>
                  <a:pt x="193315" y="58589"/>
                </a:lnTo>
                <a:lnTo>
                  <a:pt x="195875" y="65930"/>
                </a:lnTo>
                <a:lnTo>
                  <a:pt x="201134" y="71884"/>
                </a:lnTo>
                <a:lnTo>
                  <a:pt x="206492" y="77738"/>
                </a:lnTo>
                <a:lnTo>
                  <a:pt x="213486" y="80665"/>
                </a:lnTo>
                <a:lnTo>
                  <a:pt x="261282" y="80665"/>
                </a:lnTo>
                <a:lnTo>
                  <a:pt x="257986" y="84682"/>
                </a:lnTo>
                <a:lnTo>
                  <a:pt x="250498" y="90803"/>
                </a:lnTo>
                <a:lnTo>
                  <a:pt x="242024" y="95175"/>
                </a:lnTo>
                <a:lnTo>
                  <a:pt x="232564" y="97798"/>
                </a:lnTo>
                <a:lnTo>
                  <a:pt x="222118" y="98673"/>
                </a:lnTo>
                <a:close/>
              </a:path>
              <a:path w="732154" h="99060">
                <a:moveTo>
                  <a:pt x="261282" y="80665"/>
                </a:moveTo>
                <a:lnTo>
                  <a:pt x="230453" y="80665"/>
                </a:lnTo>
                <a:lnTo>
                  <a:pt x="237349" y="77787"/>
                </a:lnTo>
                <a:lnTo>
                  <a:pt x="248361" y="66178"/>
                </a:lnTo>
                <a:lnTo>
                  <a:pt x="251140" y="58589"/>
                </a:lnTo>
                <a:lnTo>
                  <a:pt x="251140" y="40233"/>
                </a:lnTo>
                <a:lnTo>
                  <a:pt x="248461" y="32791"/>
                </a:lnTo>
                <a:lnTo>
                  <a:pt x="243103" y="26937"/>
                </a:lnTo>
                <a:lnTo>
                  <a:pt x="237844" y="20984"/>
                </a:lnTo>
                <a:lnTo>
                  <a:pt x="230850" y="18007"/>
                </a:lnTo>
                <a:lnTo>
                  <a:pt x="261311" y="18007"/>
                </a:lnTo>
                <a:lnTo>
                  <a:pt x="264106" y="21384"/>
                </a:lnTo>
                <a:lnTo>
                  <a:pt x="268478" y="29728"/>
                </a:lnTo>
                <a:lnTo>
                  <a:pt x="271101" y="39021"/>
                </a:lnTo>
                <a:lnTo>
                  <a:pt x="271976" y="49262"/>
                </a:lnTo>
                <a:lnTo>
                  <a:pt x="271083" y="59577"/>
                </a:lnTo>
                <a:lnTo>
                  <a:pt x="268478" y="68833"/>
                </a:lnTo>
                <a:lnTo>
                  <a:pt x="264106" y="77223"/>
                </a:lnTo>
                <a:lnTo>
                  <a:pt x="261282" y="80665"/>
                </a:lnTo>
                <a:close/>
              </a:path>
              <a:path w="732154" h="99060">
                <a:moveTo>
                  <a:pt x="331490" y="80665"/>
                </a:moveTo>
                <a:lnTo>
                  <a:pt x="303711" y="80665"/>
                </a:lnTo>
                <a:lnTo>
                  <a:pt x="307333" y="79275"/>
                </a:lnTo>
                <a:lnTo>
                  <a:pt x="312690" y="73719"/>
                </a:lnTo>
                <a:lnTo>
                  <a:pt x="314031" y="69999"/>
                </a:lnTo>
                <a:lnTo>
                  <a:pt x="314031" y="1637"/>
                </a:lnTo>
                <a:lnTo>
                  <a:pt x="334271" y="1637"/>
                </a:lnTo>
                <a:lnTo>
                  <a:pt x="334271" y="65632"/>
                </a:lnTo>
                <a:lnTo>
                  <a:pt x="333713" y="73018"/>
                </a:lnTo>
                <a:lnTo>
                  <a:pt x="332039" y="79548"/>
                </a:lnTo>
                <a:lnTo>
                  <a:pt x="331490" y="80665"/>
                </a:lnTo>
                <a:close/>
              </a:path>
              <a:path w="732154" h="99060">
                <a:moveTo>
                  <a:pt x="300784" y="98673"/>
                </a:moveTo>
                <a:lnTo>
                  <a:pt x="293157" y="98087"/>
                </a:lnTo>
                <a:lnTo>
                  <a:pt x="286348" y="96329"/>
                </a:lnTo>
                <a:lnTo>
                  <a:pt x="280358" y="93399"/>
                </a:lnTo>
                <a:lnTo>
                  <a:pt x="275186" y="89296"/>
                </a:lnTo>
                <a:lnTo>
                  <a:pt x="283967" y="73670"/>
                </a:lnTo>
                <a:lnTo>
                  <a:pt x="288828" y="78333"/>
                </a:lnTo>
                <a:lnTo>
                  <a:pt x="293889" y="80665"/>
                </a:lnTo>
                <a:lnTo>
                  <a:pt x="331490" y="80665"/>
                </a:lnTo>
                <a:lnTo>
                  <a:pt x="329248" y="85222"/>
                </a:lnTo>
                <a:lnTo>
                  <a:pt x="325341" y="90040"/>
                </a:lnTo>
                <a:lnTo>
                  <a:pt x="320514" y="93817"/>
                </a:lnTo>
                <a:lnTo>
                  <a:pt x="314812" y="96514"/>
                </a:lnTo>
                <a:lnTo>
                  <a:pt x="308235" y="98133"/>
                </a:lnTo>
                <a:lnTo>
                  <a:pt x="300784" y="98673"/>
                </a:lnTo>
                <a:close/>
              </a:path>
              <a:path w="732154" h="99060">
                <a:moveTo>
                  <a:pt x="418935" y="96887"/>
                </a:moveTo>
                <a:lnTo>
                  <a:pt x="351515" y="96887"/>
                </a:lnTo>
                <a:lnTo>
                  <a:pt x="351515" y="1637"/>
                </a:lnTo>
                <a:lnTo>
                  <a:pt x="418935" y="1637"/>
                </a:lnTo>
                <a:lnTo>
                  <a:pt x="418935" y="19496"/>
                </a:lnTo>
                <a:lnTo>
                  <a:pt x="371905" y="19496"/>
                </a:lnTo>
                <a:lnTo>
                  <a:pt x="371905" y="39588"/>
                </a:lnTo>
                <a:lnTo>
                  <a:pt x="418041" y="39588"/>
                </a:lnTo>
                <a:lnTo>
                  <a:pt x="418041" y="57448"/>
                </a:lnTo>
                <a:lnTo>
                  <a:pt x="371905" y="57448"/>
                </a:lnTo>
                <a:lnTo>
                  <a:pt x="371905" y="79027"/>
                </a:lnTo>
                <a:lnTo>
                  <a:pt x="418935" y="79027"/>
                </a:lnTo>
                <a:lnTo>
                  <a:pt x="418935" y="96887"/>
                </a:lnTo>
                <a:close/>
              </a:path>
              <a:path w="732154" h="99060">
                <a:moveTo>
                  <a:pt x="479039" y="98673"/>
                </a:moveTo>
                <a:lnTo>
                  <a:pt x="442725" y="84534"/>
                </a:lnTo>
                <a:lnTo>
                  <a:pt x="428438" y="49262"/>
                </a:lnTo>
                <a:lnTo>
                  <a:pt x="428847" y="42434"/>
                </a:lnTo>
                <a:lnTo>
                  <a:pt x="453292" y="6251"/>
                </a:lnTo>
                <a:lnTo>
                  <a:pt x="479039" y="0"/>
                </a:lnTo>
                <a:lnTo>
                  <a:pt x="491411" y="1460"/>
                </a:lnTo>
                <a:lnTo>
                  <a:pt x="502182" y="5841"/>
                </a:lnTo>
                <a:lnTo>
                  <a:pt x="511354" y="13143"/>
                </a:lnTo>
                <a:lnTo>
                  <a:pt x="514957" y="18007"/>
                </a:lnTo>
                <a:lnTo>
                  <a:pt x="470408" y="18007"/>
                </a:lnTo>
                <a:lnTo>
                  <a:pt x="463264" y="20984"/>
                </a:lnTo>
                <a:lnTo>
                  <a:pt x="457608" y="26937"/>
                </a:lnTo>
                <a:lnTo>
                  <a:pt x="452052" y="32890"/>
                </a:lnTo>
                <a:lnTo>
                  <a:pt x="449274" y="40332"/>
                </a:lnTo>
                <a:lnTo>
                  <a:pt x="449274" y="58489"/>
                </a:lnTo>
                <a:lnTo>
                  <a:pt x="452102" y="66030"/>
                </a:lnTo>
                <a:lnTo>
                  <a:pt x="457757" y="71884"/>
                </a:lnTo>
                <a:lnTo>
                  <a:pt x="463512" y="77738"/>
                </a:lnTo>
                <a:lnTo>
                  <a:pt x="470606" y="80665"/>
                </a:lnTo>
                <a:lnTo>
                  <a:pt x="514872" y="80665"/>
                </a:lnTo>
                <a:lnTo>
                  <a:pt x="511354" y="85445"/>
                </a:lnTo>
                <a:lnTo>
                  <a:pt x="502182" y="92794"/>
                </a:lnTo>
                <a:lnTo>
                  <a:pt x="491411" y="97203"/>
                </a:lnTo>
                <a:lnTo>
                  <a:pt x="479039" y="98673"/>
                </a:lnTo>
                <a:close/>
              </a:path>
              <a:path w="732154" h="99060">
                <a:moveTo>
                  <a:pt x="501513" y="31849"/>
                </a:moveTo>
                <a:lnTo>
                  <a:pt x="499529" y="27979"/>
                </a:lnTo>
                <a:lnTo>
                  <a:pt x="496502" y="24705"/>
                </a:lnTo>
                <a:lnTo>
                  <a:pt x="492434" y="22026"/>
                </a:lnTo>
                <a:lnTo>
                  <a:pt x="488465" y="19348"/>
                </a:lnTo>
                <a:lnTo>
                  <a:pt x="484000" y="18007"/>
                </a:lnTo>
                <a:lnTo>
                  <a:pt x="514957" y="18007"/>
                </a:lnTo>
                <a:lnTo>
                  <a:pt x="518925" y="23365"/>
                </a:lnTo>
                <a:lnTo>
                  <a:pt x="501513" y="31849"/>
                </a:lnTo>
                <a:close/>
              </a:path>
              <a:path w="732154" h="99060">
                <a:moveTo>
                  <a:pt x="514872" y="80665"/>
                </a:moveTo>
                <a:lnTo>
                  <a:pt x="484000" y="80665"/>
                </a:lnTo>
                <a:lnTo>
                  <a:pt x="488465" y="79374"/>
                </a:lnTo>
                <a:lnTo>
                  <a:pt x="496502" y="74116"/>
                </a:lnTo>
                <a:lnTo>
                  <a:pt x="499529" y="70742"/>
                </a:lnTo>
                <a:lnTo>
                  <a:pt x="501513" y="66674"/>
                </a:lnTo>
                <a:lnTo>
                  <a:pt x="518925" y="75157"/>
                </a:lnTo>
                <a:lnTo>
                  <a:pt x="514872" y="80665"/>
                </a:lnTo>
                <a:close/>
              </a:path>
              <a:path w="732154" h="99060">
                <a:moveTo>
                  <a:pt x="599055" y="19496"/>
                </a:moveTo>
                <a:lnTo>
                  <a:pt x="523005" y="19496"/>
                </a:lnTo>
                <a:lnTo>
                  <a:pt x="523005" y="1637"/>
                </a:lnTo>
                <a:lnTo>
                  <a:pt x="599055" y="1637"/>
                </a:lnTo>
                <a:lnTo>
                  <a:pt x="599055" y="19496"/>
                </a:lnTo>
                <a:close/>
              </a:path>
              <a:path w="732154" h="99060">
                <a:moveTo>
                  <a:pt x="571225" y="96887"/>
                </a:moveTo>
                <a:lnTo>
                  <a:pt x="550835" y="96887"/>
                </a:lnTo>
                <a:lnTo>
                  <a:pt x="550835" y="19496"/>
                </a:lnTo>
                <a:lnTo>
                  <a:pt x="571225" y="19496"/>
                </a:lnTo>
                <a:lnTo>
                  <a:pt x="571225" y="96887"/>
                </a:lnTo>
                <a:close/>
              </a:path>
              <a:path w="732154" h="99060">
                <a:moveTo>
                  <a:pt x="691931" y="98673"/>
                </a:moveTo>
                <a:lnTo>
                  <a:pt x="655617" y="84534"/>
                </a:lnTo>
                <a:lnTo>
                  <a:pt x="641330" y="49262"/>
                </a:lnTo>
                <a:lnTo>
                  <a:pt x="641739" y="42434"/>
                </a:lnTo>
                <a:lnTo>
                  <a:pt x="666184" y="6251"/>
                </a:lnTo>
                <a:lnTo>
                  <a:pt x="691931" y="0"/>
                </a:lnTo>
                <a:lnTo>
                  <a:pt x="704302" y="1460"/>
                </a:lnTo>
                <a:lnTo>
                  <a:pt x="715074" y="5841"/>
                </a:lnTo>
                <a:lnTo>
                  <a:pt x="724246" y="13143"/>
                </a:lnTo>
                <a:lnTo>
                  <a:pt x="727849" y="18007"/>
                </a:lnTo>
                <a:lnTo>
                  <a:pt x="683299" y="18007"/>
                </a:lnTo>
                <a:lnTo>
                  <a:pt x="676155" y="20984"/>
                </a:lnTo>
                <a:lnTo>
                  <a:pt x="670500" y="26937"/>
                </a:lnTo>
                <a:lnTo>
                  <a:pt x="664943" y="32890"/>
                </a:lnTo>
                <a:lnTo>
                  <a:pt x="662166" y="40332"/>
                </a:lnTo>
                <a:lnTo>
                  <a:pt x="662166" y="58489"/>
                </a:lnTo>
                <a:lnTo>
                  <a:pt x="664993" y="66030"/>
                </a:lnTo>
                <a:lnTo>
                  <a:pt x="670649" y="71884"/>
                </a:lnTo>
                <a:lnTo>
                  <a:pt x="676404" y="77738"/>
                </a:lnTo>
                <a:lnTo>
                  <a:pt x="683498" y="80665"/>
                </a:lnTo>
                <a:lnTo>
                  <a:pt x="727764" y="80665"/>
                </a:lnTo>
                <a:lnTo>
                  <a:pt x="724246" y="85445"/>
                </a:lnTo>
                <a:lnTo>
                  <a:pt x="715074" y="92794"/>
                </a:lnTo>
                <a:lnTo>
                  <a:pt x="704302" y="97203"/>
                </a:lnTo>
                <a:lnTo>
                  <a:pt x="691931" y="98673"/>
                </a:lnTo>
                <a:close/>
              </a:path>
              <a:path w="732154" h="99060">
                <a:moveTo>
                  <a:pt x="714405" y="31849"/>
                </a:moveTo>
                <a:lnTo>
                  <a:pt x="712420" y="27979"/>
                </a:lnTo>
                <a:lnTo>
                  <a:pt x="709393" y="24705"/>
                </a:lnTo>
                <a:lnTo>
                  <a:pt x="705325" y="22026"/>
                </a:lnTo>
                <a:lnTo>
                  <a:pt x="701357" y="19348"/>
                </a:lnTo>
                <a:lnTo>
                  <a:pt x="696892" y="18007"/>
                </a:lnTo>
                <a:lnTo>
                  <a:pt x="727849" y="18007"/>
                </a:lnTo>
                <a:lnTo>
                  <a:pt x="731817" y="23365"/>
                </a:lnTo>
                <a:lnTo>
                  <a:pt x="714405" y="31849"/>
                </a:lnTo>
                <a:close/>
              </a:path>
              <a:path w="732154" h="99060">
                <a:moveTo>
                  <a:pt x="727764" y="80665"/>
                </a:moveTo>
                <a:lnTo>
                  <a:pt x="696892" y="80665"/>
                </a:lnTo>
                <a:lnTo>
                  <a:pt x="701357" y="79374"/>
                </a:lnTo>
                <a:lnTo>
                  <a:pt x="709393" y="74116"/>
                </a:lnTo>
                <a:lnTo>
                  <a:pt x="712420" y="70742"/>
                </a:lnTo>
                <a:lnTo>
                  <a:pt x="714405" y="66674"/>
                </a:lnTo>
                <a:lnTo>
                  <a:pt x="731817" y="75157"/>
                </a:lnTo>
                <a:lnTo>
                  <a:pt x="727764" y="806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77778" y="4167265"/>
            <a:ext cx="1184501" cy="84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55" dirty="0">
                <a:solidFill>
                  <a:srgbClr val="000000"/>
                </a:solidFill>
              </a:rPr>
              <a:t>13</a:t>
            </a:fld>
            <a:r>
              <a:rPr spc="330" dirty="0">
                <a:solidFill>
                  <a:srgbClr val="000000"/>
                </a:solidFill>
              </a:rPr>
              <a:t> </a:t>
            </a:r>
            <a:r>
              <a:rPr spc="-30" dirty="0"/>
              <a:t>OPENSHIFT </a:t>
            </a:r>
            <a:r>
              <a:rPr spc="-25" dirty="0"/>
              <a:t>TECHNICAL</a:t>
            </a:r>
            <a:r>
              <a:rPr spc="40" dirty="0"/>
              <a:t> </a:t>
            </a:r>
            <a:r>
              <a:rPr spc="-4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49847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1634" y="1526174"/>
            <a:ext cx="993140" cy="2934335"/>
          </a:xfrm>
          <a:custGeom>
            <a:avLst/>
            <a:gdLst/>
            <a:ahLst/>
            <a:cxnLst/>
            <a:rect l="l" t="t" r="r" b="b"/>
            <a:pathLst>
              <a:path w="993139" h="2934335">
                <a:moveTo>
                  <a:pt x="0" y="0"/>
                </a:moveTo>
                <a:lnTo>
                  <a:pt x="992998" y="0"/>
                </a:lnTo>
                <a:lnTo>
                  <a:pt x="992998" y="2934291"/>
                </a:lnTo>
                <a:lnTo>
                  <a:pt x="0" y="2934291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6868" y="1649118"/>
            <a:ext cx="734695" cy="99060"/>
          </a:xfrm>
          <a:custGeom>
            <a:avLst/>
            <a:gdLst/>
            <a:ahLst/>
            <a:cxnLst/>
            <a:rect l="l" t="t" r="r" b="b"/>
            <a:pathLst>
              <a:path w="734694" h="99060">
                <a:moveTo>
                  <a:pt x="20389" y="96887"/>
                </a:moveTo>
                <a:lnTo>
                  <a:pt x="0" y="96887"/>
                </a:lnTo>
                <a:lnTo>
                  <a:pt x="0" y="1637"/>
                </a:lnTo>
                <a:lnTo>
                  <a:pt x="54371" y="1637"/>
                </a:lnTo>
                <a:lnTo>
                  <a:pt x="62110" y="4465"/>
                </a:lnTo>
                <a:lnTo>
                  <a:pt x="67865" y="10120"/>
                </a:lnTo>
                <a:lnTo>
                  <a:pt x="73718" y="15776"/>
                </a:lnTo>
                <a:lnTo>
                  <a:pt x="75191" y="19496"/>
                </a:lnTo>
                <a:lnTo>
                  <a:pt x="20389" y="19496"/>
                </a:lnTo>
                <a:lnTo>
                  <a:pt x="20389" y="45095"/>
                </a:lnTo>
                <a:lnTo>
                  <a:pt x="75127" y="45095"/>
                </a:lnTo>
                <a:lnTo>
                  <a:pt x="73669" y="48716"/>
                </a:lnTo>
                <a:lnTo>
                  <a:pt x="67715" y="54471"/>
                </a:lnTo>
                <a:lnTo>
                  <a:pt x="61762" y="60126"/>
                </a:lnTo>
                <a:lnTo>
                  <a:pt x="54073" y="62954"/>
                </a:lnTo>
                <a:lnTo>
                  <a:pt x="20389" y="62954"/>
                </a:lnTo>
                <a:lnTo>
                  <a:pt x="20389" y="96887"/>
                </a:lnTo>
                <a:close/>
              </a:path>
              <a:path w="734694" h="99060">
                <a:moveTo>
                  <a:pt x="75127" y="45095"/>
                </a:moveTo>
                <a:lnTo>
                  <a:pt x="45938" y="45095"/>
                </a:lnTo>
                <a:lnTo>
                  <a:pt x="49261" y="43953"/>
                </a:lnTo>
                <a:lnTo>
                  <a:pt x="54619" y="39389"/>
                </a:lnTo>
                <a:lnTo>
                  <a:pt x="55959" y="36264"/>
                </a:lnTo>
                <a:lnTo>
                  <a:pt x="55959" y="28327"/>
                </a:lnTo>
                <a:lnTo>
                  <a:pt x="54619" y="25202"/>
                </a:lnTo>
                <a:lnTo>
                  <a:pt x="49261" y="20637"/>
                </a:lnTo>
                <a:lnTo>
                  <a:pt x="45938" y="19496"/>
                </a:lnTo>
                <a:lnTo>
                  <a:pt x="75191" y="19496"/>
                </a:lnTo>
                <a:lnTo>
                  <a:pt x="76645" y="23167"/>
                </a:lnTo>
                <a:lnTo>
                  <a:pt x="76645" y="41325"/>
                </a:lnTo>
                <a:lnTo>
                  <a:pt x="75127" y="45095"/>
                </a:lnTo>
                <a:close/>
              </a:path>
              <a:path w="734694" h="99060">
                <a:moveTo>
                  <a:pt x="107499" y="96887"/>
                </a:moveTo>
                <a:lnTo>
                  <a:pt x="87110" y="96887"/>
                </a:lnTo>
                <a:lnTo>
                  <a:pt x="87110" y="1637"/>
                </a:lnTo>
                <a:lnTo>
                  <a:pt x="141482" y="1637"/>
                </a:lnTo>
                <a:lnTo>
                  <a:pt x="149221" y="4514"/>
                </a:lnTo>
                <a:lnTo>
                  <a:pt x="154976" y="10269"/>
                </a:lnTo>
                <a:lnTo>
                  <a:pt x="160830" y="16023"/>
                </a:lnTo>
                <a:lnTo>
                  <a:pt x="162214" y="19496"/>
                </a:lnTo>
                <a:lnTo>
                  <a:pt x="107499" y="19496"/>
                </a:lnTo>
                <a:lnTo>
                  <a:pt x="107499" y="45095"/>
                </a:lnTo>
                <a:lnTo>
                  <a:pt x="162055" y="45095"/>
                </a:lnTo>
                <a:lnTo>
                  <a:pt x="161772" y="45988"/>
                </a:lnTo>
                <a:lnTo>
                  <a:pt x="153835" y="56107"/>
                </a:lnTo>
                <a:lnTo>
                  <a:pt x="148874" y="59283"/>
                </a:lnTo>
                <a:lnTo>
                  <a:pt x="142921" y="60573"/>
                </a:lnTo>
                <a:lnTo>
                  <a:pt x="144326" y="62954"/>
                </a:lnTo>
                <a:lnTo>
                  <a:pt x="107499" y="62954"/>
                </a:lnTo>
                <a:lnTo>
                  <a:pt x="107499" y="96887"/>
                </a:lnTo>
                <a:close/>
              </a:path>
              <a:path w="734694" h="99060">
                <a:moveTo>
                  <a:pt x="162055" y="45095"/>
                </a:moveTo>
                <a:lnTo>
                  <a:pt x="132850" y="45095"/>
                </a:lnTo>
                <a:lnTo>
                  <a:pt x="136223" y="43953"/>
                </a:lnTo>
                <a:lnTo>
                  <a:pt x="138902" y="41671"/>
                </a:lnTo>
                <a:lnTo>
                  <a:pt x="141681" y="39389"/>
                </a:lnTo>
                <a:lnTo>
                  <a:pt x="143069" y="36264"/>
                </a:lnTo>
                <a:lnTo>
                  <a:pt x="143069" y="28327"/>
                </a:lnTo>
                <a:lnTo>
                  <a:pt x="141681" y="25202"/>
                </a:lnTo>
                <a:lnTo>
                  <a:pt x="138902" y="22919"/>
                </a:lnTo>
                <a:lnTo>
                  <a:pt x="136223" y="20637"/>
                </a:lnTo>
                <a:lnTo>
                  <a:pt x="132850" y="19496"/>
                </a:lnTo>
                <a:lnTo>
                  <a:pt x="162214" y="19496"/>
                </a:lnTo>
                <a:lnTo>
                  <a:pt x="163757" y="23365"/>
                </a:lnTo>
                <a:lnTo>
                  <a:pt x="163757" y="39737"/>
                </a:lnTo>
                <a:lnTo>
                  <a:pt x="162055" y="45095"/>
                </a:lnTo>
                <a:close/>
              </a:path>
              <a:path w="734694" h="99060">
                <a:moveTo>
                  <a:pt x="164352" y="96887"/>
                </a:moveTo>
                <a:lnTo>
                  <a:pt x="140985" y="96887"/>
                </a:lnTo>
                <a:lnTo>
                  <a:pt x="122382" y="62954"/>
                </a:lnTo>
                <a:lnTo>
                  <a:pt x="144326" y="62954"/>
                </a:lnTo>
                <a:lnTo>
                  <a:pt x="164352" y="96887"/>
                </a:lnTo>
                <a:close/>
              </a:path>
              <a:path w="734694" h="99060">
                <a:moveTo>
                  <a:pt x="222117" y="98673"/>
                </a:moveTo>
                <a:lnTo>
                  <a:pt x="186399" y="84832"/>
                </a:lnTo>
                <a:lnTo>
                  <a:pt x="172409" y="49262"/>
                </a:lnTo>
                <a:lnTo>
                  <a:pt x="173284" y="39021"/>
                </a:lnTo>
                <a:lnTo>
                  <a:pt x="202323" y="3497"/>
                </a:lnTo>
                <a:lnTo>
                  <a:pt x="222117" y="0"/>
                </a:lnTo>
                <a:lnTo>
                  <a:pt x="232563" y="874"/>
                </a:lnTo>
                <a:lnTo>
                  <a:pt x="242023" y="3497"/>
                </a:lnTo>
                <a:lnTo>
                  <a:pt x="250497" y="7869"/>
                </a:lnTo>
                <a:lnTo>
                  <a:pt x="257985" y="13990"/>
                </a:lnTo>
                <a:lnTo>
                  <a:pt x="261310" y="18007"/>
                </a:lnTo>
                <a:lnTo>
                  <a:pt x="213287" y="18007"/>
                </a:lnTo>
                <a:lnTo>
                  <a:pt x="206242" y="20984"/>
                </a:lnTo>
                <a:lnTo>
                  <a:pt x="195825" y="32791"/>
                </a:lnTo>
                <a:lnTo>
                  <a:pt x="193245" y="40233"/>
                </a:lnTo>
                <a:lnTo>
                  <a:pt x="193315" y="58589"/>
                </a:lnTo>
                <a:lnTo>
                  <a:pt x="195874" y="65930"/>
                </a:lnTo>
                <a:lnTo>
                  <a:pt x="201133" y="71884"/>
                </a:lnTo>
                <a:lnTo>
                  <a:pt x="206491" y="77738"/>
                </a:lnTo>
                <a:lnTo>
                  <a:pt x="213486" y="80665"/>
                </a:lnTo>
                <a:lnTo>
                  <a:pt x="261281" y="80665"/>
                </a:lnTo>
                <a:lnTo>
                  <a:pt x="257985" y="84682"/>
                </a:lnTo>
                <a:lnTo>
                  <a:pt x="250497" y="90803"/>
                </a:lnTo>
                <a:lnTo>
                  <a:pt x="242023" y="95175"/>
                </a:lnTo>
                <a:lnTo>
                  <a:pt x="232563" y="97798"/>
                </a:lnTo>
                <a:lnTo>
                  <a:pt x="222117" y="98673"/>
                </a:lnTo>
                <a:close/>
              </a:path>
              <a:path w="734694" h="99060">
                <a:moveTo>
                  <a:pt x="261281" y="80665"/>
                </a:moveTo>
                <a:lnTo>
                  <a:pt x="230452" y="80665"/>
                </a:lnTo>
                <a:lnTo>
                  <a:pt x="237348" y="77787"/>
                </a:lnTo>
                <a:lnTo>
                  <a:pt x="248361" y="66178"/>
                </a:lnTo>
                <a:lnTo>
                  <a:pt x="251139" y="58589"/>
                </a:lnTo>
                <a:lnTo>
                  <a:pt x="251139" y="40233"/>
                </a:lnTo>
                <a:lnTo>
                  <a:pt x="248460" y="32791"/>
                </a:lnTo>
                <a:lnTo>
                  <a:pt x="243102" y="26937"/>
                </a:lnTo>
                <a:lnTo>
                  <a:pt x="237844" y="20984"/>
                </a:lnTo>
                <a:lnTo>
                  <a:pt x="230849" y="18007"/>
                </a:lnTo>
                <a:lnTo>
                  <a:pt x="261310" y="18007"/>
                </a:lnTo>
                <a:lnTo>
                  <a:pt x="264105" y="21384"/>
                </a:lnTo>
                <a:lnTo>
                  <a:pt x="268477" y="29728"/>
                </a:lnTo>
                <a:lnTo>
                  <a:pt x="271100" y="39021"/>
                </a:lnTo>
                <a:lnTo>
                  <a:pt x="271975" y="49262"/>
                </a:lnTo>
                <a:lnTo>
                  <a:pt x="271082" y="59577"/>
                </a:lnTo>
                <a:lnTo>
                  <a:pt x="268477" y="68833"/>
                </a:lnTo>
                <a:lnTo>
                  <a:pt x="264105" y="77223"/>
                </a:lnTo>
                <a:lnTo>
                  <a:pt x="261281" y="80665"/>
                </a:lnTo>
                <a:close/>
              </a:path>
              <a:path w="734694" h="99060">
                <a:moveTo>
                  <a:pt x="331489" y="80665"/>
                </a:moveTo>
                <a:lnTo>
                  <a:pt x="303710" y="80665"/>
                </a:lnTo>
                <a:lnTo>
                  <a:pt x="307333" y="79275"/>
                </a:lnTo>
                <a:lnTo>
                  <a:pt x="312690" y="73719"/>
                </a:lnTo>
                <a:lnTo>
                  <a:pt x="314030" y="69999"/>
                </a:lnTo>
                <a:lnTo>
                  <a:pt x="314030" y="1637"/>
                </a:lnTo>
                <a:lnTo>
                  <a:pt x="334270" y="1637"/>
                </a:lnTo>
                <a:lnTo>
                  <a:pt x="334270" y="65632"/>
                </a:lnTo>
                <a:lnTo>
                  <a:pt x="333712" y="73018"/>
                </a:lnTo>
                <a:lnTo>
                  <a:pt x="332038" y="79548"/>
                </a:lnTo>
                <a:lnTo>
                  <a:pt x="331489" y="80665"/>
                </a:lnTo>
                <a:close/>
              </a:path>
              <a:path w="734694" h="99060">
                <a:moveTo>
                  <a:pt x="300784" y="98673"/>
                </a:moveTo>
                <a:lnTo>
                  <a:pt x="293157" y="98087"/>
                </a:lnTo>
                <a:lnTo>
                  <a:pt x="286348" y="96329"/>
                </a:lnTo>
                <a:lnTo>
                  <a:pt x="280357" y="93399"/>
                </a:lnTo>
                <a:lnTo>
                  <a:pt x="275186" y="89296"/>
                </a:lnTo>
                <a:lnTo>
                  <a:pt x="283966" y="73670"/>
                </a:lnTo>
                <a:lnTo>
                  <a:pt x="288827" y="78333"/>
                </a:lnTo>
                <a:lnTo>
                  <a:pt x="293888" y="80665"/>
                </a:lnTo>
                <a:lnTo>
                  <a:pt x="331489" y="80665"/>
                </a:lnTo>
                <a:lnTo>
                  <a:pt x="329247" y="85223"/>
                </a:lnTo>
                <a:lnTo>
                  <a:pt x="325340" y="90041"/>
                </a:lnTo>
                <a:lnTo>
                  <a:pt x="320513" y="93817"/>
                </a:lnTo>
                <a:lnTo>
                  <a:pt x="314811" y="96515"/>
                </a:lnTo>
                <a:lnTo>
                  <a:pt x="308234" y="98133"/>
                </a:lnTo>
                <a:lnTo>
                  <a:pt x="300784" y="98673"/>
                </a:lnTo>
                <a:close/>
              </a:path>
              <a:path w="734694" h="99060">
                <a:moveTo>
                  <a:pt x="418934" y="96887"/>
                </a:moveTo>
                <a:lnTo>
                  <a:pt x="351514" y="96887"/>
                </a:lnTo>
                <a:lnTo>
                  <a:pt x="351514" y="1637"/>
                </a:lnTo>
                <a:lnTo>
                  <a:pt x="418934" y="1637"/>
                </a:lnTo>
                <a:lnTo>
                  <a:pt x="418934" y="19496"/>
                </a:lnTo>
                <a:lnTo>
                  <a:pt x="371904" y="19496"/>
                </a:lnTo>
                <a:lnTo>
                  <a:pt x="371904" y="39588"/>
                </a:lnTo>
                <a:lnTo>
                  <a:pt x="418040" y="39588"/>
                </a:lnTo>
                <a:lnTo>
                  <a:pt x="418040" y="57448"/>
                </a:lnTo>
                <a:lnTo>
                  <a:pt x="371904" y="57448"/>
                </a:lnTo>
                <a:lnTo>
                  <a:pt x="371904" y="79027"/>
                </a:lnTo>
                <a:lnTo>
                  <a:pt x="418934" y="79027"/>
                </a:lnTo>
                <a:lnTo>
                  <a:pt x="418934" y="96887"/>
                </a:lnTo>
                <a:close/>
              </a:path>
              <a:path w="734694" h="99060">
                <a:moveTo>
                  <a:pt x="479038" y="98673"/>
                </a:moveTo>
                <a:lnTo>
                  <a:pt x="442724" y="84534"/>
                </a:lnTo>
                <a:lnTo>
                  <a:pt x="428437" y="49262"/>
                </a:lnTo>
                <a:lnTo>
                  <a:pt x="428846" y="42434"/>
                </a:lnTo>
                <a:lnTo>
                  <a:pt x="453291" y="6251"/>
                </a:lnTo>
                <a:lnTo>
                  <a:pt x="479038" y="0"/>
                </a:lnTo>
                <a:lnTo>
                  <a:pt x="491410" y="1460"/>
                </a:lnTo>
                <a:lnTo>
                  <a:pt x="502181" y="5841"/>
                </a:lnTo>
                <a:lnTo>
                  <a:pt x="511353" y="13143"/>
                </a:lnTo>
                <a:lnTo>
                  <a:pt x="514956" y="18007"/>
                </a:lnTo>
                <a:lnTo>
                  <a:pt x="470407" y="18007"/>
                </a:lnTo>
                <a:lnTo>
                  <a:pt x="463263" y="20984"/>
                </a:lnTo>
                <a:lnTo>
                  <a:pt x="457607" y="26937"/>
                </a:lnTo>
                <a:lnTo>
                  <a:pt x="452051" y="32891"/>
                </a:lnTo>
                <a:lnTo>
                  <a:pt x="449273" y="40332"/>
                </a:lnTo>
                <a:lnTo>
                  <a:pt x="449273" y="58489"/>
                </a:lnTo>
                <a:lnTo>
                  <a:pt x="452101" y="66030"/>
                </a:lnTo>
                <a:lnTo>
                  <a:pt x="457757" y="71884"/>
                </a:lnTo>
                <a:lnTo>
                  <a:pt x="463511" y="77738"/>
                </a:lnTo>
                <a:lnTo>
                  <a:pt x="470605" y="80665"/>
                </a:lnTo>
                <a:lnTo>
                  <a:pt x="514871" y="80665"/>
                </a:lnTo>
                <a:lnTo>
                  <a:pt x="511353" y="85445"/>
                </a:lnTo>
                <a:lnTo>
                  <a:pt x="502181" y="92794"/>
                </a:lnTo>
                <a:lnTo>
                  <a:pt x="491410" y="97203"/>
                </a:lnTo>
                <a:lnTo>
                  <a:pt x="479038" y="98673"/>
                </a:lnTo>
                <a:close/>
              </a:path>
              <a:path w="734694" h="99060">
                <a:moveTo>
                  <a:pt x="501512" y="31849"/>
                </a:moveTo>
                <a:lnTo>
                  <a:pt x="499528" y="27979"/>
                </a:lnTo>
                <a:lnTo>
                  <a:pt x="496502" y="24705"/>
                </a:lnTo>
                <a:lnTo>
                  <a:pt x="492433" y="22026"/>
                </a:lnTo>
                <a:lnTo>
                  <a:pt x="488464" y="19348"/>
                </a:lnTo>
                <a:lnTo>
                  <a:pt x="484000" y="18007"/>
                </a:lnTo>
                <a:lnTo>
                  <a:pt x="514956" y="18007"/>
                </a:lnTo>
                <a:lnTo>
                  <a:pt x="518924" y="23365"/>
                </a:lnTo>
                <a:lnTo>
                  <a:pt x="501512" y="31849"/>
                </a:lnTo>
                <a:close/>
              </a:path>
              <a:path w="734694" h="99060">
                <a:moveTo>
                  <a:pt x="514871" y="80665"/>
                </a:moveTo>
                <a:lnTo>
                  <a:pt x="484000" y="80665"/>
                </a:lnTo>
                <a:lnTo>
                  <a:pt x="488464" y="79375"/>
                </a:lnTo>
                <a:lnTo>
                  <a:pt x="496502" y="74116"/>
                </a:lnTo>
                <a:lnTo>
                  <a:pt x="499528" y="70742"/>
                </a:lnTo>
                <a:lnTo>
                  <a:pt x="501512" y="66674"/>
                </a:lnTo>
                <a:lnTo>
                  <a:pt x="518924" y="75157"/>
                </a:lnTo>
                <a:lnTo>
                  <a:pt x="514871" y="80665"/>
                </a:lnTo>
                <a:close/>
              </a:path>
              <a:path w="734694" h="99060">
                <a:moveTo>
                  <a:pt x="599055" y="19496"/>
                </a:moveTo>
                <a:lnTo>
                  <a:pt x="523004" y="19496"/>
                </a:lnTo>
                <a:lnTo>
                  <a:pt x="523004" y="1637"/>
                </a:lnTo>
                <a:lnTo>
                  <a:pt x="599055" y="1637"/>
                </a:lnTo>
                <a:lnTo>
                  <a:pt x="599055" y="19496"/>
                </a:lnTo>
                <a:close/>
              </a:path>
              <a:path w="734694" h="99060">
                <a:moveTo>
                  <a:pt x="571224" y="96887"/>
                </a:moveTo>
                <a:lnTo>
                  <a:pt x="550835" y="96887"/>
                </a:lnTo>
                <a:lnTo>
                  <a:pt x="550835" y="19496"/>
                </a:lnTo>
                <a:lnTo>
                  <a:pt x="571224" y="19496"/>
                </a:lnTo>
                <a:lnTo>
                  <a:pt x="571224" y="96887"/>
                </a:lnTo>
                <a:close/>
              </a:path>
              <a:path w="734694" h="99060">
                <a:moveTo>
                  <a:pt x="658890" y="96887"/>
                </a:moveTo>
                <a:lnTo>
                  <a:pt x="635673" y="96887"/>
                </a:lnTo>
                <a:lnTo>
                  <a:pt x="672582" y="1637"/>
                </a:lnTo>
                <a:lnTo>
                  <a:pt x="698032" y="1637"/>
                </a:lnTo>
                <a:lnTo>
                  <a:pt x="705812" y="21877"/>
                </a:lnTo>
                <a:lnTo>
                  <a:pt x="685233" y="21877"/>
                </a:lnTo>
                <a:lnTo>
                  <a:pt x="670351" y="62954"/>
                </a:lnTo>
                <a:lnTo>
                  <a:pt x="721601" y="62954"/>
                </a:lnTo>
                <a:lnTo>
                  <a:pt x="728466" y="80813"/>
                </a:lnTo>
                <a:lnTo>
                  <a:pt x="664843" y="80813"/>
                </a:lnTo>
                <a:lnTo>
                  <a:pt x="658890" y="96887"/>
                </a:lnTo>
                <a:close/>
              </a:path>
              <a:path w="734694" h="99060">
                <a:moveTo>
                  <a:pt x="721601" y="62954"/>
                </a:moveTo>
                <a:lnTo>
                  <a:pt x="700116" y="62954"/>
                </a:lnTo>
                <a:lnTo>
                  <a:pt x="685233" y="21877"/>
                </a:lnTo>
                <a:lnTo>
                  <a:pt x="705812" y="21877"/>
                </a:lnTo>
                <a:lnTo>
                  <a:pt x="721601" y="62954"/>
                </a:lnTo>
                <a:close/>
              </a:path>
              <a:path w="734694" h="99060">
                <a:moveTo>
                  <a:pt x="734644" y="96887"/>
                </a:moveTo>
                <a:lnTo>
                  <a:pt x="711576" y="96887"/>
                </a:lnTo>
                <a:lnTo>
                  <a:pt x="705771" y="80813"/>
                </a:lnTo>
                <a:lnTo>
                  <a:pt x="728466" y="80813"/>
                </a:lnTo>
                <a:lnTo>
                  <a:pt x="734644" y="96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6219" y="521924"/>
            <a:ext cx="60725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OPENSHIFT </a:t>
            </a:r>
            <a:r>
              <a:rPr spc="-114" dirty="0"/>
              <a:t>SDN </a:t>
            </a:r>
            <a:r>
              <a:rPr spc="180" dirty="0"/>
              <a:t>- </a:t>
            </a:r>
            <a:r>
              <a:rPr spc="-135" dirty="0"/>
              <a:t>NETWORK</a:t>
            </a:r>
            <a:r>
              <a:rPr spc="-445" dirty="0"/>
              <a:t> </a:t>
            </a:r>
            <a:r>
              <a:rPr spc="-85" dirty="0"/>
              <a:t>POLICY</a:t>
            </a:r>
          </a:p>
        </p:txBody>
      </p:sp>
      <p:sp>
        <p:nvSpPr>
          <p:cNvPr id="5" name="object 5"/>
          <p:cNvSpPr/>
          <p:nvPr/>
        </p:nvSpPr>
        <p:spPr>
          <a:xfrm>
            <a:off x="1631576" y="3129493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0" y="0"/>
                </a:moveTo>
                <a:lnTo>
                  <a:pt x="458399" y="0"/>
                </a:lnTo>
                <a:lnTo>
                  <a:pt x="458399" y="458399"/>
                </a:lnTo>
                <a:lnTo>
                  <a:pt x="0" y="458399"/>
                </a:lnTo>
                <a:lnTo>
                  <a:pt x="0" y="0"/>
                </a:lnTo>
                <a:close/>
              </a:path>
            </a:pathLst>
          </a:custGeom>
          <a:solidFill>
            <a:srgbClr val="008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6309" y="3333463"/>
            <a:ext cx="169545" cy="59690"/>
          </a:xfrm>
          <a:custGeom>
            <a:avLst/>
            <a:gdLst/>
            <a:ahLst/>
            <a:cxnLst/>
            <a:rect l="l" t="t" r="r" b="b"/>
            <a:pathLst>
              <a:path w="169544" h="59689">
                <a:moveTo>
                  <a:pt x="714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28375" y="1042"/>
                </a:lnTo>
                <a:lnTo>
                  <a:pt x="32742" y="2679"/>
                </a:lnTo>
                <a:lnTo>
                  <a:pt x="36015" y="5953"/>
                </a:lnTo>
                <a:lnTo>
                  <a:pt x="37396" y="7292"/>
                </a:lnTo>
                <a:lnTo>
                  <a:pt x="7143" y="7292"/>
                </a:lnTo>
                <a:lnTo>
                  <a:pt x="7143" y="29170"/>
                </a:lnTo>
                <a:lnTo>
                  <a:pt x="37399" y="29170"/>
                </a:lnTo>
                <a:lnTo>
                  <a:pt x="32592" y="33833"/>
                </a:lnTo>
                <a:lnTo>
                  <a:pt x="28276" y="35421"/>
                </a:lnTo>
                <a:lnTo>
                  <a:pt x="7143" y="35421"/>
                </a:lnTo>
                <a:lnTo>
                  <a:pt x="7143" y="58191"/>
                </a:lnTo>
                <a:close/>
              </a:path>
              <a:path w="169544" h="59689">
                <a:moveTo>
                  <a:pt x="37399" y="29170"/>
                </a:moveTo>
                <a:lnTo>
                  <a:pt x="25547" y="29170"/>
                </a:lnTo>
                <a:lnTo>
                  <a:pt x="28276" y="28178"/>
                </a:lnTo>
                <a:lnTo>
                  <a:pt x="30360" y="26193"/>
                </a:lnTo>
                <a:lnTo>
                  <a:pt x="32443" y="24110"/>
                </a:lnTo>
                <a:lnTo>
                  <a:pt x="33486" y="21480"/>
                </a:lnTo>
                <a:lnTo>
                  <a:pt x="33486" y="15031"/>
                </a:lnTo>
                <a:lnTo>
                  <a:pt x="32443" y="12402"/>
                </a:lnTo>
                <a:lnTo>
                  <a:pt x="30360" y="10418"/>
                </a:lnTo>
                <a:lnTo>
                  <a:pt x="28276" y="8334"/>
                </a:lnTo>
                <a:lnTo>
                  <a:pt x="25547" y="7292"/>
                </a:lnTo>
                <a:lnTo>
                  <a:pt x="37396" y="7292"/>
                </a:lnTo>
                <a:lnTo>
                  <a:pt x="39290" y="9128"/>
                </a:lnTo>
                <a:lnTo>
                  <a:pt x="40926" y="13245"/>
                </a:lnTo>
                <a:lnTo>
                  <a:pt x="40926" y="23266"/>
                </a:lnTo>
                <a:lnTo>
                  <a:pt x="39240" y="27384"/>
                </a:lnTo>
                <a:lnTo>
                  <a:pt x="37399" y="29170"/>
                </a:lnTo>
                <a:close/>
              </a:path>
              <a:path w="169544" h="59689">
                <a:moveTo>
                  <a:pt x="86533" y="59233"/>
                </a:moveTo>
                <a:lnTo>
                  <a:pt x="69765" y="59233"/>
                </a:lnTo>
                <a:lnTo>
                  <a:pt x="62920" y="56455"/>
                </a:lnTo>
                <a:lnTo>
                  <a:pt x="57430" y="50650"/>
                </a:lnTo>
                <a:lnTo>
                  <a:pt x="52402" y="45243"/>
                </a:lnTo>
                <a:lnTo>
                  <a:pt x="49810" y="38248"/>
                </a:lnTo>
                <a:lnTo>
                  <a:pt x="49773" y="21084"/>
                </a:lnTo>
                <a:lnTo>
                  <a:pt x="52402" y="14039"/>
                </a:lnTo>
                <a:lnTo>
                  <a:pt x="63019" y="2827"/>
                </a:lnTo>
                <a:lnTo>
                  <a:pt x="69864" y="0"/>
                </a:lnTo>
                <a:lnTo>
                  <a:pt x="86633" y="0"/>
                </a:lnTo>
                <a:lnTo>
                  <a:pt x="93479" y="2827"/>
                </a:lnTo>
                <a:lnTo>
                  <a:pt x="96800" y="6399"/>
                </a:lnTo>
                <a:lnTo>
                  <a:pt x="72047" y="6399"/>
                </a:lnTo>
                <a:lnTo>
                  <a:pt x="66988" y="8532"/>
                </a:lnTo>
                <a:lnTo>
                  <a:pt x="59149" y="16966"/>
                </a:lnTo>
                <a:lnTo>
                  <a:pt x="57214" y="22572"/>
                </a:lnTo>
                <a:lnTo>
                  <a:pt x="57214" y="36462"/>
                </a:lnTo>
                <a:lnTo>
                  <a:pt x="59149" y="42068"/>
                </a:lnTo>
                <a:lnTo>
                  <a:pt x="63019" y="46434"/>
                </a:lnTo>
                <a:lnTo>
                  <a:pt x="66888" y="50700"/>
                </a:lnTo>
                <a:lnTo>
                  <a:pt x="71948" y="52834"/>
                </a:lnTo>
                <a:lnTo>
                  <a:pt x="96758" y="52834"/>
                </a:lnTo>
                <a:lnTo>
                  <a:pt x="93330" y="56455"/>
                </a:lnTo>
                <a:lnTo>
                  <a:pt x="86533" y="59233"/>
                </a:lnTo>
                <a:close/>
              </a:path>
              <a:path w="169544" h="59689">
                <a:moveTo>
                  <a:pt x="96758" y="52834"/>
                </a:moveTo>
                <a:lnTo>
                  <a:pt x="84450" y="52834"/>
                </a:lnTo>
                <a:lnTo>
                  <a:pt x="89510" y="50650"/>
                </a:lnTo>
                <a:lnTo>
                  <a:pt x="97249" y="41920"/>
                </a:lnTo>
                <a:lnTo>
                  <a:pt x="99150" y="36462"/>
                </a:lnTo>
                <a:lnTo>
                  <a:pt x="99115" y="22572"/>
                </a:lnTo>
                <a:lnTo>
                  <a:pt x="97249" y="17214"/>
                </a:lnTo>
                <a:lnTo>
                  <a:pt x="93380" y="12948"/>
                </a:lnTo>
                <a:lnTo>
                  <a:pt x="89510" y="8582"/>
                </a:lnTo>
                <a:lnTo>
                  <a:pt x="84450" y="6399"/>
                </a:lnTo>
                <a:lnTo>
                  <a:pt x="96800" y="6399"/>
                </a:lnTo>
                <a:lnTo>
                  <a:pt x="98832" y="8582"/>
                </a:lnTo>
                <a:lnTo>
                  <a:pt x="103996" y="14039"/>
                </a:lnTo>
                <a:lnTo>
                  <a:pt x="106625" y="21084"/>
                </a:lnTo>
                <a:lnTo>
                  <a:pt x="106625" y="38248"/>
                </a:lnTo>
                <a:lnTo>
                  <a:pt x="103947" y="45342"/>
                </a:lnTo>
                <a:lnTo>
                  <a:pt x="98589" y="50899"/>
                </a:lnTo>
                <a:lnTo>
                  <a:pt x="96758" y="52834"/>
                </a:lnTo>
                <a:close/>
              </a:path>
              <a:path w="169544" h="59689">
                <a:moveTo>
                  <a:pt x="148253" y="58191"/>
                </a:moveTo>
                <a:lnTo>
                  <a:pt x="120125" y="58191"/>
                </a:lnTo>
                <a:lnTo>
                  <a:pt x="120125" y="1042"/>
                </a:lnTo>
                <a:lnTo>
                  <a:pt x="148352" y="1042"/>
                </a:lnTo>
                <a:lnTo>
                  <a:pt x="155397" y="3770"/>
                </a:lnTo>
                <a:lnTo>
                  <a:pt x="158854" y="7292"/>
                </a:lnTo>
                <a:lnTo>
                  <a:pt x="127268" y="7292"/>
                </a:lnTo>
                <a:lnTo>
                  <a:pt x="127268" y="51792"/>
                </a:lnTo>
                <a:lnTo>
                  <a:pt x="159087" y="51792"/>
                </a:lnTo>
                <a:lnTo>
                  <a:pt x="155298" y="55512"/>
                </a:lnTo>
                <a:lnTo>
                  <a:pt x="148253" y="58191"/>
                </a:lnTo>
                <a:close/>
              </a:path>
              <a:path w="169544" h="59689">
                <a:moveTo>
                  <a:pt x="159087" y="51792"/>
                </a:moveTo>
                <a:lnTo>
                  <a:pt x="146170" y="51792"/>
                </a:lnTo>
                <a:lnTo>
                  <a:pt x="151478" y="49758"/>
                </a:lnTo>
                <a:lnTo>
                  <a:pt x="159613" y="41622"/>
                </a:lnTo>
                <a:lnTo>
                  <a:pt x="161648" y="36264"/>
                </a:lnTo>
                <a:lnTo>
                  <a:pt x="161648" y="22969"/>
                </a:lnTo>
                <a:lnTo>
                  <a:pt x="159613" y="17611"/>
                </a:lnTo>
                <a:lnTo>
                  <a:pt x="155545" y="13543"/>
                </a:lnTo>
                <a:lnTo>
                  <a:pt x="151577" y="9376"/>
                </a:lnTo>
                <a:lnTo>
                  <a:pt x="146269" y="7292"/>
                </a:lnTo>
                <a:lnTo>
                  <a:pt x="158854" y="7292"/>
                </a:lnTo>
                <a:lnTo>
                  <a:pt x="160755" y="9227"/>
                </a:lnTo>
                <a:lnTo>
                  <a:pt x="166211" y="14585"/>
                </a:lnTo>
                <a:lnTo>
                  <a:pt x="168940" y="21381"/>
                </a:lnTo>
                <a:lnTo>
                  <a:pt x="168940" y="37951"/>
                </a:lnTo>
                <a:lnTo>
                  <a:pt x="166211" y="44796"/>
                </a:lnTo>
                <a:lnTo>
                  <a:pt x="159087" y="51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31576" y="3661967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0" y="0"/>
                </a:moveTo>
                <a:lnTo>
                  <a:pt x="458399" y="0"/>
                </a:lnTo>
                <a:lnTo>
                  <a:pt x="458399" y="458399"/>
                </a:lnTo>
                <a:lnTo>
                  <a:pt x="0" y="458399"/>
                </a:lnTo>
                <a:lnTo>
                  <a:pt x="0" y="0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6309" y="3865928"/>
            <a:ext cx="169545" cy="59690"/>
          </a:xfrm>
          <a:custGeom>
            <a:avLst/>
            <a:gdLst/>
            <a:ahLst/>
            <a:cxnLst/>
            <a:rect l="l" t="t" r="r" b="b"/>
            <a:pathLst>
              <a:path w="169544" h="59689">
                <a:moveTo>
                  <a:pt x="714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28375" y="1042"/>
                </a:lnTo>
                <a:lnTo>
                  <a:pt x="32742" y="2679"/>
                </a:lnTo>
                <a:lnTo>
                  <a:pt x="36015" y="5953"/>
                </a:lnTo>
                <a:lnTo>
                  <a:pt x="37396" y="7292"/>
                </a:lnTo>
                <a:lnTo>
                  <a:pt x="7143" y="7292"/>
                </a:lnTo>
                <a:lnTo>
                  <a:pt x="7143" y="29170"/>
                </a:lnTo>
                <a:lnTo>
                  <a:pt x="37399" y="29170"/>
                </a:lnTo>
                <a:lnTo>
                  <a:pt x="32592" y="33833"/>
                </a:lnTo>
                <a:lnTo>
                  <a:pt x="28276" y="35421"/>
                </a:lnTo>
                <a:lnTo>
                  <a:pt x="7143" y="35421"/>
                </a:lnTo>
                <a:lnTo>
                  <a:pt x="7143" y="58191"/>
                </a:lnTo>
                <a:close/>
              </a:path>
              <a:path w="169544" h="59689">
                <a:moveTo>
                  <a:pt x="37399" y="29170"/>
                </a:moveTo>
                <a:lnTo>
                  <a:pt x="25547" y="29170"/>
                </a:lnTo>
                <a:lnTo>
                  <a:pt x="28276" y="28178"/>
                </a:lnTo>
                <a:lnTo>
                  <a:pt x="30360" y="26193"/>
                </a:lnTo>
                <a:lnTo>
                  <a:pt x="32443" y="24110"/>
                </a:lnTo>
                <a:lnTo>
                  <a:pt x="33486" y="21480"/>
                </a:lnTo>
                <a:lnTo>
                  <a:pt x="33486" y="15031"/>
                </a:lnTo>
                <a:lnTo>
                  <a:pt x="32443" y="12402"/>
                </a:lnTo>
                <a:lnTo>
                  <a:pt x="30360" y="10418"/>
                </a:lnTo>
                <a:lnTo>
                  <a:pt x="28276" y="8334"/>
                </a:lnTo>
                <a:lnTo>
                  <a:pt x="25547" y="7292"/>
                </a:lnTo>
                <a:lnTo>
                  <a:pt x="37396" y="7292"/>
                </a:lnTo>
                <a:lnTo>
                  <a:pt x="39290" y="9128"/>
                </a:lnTo>
                <a:lnTo>
                  <a:pt x="40926" y="13245"/>
                </a:lnTo>
                <a:lnTo>
                  <a:pt x="40926" y="23266"/>
                </a:lnTo>
                <a:lnTo>
                  <a:pt x="39240" y="27384"/>
                </a:lnTo>
                <a:lnTo>
                  <a:pt x="37399" y="29170"/>
                </a:lnTo>
                <a:close/>
              </a:path>
              <a:path w="169544" h="59689">
                <a:moveTo>
                  <a:pt x="86533" y="59233"/>
                </a:moveTo>
                <a:lnTo>
                  <a:pt x="69765" y="59233"/>
                </a:lnTo>
                <a:lnTo>
                  <a:pt x="62920" y="56455"/>
                </a:lnTo>
                <a:lnTo>
                  <a:pt x="57430" y="50650"/>
                </a:lnTo>
                <a:lnTo>
                  <a:pt x="52402" y="45243"/>
                </a:lnTo>
                <a:lnTo>
                  <a:pt x="49810" y="38248"/>
                </a:lnTo>
                <a:lnTo>
                  <a:pt x="49773" y="21084"/>
                </a:lnTo>
                <a:lnTo>
                  <a:pt x="52402" y="14039"/>
                </a:lnTo>
                <a:lnTo>
                  <a:pt x="63019" y="2827"/>
                </a:lnTo>
                <a:lnTo>
                  <a:pt x="69864" y="0"/>
                </a:lnTo>
                <a:lnTo>
                  <a:pt x="86633" y="0"/>
                </a:lnTo>
                <a:lnTo>
                  <a:pt x="93479" y="2827"/>
                </a:lnTo>
                <a:lnTo>
                  <a:pt x="96800" y="6399"/>
                </a:lnTo>
                <a:lnTo>
                  <a:pt x="72047" y="6399"/>
                </a:lnTo>
                <a:lnTo>
                  <a:pt x="66988" y="8532"/>
                </a:lnTo>
                <a:lnTo>
                  <a:pt x="59149" y="16966"/>
                </a:lnTo>
                <a:lnTo>
                  <a:pt x="57214" y="22572"/>
                </a:lnTo>
                <a:lnTo>
                  <a:pt x="57214" y="36462"/>
                </a:lnTo>
                <a:lnTo>
                  <a:pt x="59149" y="42068"/>
                </a:lnTo>
                <a:lnTo>
                  <a:pt x="63019" y="46434"/>
                </a:lnTo>
                <a:lnTo>
                  <a:pt x="66888" y="50700"/>
                </a:lnTo>
                <a:lnTo>
                  <a:pt x="71948" y="52834"/>
                </a:lnTo>
                <a:lnTo>
                  <a:pt x="96758" y="52834"/>
                </a:lnTo>
                <a:lnTo>
                  <a:pt x="93330" y="56455"/>
                </a:lnTo>
                <a:lnTo>
                  <a:pt x="86533" y="59233"/>
                </a:lnTo>
                <a:close/>
              </a:path>
              <a:path w="169544" h="59689">
                <a:moveTo>
                  <a:pt x="96758" y="52834"/>
                </a:moveTo>
                <a:lnTo>
                  <a:pt x="84450" y="52834"/>
                </a:lnTo>
                <a:lnTo>
                  <a:pt x="89510" y="50650"/>
                </a:lnTo>
                <a:lnTo>
                  <a:pt x="97249" y="41920"/>
                </a:lnTo>
                <a:lnTo>
                  <a:pt x="99150" y="36462"/>
                </a:lnTo>
                <a:lnTo>
                  <a:pt x="99115" y="22572"/>
                </a:lnTo>
                <a:lnTo>
                  <a:pt x="97249" y="17214"/>
                </a:lnTo>
                <a:lnTo>
                  <a:pt x="93380" y="12948"/>
                </a:lnTo>
                <a:lnTo>
                  <a:pt x="89510" y="8582"/>
                </a:lnTo>
                <a:lnTo>
                  <a:pt x="84450" y="6399"/>
                </a:lnTo>
                <a:lnTo>
                  <a:pt x="96800" y="6399"/>
                </a:lnTo>
                <a:lnTo>
                  <a:pt x="98832" y="8582"/>
                </a:lnTo>
                <a:lnTo>
                  <a:pt x="103996" y="14039"/>
                </a:lnTo>
                <a:lnTo>
                  <a:pt x="106625" y="21084"/>
                </a:lnTo>
                <a:lnTo>
                  <a:pt x="106625" y="38248"/>
                </a:lnTo>
                <a:lnTo>
                  <a:pt x="103947" y="45342"/>
                </a:lnTo>
                <a:lnTo>
                  <a:pt x="98589" y="50899"/>
                </a:lnTo>
                <a:lnTo>
                  <a:pt x="96758" y="52834"/>
                </a:lnTo>
                <a:close/>
              </a:path>
              <a:path w="169544" h="59689">
                <a:moveTo>
                  <a:pt x="148253" y="58191"/>
                </a:moveTo>
                <a:lnTo>
                  <a:pt x="120125" y="58191"/>
                </a:lnTo>
                <a:lnTo>
                  <a:pt x="120125" y="1042"/>
                </a:lnTo>
                <a:lnTo>
                  <a:pt x="148352" y="1042"/>
                </a:lnTo>
                <a:lnTo>
                  <a:pt x="155397" y="3770"/>
                </a:lnTo>
                <a:lnTo>
                  <a:pt x="158854" y="7292"/>
                </a:lnTo>
                <a:lnTo>
                  <a:pt x="127268" y="7292"/>
                </a:lnTo>
                <a:lnTo>
                  <a:pt x="127268" y="51792"/>
                </a:lnTo>
                <a:lnTo>
                  <a:pt x="159087" y="51792"/>
                </a:lnTo>
                <a:lnTo>
                  <a:pt x="155298" y="55512"/>
                </a:lnTo>
                <a:lnTo>
                  <a:pt x="148253" y="58191"/>
                </a:lnTo>
                <a:close/>
              </a:path>
              <a:path w="169544" h="59689">
                <a:moveTo>
                  <a:pt x="159087" y="51792"/>
                </a:moveTo>
                <a:lnTo>
                  <a:pt x="146170" y="51792"/>
                </a:lnTo>
                <a:lnTo>
                  <a:pt x="151478" y="49758"/>
                </a:lnTo>
                <a:lnTo>
                  <a:pt x="159613" y="41622"/>
                </a:lnTo>
                <a:lnTo>
                  <a:pt x="161648" y="36264"/>
                </a:lnTo>
                <a:lnTo>
                  <a:pt x="161648" y="22969"/>
                </a:lnTo>
                <a:lnTo>
                  <a:pt x="159613" y="17611"/>
                </a:lnTo>
                <a:lnTo>
                  <a:pt x="155545" y="13543"/>
                </a:lnTo>
                <a:lnTo>
                  <a:pt x="151577" y="9376"/>
                </a:lnTo>
                <a:lnTo>
                  <a:pt x="146269" y="7292"/>
                </a:lnTo>
                <a:lnTo>
                  <a:pt x="158854" y="7292"/>
                </a:lnTo>
                <a:lnTo>
                  <a:pt x="160755" y="9227"/>
                </a:lnTo>
                <a:lnTo>
                  <a:pt x="166211" y="14585"/>
                </a:lnTo>
                <a:lnTo>
                  <a:pt x="168940" y="21381"/>
                </a:lnTo>
                <a:lnTo>
                  <a:pt x="168940" y="37951"/>
                </a:lnTo>
                <a:lnTo>
                  <a:pt x="166211" y="44796"/>
                </a:lnTo>
                <a:lnTo>
                  <a:pt x="159087" y="51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1576" y="2597019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69">
                <a:moveTo>
                  <a:pt x="0" y="0"/>
                </a:moveTo>
                <a:lnTo>
                  <a:pt x="458399" y="0"/>
                </a:lnTo>
                <a:lnTo>
                  <a:pt x="458399" y="458399"/>
                </a:lnTo>
                <a:lnTo>
                  <a:pt x="0" y="458399"/>
                </a:lnTo>
                <a:lnTo>
                  <a:pt x="0" y="0"/>
                </a:lnTo>
                <a:close/>
              </a:path>
            </a:pathLst>
          </a:custGeom>
          <a:solidFill>
            <a:srgbClr val="008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6309" y="2800988"/>
            <a:ext cx="169545" cy="59690"/>
          </a:xfrm>
          <a:custGeom>
            <a:avLst/>
            <a:gdLst/>
            <a:ahLst/>
            <a:cxnLst/>
            <a:rect l="l" t="t" r="r" b="b"/>
            <a:pathLst>
              <a:path w="169544" h="59689">
                <a:moveTo>
                  <a:pt x="714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28375" y="1042"/>
                </a:lnTo>
                <a:lnTo>
                  <a:pt x="32742" y="2679"/>
                </a:lnTo>
                <a:lnTo>
                  <a:pt x="36015" y="5953"/>
                </a:lnTo>
                <a:lnTo>
                  <a:pt x="37396" y="7292"/>
                </a:lnTo>
                <a:lnTo>
                  <a:pt x="7143" y="7292"/>
                </a:lnTo>
                <a:lnTo>
                  <a:pt x="7143" y="29170"/>
                </a:lnTo>
                <a:lnTo>
                  <a:pt x="37399" y="29170"/>
                </a:lnTo>
                <a:lnTo>
                  <a:pt x="32592" y="33833"/>
                </a:lnTo>
                <a:lnTo>
                  <a:pt x="28276" y="35421"/>
                </a:lnTo>
                <a:lnTo>
                  <a:pt x="7143" y="35421"/>
                </a:lnTo>
                <a:lnTo>
                  <a:pt x="7143" y="58191"/>
                </a:lnTo>
                <a:close/>
              </a:path>
              <a:path w="169544" h="59689">
                <a:moveTo>
                  <a:pt x="37399" y="29170"/>
                </a:moveTo>
                <a:lnTo>
                  <a:pt x="25547" y="29170"/>
                </a:lnTo>
                <a:lnTo>
                  <a:pt x="28276" y="28178"/>
                </a:lnTo>
                <a:lnTo>
                  <a:pt x="30360" y="26193"/>
                </a:lnTo>
                <a:lnTo>
                  <a:pt x="32443" y="24110"/>
                </a:lnTo>
                <a:lnTo>
                  <a:pt x="33486" y="21480"/>
                </a:lnTo>
                <a:lnTo>
                  <a:pt x="33486" y="15031"/>
                </a:lnTo>
                <a:lnTo>
                  <a:pt x="32443" y="12402"/>
                </a:lnTo>
                <a:lnTo>
                  <a:pt x="30360" y="10418"/>
                </a:lnTo>
                <a:lnTo>
                  <a:pt x="28276" y="8334"/>
                </a:lnTo>
                <a:lnTo>
                  <a:pt x="25547" y="7292"/>
                </a:lnTo>
                <a:lnTo>
                  <a:pt x="37396" y="7292"/>
                </a:lnTo>
                <a:lnTo>
                  <a:pt x="39290" y="9128"/>
                </a:lnTo>
                <a:lnTo>
                  <a:pt x="40926" y="13245"/>
                </a:lnTo>
                <a:lnTo>
                  <a:pt x="40926" y="23266"/>
                </a:lnTo>
                <a:lnTo>
                  <a:pt x="39240" y="27384"/>
                </a:lnTo>
                <a:lnTo>
                  <a:pt x="37399" y="29170"/>
                </a:lnTo>
                <a:close/>
              </a:path>
              <a:path w="169544" h="59689">
                <a:moveTo>
                  <a:pt x="86533" y="59233"/>
                </a:moveTo>
                <a:lnTo>
                  <a:pt x="69765" y="59233"/>
                </a:lnTo>
                <a:lnTo>
                  <a:pt x="62920" y="56455"/>
                </a:lnTo>
                <a:lnTo>
                  <a:pt x="57430" y="50650"/>
                </a:lnTo>
                <a:lnTo>
                  <a:pt x="52402" y="45243"/>
                </a:lnTo>
                <a:lnTo>
                  <a:pt x="49810" y="38248"/>
                </a:lnTo>
                <a:lnTo>
                  <a:pt x="49773" y="21084"/>
                </a:lnTo>
                <a:lnTo>
                  <a:pt x="52402" y="14039"/>
                </a:lnTo>
                <a:lnTo>
                  <a:pt x="63019" y="2827"/>
                </a:lnTo>
                <a:lnTo>
                  <a:pt x="69864" y="0"/>
                </a:lnTo>
                <a:lnTo>
                  <a:pt x="86633" y="0"/>
                </a:lnTo>
                <a:lnTo>
                  <a:pt x="93479" y="2827"/>
                </a:lnTo>
                <a:lnTo>
                  <a:pt x="96800" y="6399"/>
                </a:lnTo>
                <a:lnTo>
                  <a:pt x="72047" y="6399"/>
                </a:lnTo>
                <a:lnTo>
                  <a:pt x="66988" y="8532"/>
                </a:lnTo>
                <a:lnTo>
                  <a:pt x="59149" y="16966"/>
                </a:lnTo>
                <a:lnTo>
                  <a:pt x="57214" y="22572"/>
                </a:lnTo>
                <a:lnTo>
                  <a:pt x="57214" y="36462"/>
                </a:lnTo>
                <a:lnTo>
                  <a:pt x="59149" y="42068"/>
                </a:lnTo>
                <a:lnTo>
                  <a:pt x="63019" y="46434"/>
                </a:lnTo>
                <a:lnTo>
                  <a:pt x="66888" y="50700"/>
                </a:lnTo>
                <a:lnTo>
                  <a:pt x="71948" y="52834"/>
                </a:lnTo>
                <a:lnTo>
                  <a:pt x="96758" y="52834"/>
                </a:lnTo>
                <a:lnTo>
                  <a:pt x="93330" y="56455"/>
                </a:lnTo>
                <a:lnTo>
                  <a:pt x="86533" y="59233"/>
                </a:lnTo>
                <a:close/>
              </a:path>
              <a:path w="169544" h="59689">
                <a:moveTo>
                  <a:pt x="96758" y="52834"/>
                </a:moveTo>
                <a:lnTo>
                  <a:pt x="84450" y="52834"/>
                </a:lnTo>
                <a:lnTo>
                  <a:pt x="89510" y="50650"/>
                </a:lnTo>
                <a:lnTo>
                  <a:pt x="97249" y="41920"/>
                </a:lnTo>
                <a:lnTo>
                  <a:pt x="99150" y="36462"/>
                </a:lnTo>
                <a:lnTo>
                  <a:pt x="99115" y="22572"/>
                </a:lnTo>
                <a:lnTo>
                  <a:pt x="97249" y="17214"/>
                </a:lnTo>
                <a:lnTo>
                  <a:pt x="93380" y="12948"/>
                </a:lnTo>
                <a:lnTo>
                  <a:pt x="89510" y="8582"/>
                </a:lnTo>
                <a:lnTo>
                  <a:pt x="84450" y="6399"/>
                </a:lnTo>
                <a:lnTo>
                  <a:pt x="96800" y="6399"/>
                </a:lnTo>
                <a:lnTo>
                  <a:pt x="98832" y="8582"/>
                </a:lnTo>
                <a:lnTo>
                  <a:pt x="103996" y="14039"/>
                </a:lnTo>
                <a:lnTo>
                  <a:pt x="106625" y="21084"/>
                </a:lnTo>
                <a:lnTo>
                  <a:pt x="106625" y="38248"/>
                </a:lnTo>
                <a:lnTo>
                  <a:pt x="103947" y="45342"/>
                </a:lnTo>
                <a:lnTo>
                  <a:pt x="98589" y="50899"/>
                </a:lnTo>
                <a:lnTo>
                  <a:pt x="96758" y="52834"/>
                </a:lnTo>
                <a:close/>
              </a:path>
              <a:path w="169544" h="59689">
                <a:moveTo>
                  <a:pt x="148253" y="58191"/>
                </a:moveTo>
                <a:lnTo>
                  <a:pt x="120125" y="58191"/>
                </a:lnTo>
                <a:lnTo>
                  <a:pt x="120125" y="1042"/>
                </a:lnTo>
                <a:lnTo>
                  <a:pt x="148352" y="1042"/>
                </a:lnTo>
                <a:lnTo>
                  <a:pt x="155397" y="3770"/>
                </a:lnTo>
                <a:lnTo>
                  <a:pt x="158854" y="7292"/>
                </a:lnTo>
                <a:lnTo>
                  <a:pt x="127268" y="7292"/>
                </a:lnTo>
                <a:lnTo>
                  <a:pt x="127268" y="51792"/>
                </a:lnTo>
                <a:lnTo>
                  <a:pt x="159087" y="51792"/>
                </a:lnTo>
                <a:lnTo>
                  <a:pt x="155298" y="55512"/>
                </a:lnTo>
                <a:lnTo>
                  <a:pt x="148253" y="58191"/>
                </a:lnTo>
                <a:close/>
              </a:path>
              <a:path w="169544" h="59689">
                <a:moveTo>
                  <a:pt x="159087" y="51792"/>
                </a:moveTo>
                <a:lnTo>
                  <a:pt x="146170" y="51792"/>
                </a:lnTo>
                <a:lnTo>
                  <a:pt x="151478" y="49758"/>
                </a:lnTo>
                <a:lnTo>
                  <a:pt x="159613" y="41622"/>
                </a:lnTo>
                <a:lnTo>
                  <a:pt x="161648" y="36264"/>
                </a:lnTo>
                <a:lnTo>
                  <a:pt x="161648" y="22969"/>
                </a:lnTo>
                <a:lnTo>
                  <a:pt x="159613" y="17611"/>
                </a:lnTo>
                <a:lnTo>
                  <a:pt x="155545" y="13543"/>
                </a:lnTo>
                <a:lnTo>
                  <a:pt x="151577" y="9376"/>
                </a:lnTo>
                <a:lnTo>
                  <a:pt x="146269" y="7292"/>
                </a:lnTo>
                <a:lnTo>
                  <a:pt x="158854" y="7292"/>
                </a:lnTo>
                <a:lnTo>
                  <a:pt x="160755" y="9227"/>
                </a:lnTo>
                <a:lnTo>
                  <a:pt x="166211" y="14585"/>
                </a:lnTo>
                <a:lnTo>
                  <a:pt x="168940" y="21381"/>
                </a:lnTo>
                <a:lnTo>
                  <a:pt x="168940" y="37951"/>
                </a:lnTo>
                <a:lnTo>
                  <a:pt x="166211" y="44796"/>
                </a:lnTo>
                <a:lnTo>
                  <a:pt x="159087" y="51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1576" y="2064558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69">
                <a:moveTo>
                  <a:pt x="0" y="0"/>
                </a:moveTo>
                <a:lnTo>
                  <a:pt x="458399" y="0"/>
                </a:lnTo>
                <a:lnTo>
                  <a:pt x="458399" y="458386"/>
                </a:lnTo>
                <a:lnTo>
                  <a:pt x="0" y="458386"/>
                </a:lnTo>
                <a:lnTo>
                  <a:pt x="0" y="0"/>
                </a:lnTo>
                <a:close/>
              </a:path>
            </a:pathLst>
          </a:custGeom>
          <a:solidFill>
            <a:srgbClr val="3B0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76309" y="2268522"/>
            <a:ext cx="169545" cy="59690"/>
          </a:xfrm>
          <a:custGeom>
            <a:avLst/>
            <a:gdLst/>
            <a:ahLst/>
            <a:cxnLst/>
            <a:rect l="l" t="t" r="r" b="b"/>
            <a:pathLst>
              <a:path w="169544" h="59689">
                <a:moveTo>
                  <a:pt x="714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28375" y="1042"/>
                </a:lnTo>
                <a:lnTo>
                  <a:pt x="32742" y="2679"/>
                </a:lnTo>
                <a:lnTo>
                  <a:pt x="36015" y="5953"/>
                </a:lnTo>
                <a:lnTo>
                  <a:pt x="37396" y="7292"/>
                </a:lnTo>
                <a:lnTo>
                  <a:pt x="7143" y="7292"/>
                </a:lnTo>
                <a:lnTo>
                  <a:pt x="7143" y="29170"/>
                </a:lnTo>
                <a:lnTo>
                  <a:pt x="37399" y="29170"/>
                </a:lnTo>
                <a:lnTo>
                  <a:pt x="32592" y="33833"/>
                </a:lnTo>
                <a:lnTo>
                  <a:pt x="28276" y="35421"/>
                </a:lnTo>
                <a:lnTo>
                  <a:pt x="7143" y="35421"/>
                </a:lnTo>
                <a:lnTo>
                  <a:pt x="7143" y="58191"/>
                </a:lnTo>
                <a:close/>
              </a:path>
              <a:path w="169544" h="59689">
                <a:moveTo>
                  <a:pt x="37399" y="29170"/>
                </a:moveTo>
                <a:lnTo>
                  <a:pt x="25547" y="29170"/>
                </a:lnTo>
                <a:lnTo>
                  <a:pt x="28276" y="28178"/>
                </a:lnTo>
                <a:lnTo>
                  <a:pt x="30360" y="26193"/>
                </a:lnTo>
                <a:lnTo>
                  <a:pt x="32443" y="24110"/>
                </a:lnTo>
                <a:lnTo>
                  <a:pt x="33486" y="21480"/>
                </a:lnTo>
                <a:lnTo>
                  <a:pt x="33486" y="15031"/>
                </a:lnTo>
                <a:lnTo>
                  <a:pt x="32443" y="12402"/>
                </a:lnTo>
                <a:lnTo>
                  <a:pt x="30360" y="10418"/>
                </a:lnTo>
                <a:lnTo>
                  <a:pt x="28276" y="8334"/>
                </a:lnTo>
                <a:lnTo>
                  <a:pt x="25547" y="7292"/>
                </a:lnTo>
                <a:lnTo>
                  <a:pt x="37396" y="7292"/>
                </a:lnTo>
                <a:lnTo>
                  <a:pt x="39290" y="9128"/>
                </a:lnTo>
                <a:lnTo>
                  <a:pt x="40926" y="13245"/>
                </a:lnTo>
                <a:lnTo>
                  <a:pt x="40926" y="23266"/>
                </a:lnTo>
                <a:lnTo>
                  <a:pt x="39240" y="27384"/>
                </a:lnTo>
                <a:lnTo>
                  <a:pt x="37399" y="29170"/>
                </a:lnTo>
                <a:close/>
              </a:path>
              <a:path w="169544" h="59689">
                <a:moveTo>
                  <a:pt x="86533" y="59233"/>
                </a:moveTo>
                <a:lnTo>
                  <a:pt x="69765" y="59233"/>
                </a:lnTo>
                <a:lnTo>
                  <a:pt x="62920" y="56455"/>
                </a:lnTo>
                <a:lnTo>
                  <a:pt x="57430" y="50650"/>
                </a:lnTo>
                <a:lnTo>
                  <a:pt x="52402" y="45243"/>
                </a:lnTo>
                <a:lnTo>
                  <a:pt x="49810" y="38248"/>
                </a:lnTo>
                <a:lnTo>
                  <a:pt x="49773" y="21084"/>
                </a:lnTo>
                <a:lnTo>
                  <a:pt x="52402" y="14039"/>
                </a:lnTo>
                <a:lnTo>
                  <a:pt x="63019" y="2827"/>
                </a:lnTo>
                <a:lnTo>
                  <a:pt x="69864" y="0"/>
                </a:lnTo>
                <a:lnTo>
                  <a:pt x="86633" y="0"/>
                </a:lnTo>
                <a:lnTo>
                  <a:pt x="93479" y="2827"/>
                </a:lnTo>
                <a:lnTo>
                  <a:pt x="96800" y="6399"/>
                </a:lnTo>
                <a:lnTo>
                  <a:pt x="72047" y="6399"/>
                </a:lnTo>
                <a:lnTo>
                  <a:pt x="66988" y="8532"/>
                </a:lnTo>
                <a:lnTo>
                  <a:pt x="59149" y="16966"/>
                </a:lnTo>
                <a:lnTo>
                  <a:pt x="57214" y="22572"/>
                </a:lnTo>
                <a:lnTo>
                  <a:pt x="57214" y="36462"/>
                </a:lnTo>
                <a:lnTo>
                  <a:pt x="59149" y="42068"/>
                </a:lnTo>
                <a:lnTo>
                  <a:pt x="63019" y="46434"/>
                </a:lnTo>
                <a:lnTo>
                  <a:pt x="66888" y="50700"/>
                </a:lnTo>
                <a:lnTo>
                  <a:pt x="71948" y="52834"/>
                </a:lnTo>
                <a:lnTo>
                  <a:pt x="96758" y="52834"/>
                </a:lnTo>
                <a:lnTo>
                  <a:pt x="93330" y="56455"/>
                </a:lnTo>
                <a:lnTo>
                  <a:pt x="86533" y="59233"/>
                </a:lnTo>
                <a:close/>
              </a:path>
              <a:path w="169544" h="59689">
                <a:moveTo>
                  <a:pt x="96758" y="52834"/>
                </a:moveTo>
                <a:lnTo>
                  <a:pt x="84450" y="52834"/>
                </a:lnTo>
                <a:lnTo>
                  <a:pt x="89510" y="50650"/>
                </a:lnTo>
                <a:lnTo>
                  <a:pt x="97249" y="41920"/>
                </a:lnTo>
                <a:lnTo>
                  <a:pt x="99150" y="36462"/>
                </a:lnTo>
                <a:lnTo>
                  <a:pt x="99115" y="22572"/>
                </a:lnTo>
                <a:lnTo>
                  <a:pt x="97249" y="17214"/>
                </a:lnTo>
                <a:lnTo>
                  <a:pt x="93380" y="12948"/>
                </a:lnTo>
                <a:lnTo>
                  <a:pt x="89510" y="8582"/>
                </a:lnTo>
                <a:lnTo>
                  <a:pt x="84450" y="6399"/>
                </a:lnTo>
                <a:lnTo>
                  <a:pt x="96800" y="6399"/>
                </a:lnTo>
                <a:lnTo>
                  <a:pt x="98832" y="8582"/>
                </a:lnTo>
                <a:lnTo>
                  <a:pt x="103996" y="14039"/>
                </a:lnTo>
                <a:lnTo>
                  <a:pt x="106625" y="21084"/>
                </a:lnTo>
                <a:lnTo>
                  <a:pt x="106625" y="38248"/>
                </a:lnTo>
                <a:lnTo>
                  <a:pt x="103947" y="45342"/>
                </a:lnTo>
                <a:lnTo>
                  <a:pt x="98589" y="50899"/>
                </a:lnTo>
                <a:lnTo>
                  <a:pt x="96758" y="52834"/>
                </a:lnTo>
                <a:close/>
              </a:path>
              <a:path w="169544" h="59689">
                <a:moveTo>
                  <a:pt x="148253" y="58191"/>
                </a:moveTo>
                <a:lnTo>
                  <a:pt x="120125" y="58191"/>
                </a:lnTo>
                <a:lnTo>
                  <a:pt x="120125" y="1042"/>
                </a:lnTo>
                <a:lnTo>
                  <a:pt x="148352" y="1042"/>
                </a:lnTo>
                <a:lnTo>
                  <a:pt x="155397" y="3770"/>
                </a:lnTo>
                <a:lnTo>
                  <a:pt x="158854" y="7292"/>
                </a:lnTo>
                <a:lnTo>
                  <a:pt x="127268" y="7292"/>
                </a:lnTo>
                <a:lnTo>
                  <a:pt x="127268" y="51792"/>
                </a:lnTo>
                <a:lnTo>
                  <a:pt x="159087" y="51792"/>
                </a:lnTo>
                <a:lnTo>
                  <a:pt x="155298" y="55512"/>
                </a:lnTo>
                <a:lnTo>
                  <a:pt x="148253" y="58191"/>
                </a:lnTo>
                <a:close/>
              </a:path>
              <a:path w="169544" h="59689">
                <a:moveTo>
                  <a:pt x="159087" y="51792"/>
                </a:moveTo>
                <a:lnTo>
                  <a:pt x="146170" y="51792"/>
                </a:lnTo>
                <a:lnTo>
                  <a:pt x="151478" y="49758"/>
                </a:lnTo>
                <a:lnTo>
                  <a:pt x="159613" y="41622"/>
                </a:lnTo>
                <a:lnTo>
                  <a:pt x="161648" y="36264"/>
                </a:lnTo>
                <a:lnTo>
                  <a:pt x="161648" y="22969"/>
                </a:lnTo>
                <a:lnTo>
                  <a:pt x="159613" y="17611"/>
                </a:lnTo>
                <a:lnTo>
                  <a:pt x="155545" y="13543"/>
                </a:lnTo>
                <a:lnTo>
                  <a:pt x="151577" y="9376"/>
                </a:lnTo>
                <a:lnTo>
                  <a:pt x="146269" y="7292"/>
                </a:lnTo>
                <a:lnTo>
                  <a:pt x="158854" y="7292"/>
                </a:lnTo>
                <a:lnTo>
                  <a:pt x="160755" y="9227"/>
                </a:lnTo>
                <a:lnTo>
                  <a:pt x="166211" y="14585"/>
                </a:lnTo>
                <a:lnTo>
                  <a:pt x="168940" y="21381"/>
                </a:lnTo>
                <a:lnTo>
                  <a:pt x="168940" y="37951"/>
                </a:lnTo>
                <a:lnTo>
                  <a:pt x="166211" y="44796"/>
                </a:lnTo>
                <a:lnTo>
                  <a:pt x="159087" y="51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42843" y="1526146"/>
            <a:ext cx="993140" cy="2934335"/>
          </a:xfrm>
          <a:custGeom>
            <a:avLst/>
            <a:gdLst/>
            <a:ahLst/>
            <a:cxnLst/>
            <a:rect l="l" t="t" r="r" b="b"/>
            <a:pathLst>
              <a:path w="993139" h="2934335">
                <a:moveTo>
                  <a:pt x="0" y="0"/>
                </a:moveTo>
                <a:lnTo>
                  <a:pt x="992998" y="0"/>
                </a:lnTo>
                <a:lnTo>
                  <a:pt x="992998" y="2934294"/>
                </a:lnTo>
                <a:lnTo>
                  <a:pt x="0" y="2934294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79530" y="1649098"/>
            <a:ext cx="725805" cy="99060"/>
          </a:xfrm>
          <a:custGeom>
            <a:avLst/>
            <a:gdLst/>
            <a:ahLst/>
            <a:cxnLst/>
            <a:rect l="l" t="t" r="r" b="b"/>
            <a:pathLst>
              <a:path w="725804" h="99060">
                <a:moveTo>
                  <a:pt x="20389" y="96887"/>
                </a:moveTo>
                <a:lnTo>
                  <a:pt x="0" y="96887"/>
                </a:lnTo>
                <a:lnTo>
                  <a:pt x="0" y="1637"/>
                </a:lnTo>
                <a:lnTo>
                  <a:pt x="54371" y="1637"/>
                </a:lnTo>
                <a:lnTo>
                  <a:pt x="62110" y="4465"/>
                </a:lnTo>
                <a:lnTo>
                  <a:pt x="67865" y="10120"/>
                </a:lnTo>
                <a:lnTo>
                  <a:pt x="73718" y="15776"/>
                </a:lnTo>
                <a:lnTo>
                  <a:pt x="75191" y="19496"/>
                </a:lnTo>
                <a:lnTo>
                  <a:pt x="20389" y="19496"/>
                </a:lnTo>
                <a:lnTo>
                  <a:pt x="20389" y="45095"/>
                </a:lnTo>
                <a:lnTo>
                  <a:pt x="75127" y="45095"/>
                </a:lnTo>
                <a:lnTo>
                  <a:pt x="73669" y="48716"/>
                </a:lnTo>
                <a:lnTo>
                  <a:pt x="67715" y="54471"/>
                </a:lnTo>
                <a:lnTo>
                  <a:pt x="61762" y="60126"/>
                </a:lnTo>
                <a:lnTo>
                  <a:pt x="54073" y="62954"/>
                </a:lnTo>
                <a:lnTo>
                  <a:pt x="20389" y="62954"/>
                </a:lnTo>
                <a:lnTo>
                  <a:pt x="20389" y="96887"/>
                </a:lnTo>
                <a:close/>
              </a:path>
              <a:path w="725804" h="99060">
                <a:moveTo>
                  <a:pt x="75127" y="45095"/>
                </a:moveTo>
                <a:lnTo>
                  <a:pt x="45938" y="45095"/>
                </a:lnTo>
                <a:lnTo>
                  <a:pt x="49261" y="43953"/>
                </a:lnTo>
                <a:lnTo>
                  <a:pt x="54619" y="39389"/>
                </a:lnTo>
                <a:lnTo>
                  <a:pt x="55959" y="36264"/>
                </a:lnTo>
                <a:lnTo>
                  <a:pt x="55959" y="28327"/>
                </a:lnTo>
                <a:lnTo>
                  <a:pt x="54619" y="25202"/>
                </a:lnTo>
                <a:lnTo>
                  <a:pt x="49261" y="20637"/>
                </a:lnTo>
                <a:lnTo>
                  <a:pt x="45938" y="19496"/>
                </a:lnTo>
                <a:lnTo>
                  <a:pt x="75191" y="19496"/>
                </a:lnTo>
                <a:lnTo>
                  <a:pt x="76645" y="23167"/>
                </a:lnTo>
                <a:lnTo>
                  <a:pt x="76645" y="41325"/>
                </a:lnTo>
                <a:lnTo>
                  <a:pt x="75127" y="45095"/>
                </a:lnTo>
                <a:close/>
              </a:path>
              <a:path w="725804" h="99060">
                <a:moveTo>
                  <a:pt x="107499" y="96887"/>
                </a:moveTo>
                <a:lnTo>
                  <a:pt x="87110" y="96887"/>
                </a:lnTo>
                <a:lnTo>
                  <a:pt x="87110" y="1637"/>
                </a:lnTo>
                <a:lnTo>
                  <a:pt x="141482" y="1637"/>
                </a:lnTo>
                <a:lnTo>
                  <a:pt x="149221" y="4514"/>
                </a:lnTo>
                <a:lnTo>
                  <a:pt x="154976" y="10269"/>
                </a:lnTo>
                <a:lnTo>
                  <a:pt x="160830" y="16023"/>
                </a:lnTo>
                <a:lnTo>
                  <a:pt x="162214" y="19496"/>
                </a:lnTo>
                <a:lnTo>
                  <a:pt x="107499" y="19496"/>
                </a:lnTo>
                <a:lnTo>
                  <a:pt x="107499" y="45095"/>
                </a:lnTo>
                <a:lnTo>
                  <a:pt x="162055" y="45095"/>
                </a:lnTo>
                <a:lnTo>
                  <a:pt x="161772" y="45988"/>
                </a:lnTo>
                <a:lnTo>
                  <a:pt x="153835" y="56107"/>
                </a:lnTo>
                <a:lnTo>
                  <a:pt x="148874" y="59283"/>
                </a:lnTo>
                <a:lnTo>
                  <a:pt x="142921" y="60573"/>
                </a:lnTo>
                <a:lnTo>
                  <a:pt x="144326" y="62954"/>
                </a:lnTo>
                <a:lnTo>
                  <a:pt x="107499" y="62954"/>
                </a:lnTo>
                <a:lnTo>
                  <a:pt x="107499" y="96887"/>
                </a:lnTo>
                <a:close/>
              </a:path>
              <a:path w="725804" h="99060">
                <a:moveTo>
                  <a:pt x="162055" y="45095"/>
                </a:moveTo>
                <a:lnTo>
                  <a:pt x="132850" y="45095"/>
                </a:lnTo>
                <a:lnTo>
                  <a:pt x="136223" y="43953"/>
                </a:lnTo>
                <a:lnTo>
                  <a:pt x="138902" y="41671"/>
                </a:lnTo>
                <a:lnTo>
                  <a:pt x="141681" y="39389"/>
                </a:lnTo>
                <a:lnTo>
                  <a:pt x="143069" y="36264"/>
                </a:lnTo>
                <a:lnTo>
                  <a:pt x="143069" y="28327"/>
                </a:lnTo>
                <a:lnTo>
                  <a:pt x="141681" y="25202"/>
                </a:lnTo>
                <a:lnTo>
                  <a:pt x="138902" y="22919"/>
                </a:lnTo>
                <a:lnTo>
                  <a:pt x="136223" y="20637"/>
                </a:lnTo>
                <a:lnTo>
                  <a:pt x="132850" y="19496"/>
                </a:lnTo>
                <a:lnTo>
                  <a:pt x="162214" y="19496"/>
                </a:lnTo>
                <a:lnTo>
                  <a:pt x="163757" y="23365"/>
                </a:lnTo>
                <a:lnTo>
                  <a:pt x="163757" y="39737"/>
                </a:lnTo>
                <a:lnTo>
                  <a:pt x="162055" y="45095"/>
                </a:lnTo>
                <a:close/>
              </a:path>
              <a:path w="725804" h="99060">
                <a:moveTo>
                  <a:pt x="164352" y="96887"/>
                </a:moveTo>
                <a:lnTo>
                  <a:pt x="140985" y="96887"/>
                </a:lnTo>
                <a:lnTo>
                  <a:pt x="122382" y="62954"/>
                </a:lnTo>
                <a:lnTo>
                  <a:pt x="144326" y="62954"/>
                </a:lnTo>
                <a:lnTo>
                  <a:pt x="164352" y="96887"/>
                </a:lnTo>
                <a:close/>
              </a:path>
              <a:path w="725804" h="99060">
                <a:moveTo>
                  <a:pt x="222117" y="98673"/>
                </a:moveTo>
                <a:lnTo>
                  <a:pt x="186399" y="84832"/>
                </a:lnTo>
                <a:lnTo>
                  <a:pt x="172409" y="49262"/>
                </a:lnTo>
                <a:lnTo>
                  <a:pt x="173284" y="39021"/>
                </a:lnTo>
                <a:lnTo>
                  <a:pt x="202323" y="3497"/>
                </a:lnTo>
                <a:lnTo>
                  <a:pt x="222117" y="0"/>
                </a:lnTo>
                <a:lnTo>
                  <a:pt x="232563" y="874"/>
                </a:lnTo>
                <a:lnTo>
                  <a:pt x="242023" y="3497"/>
                </a:lnTo>
                <a:lnTo>
                  <a:pt x="250497" y="7869"/>
                </a:lnTo>
                <a:lnTo>
                  <a:pt x="257985" y="13990"/>
                </a:lnTo>
                <a:lnTo>
                  <a:pt x="261310" y="18007"/>
                </a:lnTo>
                <a:lnTo>
                  <a:pt x="213287" y="18007"/>
                </a:lnTo>
                <a:lnTo>
                  <a:pt x="206242" y="20984"/>
                </a:lnTo>
                <a:lnTo>
                  <a:pt x="195825" y="32791"/>
                </a:lnTo>
                <a:lnTo>
                  <a:pt x="193245" y="40233"/>
                </a:lnTo>
                <a:lnTo>
                  <a:pt x="193315" y="58589"/>
                </a:lnTo>
                <a:lnTo>
                  <a:pt x="195874" y="65930"/>
                </a:lnTo>
                <a:lnTo>
                  <a:pt x="201133" y="71884"/>
                </a:lnTo>
                <a:lnTo>
                  <a:pt x="206491" y="77738"/>
                </a:lnTo>
                <a:lnTo>
                  <a:pt x="213486" y="80665"/>
                </a:lnTo>
                <a:lnTo>
                  <a:pt x="261281" y="80665"/>
                </a:lnTo>
                <a:lnTo>
                  <a:pt x="257985" y="84682"/>
                </a:lnTo>
                <a:lnTo>
                  <a:pt x="250497" y="90803"/>
                </a:lnTo>
                <a:lnTo>
                  <a:pt x="242023" y="95175"/>
                </a:lnTo>
                <a:lnTo>
                  <a:pt x="232563" y="97798"/>
                </a:lnTo>
                <a:lnTo>
                  <a:pt x="222117" y="98673"/>
                </a:lnTo>
                <a:close/>
              </a:path>
              <a:path w="725804" h="99060">
                <a:moveTo>
                  <a:pt x="261281" y="80665"/>
                </a:moveTo>
                <a:lnTo>
                  <a:pt x="230452" y="80665"/>
                </a:lnTo>
                <a:lnTo>
                  <a:pt x="237348" y="77787"/>
                </a:lnTo>
                <a:lnTo>
                  <a:pt x="248361" y="66178"/>
                </a:lnTo>
                <a:lnTo>
                  <a:pt x="251139" y="58589"/>
                </a:lnTo>
                <a:lnTo>
                  <a:pt x="251139" y="40233"/>
                </a:lnTo>
                <a:lnTo>
                  <a:pt x="248460" y="32791"/>
                </a:lnTo>
                <a:lnTo>
                  <a:pt x="243102" y="26937"/>
                </a:lnTo>
                <a:lnTo>
                  <a:pt x="237843" y="20984"/>
                </a:lnTo>
                <a:lnTo>
                  <a:pt x="230849" y="18007"/>
                </a:lnTo>
                <a:lnTo>
                  <a:pt x="261310" y="18007"/>
                </a:lnTo>
                <a:lnTo>
                  <a:pt x="264105" y="21384"/>
                </a:lnTo>
                <a:lnTo>
                  <a:pt x="268477" y="29728"/>
                </a:lnTo>
                <a:lnTo>
                  <a:pt x="271100" y="39021"/>
                </a:lnTo>
                <a:lnTo>
                  <a:pt x="271975" y="49262"/>
                </a:lnTo>
                <a:lnTo>
                  <a:pt x="271082" y="59577"/>
                </a:lnTo>
                <a:lnTo>
                  <a:pt x="268477" y="68833"/>
                </a:lnTo>
                <a:lnTo>
                  <a:pt x="264105" y="77223"/>
                </a:lnTo>
                <a:lnTo>
                  <a:pt x="261281" y="80665"/>
                </a:lnTo>
                <a:close/>
              </a:path>
              <a:path w="725804" h="99060">
                <a:moveTo>
                  <a:pt x="331489" y="80665"/>
                </a:moveTo>
                <a:lnTo>
                  <a:pt x="303710" y="80665"/>
                </a:lnTo>
                <a:lnTo>
                  <a:pt x="307332" y="79275"/>
                </a:lnTo>
                <a:lnTo>
                  <a:pt x="312689" y="73719"/>
                </a:lnTo>
                <a:lnTo>
                  <a:pt x="314030" y="69999"/>
                </a:lnTo>
                <a:lnTo>
                  <a:pt x="314030" y="1637"/>
                </a:lnTo>
                <a:lnTo>
                  <a:pt x="334270" y="1637"/>
                </a:lnTo>
                <a:lnTo>
                  <a:pt x="334270" y="65632"/>
                </a:lnTo>
                <a:lnTo>
                  <a:pt x="333712" y="73018"/>
                </a:lnTo>
                <a:lnTo>
                  <a:pt x="332038" y="79548"/>
                </a:lnTo>
                <a:lnTo>
                  <a:pt x="331489" y="80665"/>
                </a:lnTo>
                <a:close/>
              </a:path>
              <a:path w="725804" h="99060">
                <a:moveTo>
                  <a:pt x="300783" y="98673"/>
                </a:moveTo>
                <a:lnTo>
                  <a:pt x="293156" y="98087"/>
                </a:lnTo>
                <a:lnTo>
                  <a:pt x="286347" y="96329"/>
                </a:lnTo>
                <a:lnTo>
                  <a:pt x="280357" y="93399"/>
                </a:lnTo>
                <a:lnTo>
                  <a:pt x="275185" y="89296"/>
                </a:lnTo>
                <a:lnTo>
                  <a:pt x="283966" y="73670"/>
                </a:lnTo>
                <a:lnTo>
                  <a:pt x="288827" y="78333"/>
                </a:lnTo>
                <a:lnTo>
                  <a:pt x="293888" y="80665"/>
                </a:lnTo>
                <a:lnTo>
                  <a:pt x="331489" y="80665"/>
                </a:lnTo>
                <a:lnTo>
                  <a:pt x="329247" y="85223"/>
                </a:lnTo>
                <a:lnTo>
                  <a:pt x="325340" y="90041"/>
                </a:lnTo>
                <a:lnTo>
                  <a:pt x="320513" y="93817"/>
                </a:lnTo>
                <a:lnTo>
                  <a:pt x="314811" y="96515"/>
                </a:lnTo>
                <a:lnTo>
                  <a:pt x="308234" y="98133"/>
                </a:lnTo>
                <a:lnTo>
                  <a:pt x="300783" y="98673"/>
                </a:lnTo>
                <a:close/>
              </a:path>
              <a:path w="725804" h="99060">
                <a:moveTo>
                  <a:pt x="418934" y="96887"/>
                </a:moveTo>
                <a:lnTo>
                  <a:pt x="351514" y="96887"/>
                </a:lnTo>
                <a:lnTo>
                  <a:pt x="351514" y="1637"/>
                </a:lnTo>
                <a:lnTo>
                  <a:pt x="418934" y="1637"/>
                </a:lnTo>
                <a:lnTo>
                  <a:pt x="418934" y="19496"/>
                </a:lnTo>
                <a:lnTo>
                  <a:pt x="371904" y="19496"/>
                </a:lnTo>
                <a:lnTo>
                  <a:pt x="371904" y="39588"/>
                </a:lnTo>
                <a:lnTo>
                  <a:pt x="418040" y="39588"/>
                </a:lnTo>
                <a:lnTo>
                  <a:pt x="418040" y="57448"/>
                </a:lnTo>
                <a:lnTo>
                  <a:pt x="371904" y="57448"/>
                </a:lnTo>
                <a:lnTo>
                  <a:pt x="371904" y="79027"/>
                </a:lnTo>
                <a:lnTo>
                  <a:pt x="418934" y="79027"/>
                </a:lnTo>
                <a:lnTo>
                  <a:pt x="418934" y="96887"/>
                </a:lnTo>
                <a:close/>
              </a:path>
              <a:path w="725804" h="99060">
                <a:moveTo>
                  <a:pt x="479038" y="98673"/>
                </a:moveTo>
                <a:lnTo>
                  <a:pt x="442724" y="84534"/>
                </a:lnTo>
                <a:lnTo>
                  <a:pt x="428437" y="49262"/>
                </a:lnTo>
                <a:lnTo>
                  <a:pt x="428846" y="42434"/>
                </a:lnTo>
                <a:lnTo>
                  <a:pt x="453291" y="6251"/>
                </a:lnTo>
                <a:lnTo>
                  <a:pt x="479038" y="0"/>
                </a:lnTo>
                <a:lnTo>
                  <a:pt x="491410" y="1460"/>
                </a:lnTo>
                <a:lnTo>
                  <a:pt x="502181" y="5841"/>
                </a:lnTo>
                <a:lnTo>
                  <a:pt x="511353" y="13143"/>
                </a:lnTo>
                <a:lnTo>
                  <a:pt x="514956" y="18007"/>
                </a:lnTo>
                <a:lnTo>
                  <a:pt x="470407" y="18007"/>
                </a:lnTo>
                <a:lnTo>
                  <a:pt x="463263" y="20984"/>
                </a:lnTo>
                <a:lnTo>
                  <a:pt x="457607" y="26937"/>
                </a:lnTo>
                <a:lnTo>
                  <a:pt x="452051" y="32891"/>
                </a:lnTo>
                <a:lnTo>
                  <a:pt x="449273" y="40332"/>
                </a:lnTo>
                <a:lnTo>
                  <a:pt x="449273" y="58489"/>
                </a:lnTo>
                <a:lnTo>
                  <a:pt x="452101" y="66030"/>
                </a:lnTo>
                <a:lnTo>
                  <a:pt x="457756" y="71884"/>
                </a:lnTo>
                <a:lnTo>
                  <a:pt x="463511" y="77738"/>
                </a:lnTo>
                <a:lnTo>
                  <a:pt x="470605" y="80665"/>
                </a:lnTo>
                <a:lnTo>
                  <a:pt x="514871" y="80665"/>
                </a:lnTo>
                <a:lnTo>
                  <a:pt x="511353" y="85445"/>
                </a:lnTo>
                <a:lnTo>
                  <a:pt x="502181" y="92794"/>
                </a:lnTo>
                <a:lnTo>
                  <a:pt x="491410" y="97203"/>
                </a:lnTo>
                <a:lnTo>
                  <a:pt x="479038" y="98673"/>
                </a:lnTo>
                <a:close/>
              </a:path>
              <a:path w="725804" h="99060">
                <a:moveTo>
                  <a:pt x="501512" y="31849"/>
                </a:moveTo>
                <a:lnTo>
                  <a:pt x="499528" y="27979"/>
                </a:lnTo>
                <a:lnTo>
                  <a:pt x="496501" y="24705"/>
                </a:lnTo>
                <a:lnTo>
                  <a:pt x="492433" y="22026"/>
                </a:lnTo>
                <a:lnTo>
                  <a:pt x="488464" y="19348"/>
                </a:lnTo>
                <a:lnTo>
                  <a:pt x="484000" y="18007"/>
                </a:lnTo>
                <a:lnTo>
                  <a:pt x="514956" y="18007"/>
                </a:lnTo>
                <a:lnTo>
                  <a:pt x="518924" y="23365"/>
                </a:lnTo>
                <a:lnTo>
                  <a:pt x="501512" y="31849"/>
                </a:lnTo>
                <a:close/>
              </a:path>
              <a:path w="725804" h="99060">
                <a:moveTo>
                  <a:pt x="514871" y="80665"/>
                </a:moveTo>
                <a:lnTo>
                  <a:pt x="484000" y="80665"/>
                </a:lnTo>
                <a:lnTo>
                  <a:pt x="488464" y="79375"/>
                </a:lnTo>
                <a:lnTo>
                  <a:pt x="496502" y="74116"/>
                </a:lnTo>
                <a:lnTo>
                  <a:pt x="499528" y="70742"/>
                </a:lnTo>
                <a:lnTo>
                  <a:pt x="501512" y="66674"/>
                </a:lnTo>
                <a:lnTo>
                  <a:pt x="518924" y="75157"/>
                </a:lnTo>
                <a:lnTo>
                  <a:pt x="514871" y="80665"/>
                </a:lnTo>
                <a:close/>
              </a:path>
              <a:path w="725804" h="99060">
                <a:moveTo>
                  <a:pt x="599055" y="19496"/>
                </a:moveTo>
                <a:lnTo>
                  <a:pt x="523004" y="19496"/>
                </a:lnTo>
                <a:lnTo>
                  <a:pt x="523004" y="1637"/>
                </a:lnTo>
                <a:lnTo>
                  <a:pt x="599055" y="1637"/>
                </a:lnTo>
                <a:lnTo>
                  <a:pt x="599055" y="19496"/>
                </a:lnTo>
                <a:close/>
              </a:path>
              <a:path w="725804" h="99060">
                <a:moveTo>
                  <a:pt x="571224" y="96887"/>
                </a:moveTo>
                <a:lnTo>
                  <a:pt x="550834" y="96887"/>
                </a:lnTo>
                <a:lnTo>
                  <a:pt x="550834" y="19496"/>
                </a:lnTo>
                <a:lnTo>
                  <a:pt x="571224" y="19496"/>
                </a:lnTo>
                <a:lnTo>
                  <a:pt x="571224" y="96887"/>
                </a:lnTo>
                <a:close/>
              </a:path>
              <a:path w="725804" h="99060">
                <a:moveTo>
                  <a:pt x="706119" y="96887"/>
                </a:moveTo>
                <a:lnTo>
                  <a:pt x="645793" y="96887"/>
                </a:lnTo>
                <a:lnTo>
                  <a:pt x="645793" y="1637"/>
                </a:lnTo>
                <a:lnTo>
                  <a:pt x="704283" y="1637"/>
                </a:lnTo>
                <a:lnTo>
                  <a:pt x="710931" y="3869"/>
                </a:lnTo>
                <a:lnTo>
                  <a:pt x="715891" y="8334"/>
                </a:lnTo>
                <a:lnTo>
                  <a:pt x="720952" y="12799"/>
                </a:lnTo>
                <a:lnTo>
                  <a:pt x="723482" y="18653"/>
                </a:lnTo>
                <a:lnTo>
                  <a:pt x="723482" y="19049"/>
                </a:lnTo>
                <a:lnTo>
                  <a:pt x="666183" y="19049"/>
                </a:lnTo>
                <a:lnTo>
                  <a:pt x="666183" y="39737"/>
                </a:lnTo>
                <a:lnTo>
                  <a:pt x="719196" y="39737"/>
                </a:lnTo>
                <a:lnTo>
                  <a:pt x="715644" y="44301"/>
                </a:lnTo>
                <a:lnTo>
                  <a:pt x="711724" y="46781"/>
                </a:lnTo>
                <a:lnTo>
                  <a:pt x="706962" y="47773"/>
                </a:lnTo>
                <a:lnTo>
                  <a:pt x="711922" y="48468"/>
                </a:lnTo>
                <a:lnTo>
                  <a:pt x="716190" y="51048"/>
                </a:lnTo>
                <a:lnTo>
                  <a:pt x="719761" y="55513"/>
                </a:lnTo>
                <a:lnTo>
                  <a:pt x="721137" y="57149"/>
                </a:lnTo>
                <a:lnTo>
                  <a:pt x="666183" y="57149"/>
                </a:lnTo>
                <a:lnTo>
                  <a:pt x="666183" y="79324"/>
                </a:lnTo>
                <a:lnTo>
                  <a:pt x="725050" y="79324"/>
                </a:lnTo>
                <a:lnTo>
                  <a:pt x="722787" y="84980"/>
                </a:lnTo>
                <a:lnTo>
                  <a:pt x="712865" y="94505"/>
                </a:lnTo>
                <a:lnTo>
                  <a:pt x="706119" y="96887"/>
                </a:lnTo>
                <a:close/>
              </a:path>
              <a:path w="725804" h="99060">
                <a:moveTo>
                  <a:pt x="719196" y="39737"/>
                </a:moveTo>
                <a:lnTo>
                  <a:pt x="695006" y="39737"/>
                </a:lnTo>
                <a:lnTo>
                  <a:pt x="697685" y="38794"/>
                </a:lnTo>
                <a:lnTo>
                  <a:pt x="701653" y="35024"/>
                </a:lnTo>
                <a:lnTo>
                  <a:pt x="702646" y="32544"/>
                </a:lnTo>
                <a:lnTo>
                  <a:pt x="702646" y="26392"/>
                </a:lnTo>
                <a:lnTo>
                  <a:pt x="701653" y="23911"/>
                </a:lnTo>
                <a:lnTo>
                  <a:pt x="699669" y="22026"/>
                </a:lnTo>
                <a:lnTo>
                  <a:pt x="697685" y="20042"/>
                </a:lnTo>
                <a:lnTo>
                  <a:pt x="695006" y="19049"/>
                </a:lnTo>
                <a:lnTo>
                  <a:pt x="723482" y="19049"/>
                </a:lnTo>
                <a:lnTo>
                  <a:pt x="723482" y="31551"/>
                </a:lnTo>
                <a:lnTo>
                  <a:pt x="721894" y="36363"/>
                </a:lnTo>
                <a:lnTo>
                  <a:pt x="719196" y="39737"/>
                </a:lnTo>
                <a:close/>
              </a:path>
              <a:path w="725804" h="99060">
                <a:moveTo>
                  <a:pt x="725050" y="79324"/>
                </a:moveTo>
                <a:lnTo>
                  <a:pt x="696197" y="79324"/>
                </a:lnTo>
                <a:lnTo>
                  <a:pt x="699223" y="78382"/>
                </a:lnTo>
                <a:lnTo>
                  <a:pt x="703489" y="74512"/>
                </a:lnTo>
                <a:lnTo>
                  <a:pt x="704580" y="71785"/>
                </a:lnTo>
                <a:lnTo>
                  <a:pt x="704522" y="65088"/>
                </a:lnTo>
                <a:lnTo>
                  <a:pt x="703538" y="62606"/>
                </a:lnTo>
                <a:lnTo>
                  <a:pt x="699371" y="58241"/>
                </a:lnTo>
                <a:lnTo>
                  <a:pt x="696296" y="57149"/>
                </a:lnTo>
                <a:lnTo>
                  <a:pt x="721137" y="57149"/>
                </a:lnTo>
                <a:lnTo>
                  <a:pt x="723432" y="59878"/>
                </a:lnTo>
                <a:lnTo>
                  <a:pt x="725268" y="65088"/>
                </a:lnTo>
                <a:lnTo>
                  <a:pt x="725268" y="78780"/>
                </a:lnTo>
                <a:lnTo>
                  <a:pt x="725050" y="79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2767" y="3129493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0"/>
                </a:moveTo>
                <a:lnTo>
                  <a:pt x="458399" y="0"/>
                </a:lnTo>
                <a:lnTo>
                  <a:pt x="458399" y="458399"/>
                </a:lnTo>
                <a:lnTo>
                  <a:pt x="0" y="458399"/>
                </a:lnTo>
                <a:lnTo>
                  <a:pt x="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57505" y="3333463"/>
            <a:ext cx="169545" cy="59690"/>
          </a:xfrm>
          <a:custGeom>
            <a:avLst/>
            <a:gdLst/>
            <a:ahLst/>
            <a:cxnLst/>
            <a:rect l="l" t="t" r="r" b="b"/>
            <a:pathLst>
              <a:path w="169545" h="59689">
                <a:moveTo>
                  <a:pt x="714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28375" y="1042"/>
                </a:lnTo>
                <a:lnTo>
                  <a:pt x="32742" y="2679"/>
                </a:lnTo>
                <a:lnTo>
                  <a:pt x="36015" y="5953"/>
                </a:lnTo>
                <a:lnTo>
                  <a:pt x="37396" y="7292"/>
                </a:lnTo>
                <a:lnTo>
                  <a:pt x="7143" y="7292"/>
                </a:lnTo>
                <a:lnTo>
                  <a:pt x="7143" y="29170"/>
                </a:lnTo>
                <a:lnTo>
                  <a:pt x="37399" y="29170"/>
                </a:lnTo>
                <a:lnTo>
                  <a:pt x="32592" y="33833"/>
                </a:lnTo>
                <a:lnTo>
                  <a:pt x="28276" y="35421"/>
                </a:lnTo>
                <a:lnTo>
                  <a:pt x="7143" y="35421"/>
                </a:lnTo>
                <a:lnTo>
                  <a:pt x="7143" y="58191"/>
                </a:lnTo>
                <a:close/>
              </a:path>
              <a:path w="169545" h="59689">
                <a:moveTo>
                  <a:pt x="37399" y="29170"/>
                </a:moveTo>
                <a:lnTo>
                  <a:pt x="25547" y="29170"/>
                </a:lnTo>
                <a:lnTo>
                  <a:pt x="28276" y="28178"/>
                </a:lnTo>
                <a:lnTo>
                  <a:pt x="30360" y="26193"/>
                </a:lnTo>
                <a:lnTo>
                  <a:pt x="32443" y="24110"/>
                </a:lnTo>
                <a:lnTo>
                  <a:pt x="33486" y="21480"/>
                </a:lnTo>
                <a:lnTo>
                  <a:pt x="33486" y="15031"/>
                </a:lnTo>
                <a:lnTo>
                  <a:pt x="32443" y="12402"/>
                </a:lnTo>
                <a:lnTo>
                  <a:pt x="30360" y="10418"/>
                </a:lnTo>
                <a:lnTo>
                  <a:pt x="28276" y="8334"/>
                </a:lnTo>
                <a:lnTo>
                  <a:pt x="25547" y="7292"/>
                </a:lnTo>
                <a:lnTo>
                  <a:pt x="37396" y="7292"/>
                </a:lnTo>
                <a:lnTo>
                  <a:pt x="39290" y="9128"/>
                </a:lnTo>
                <a:lnTo>
                  <a:pt x="40926" y="13245"/>
                </a:lnTo>
                <a:lnTo>
                  <a:pt x="40926" y="23266"/>
                </a:lnTo>
                <a:lnTo>
                  <a:pt x="39240" y="27384"/>
                </a:lnTo>
                <a:lnTo>
                  <a:pt x="37399" y="29170"/>
                </a:lnTo>
                <a:close/>
              </a:path>
              <a:path w="169545" h="59689">
                <a:moveTo>
                  <a:pt x="86533" y="59233"/>
                </a:moveTo>
                <a:lnTo>
                  <a:pt x="69765" y="59233"/>
                </a:lnTo>
                <a:lnTo>
                  <a:pt x="62920" y="56455"/>
                </a:lnTo>
                <a:lnTo>
                  <a:pt x="57430" y="50650"/>
                </a:lnTo>
                <a:lnTo>
                  <a:pt x="52402" y="45243"/>
                </a:lnTo>
                <a:lnTo>
                  <a:pt x="49810" y="38248"/>
                </a:lnTo>
                <a:lnTo>
                  <a:pt x="49773" y="21084"/>
                </a:lnTo>
                <a:lnTo>
                  <a:pt x="52402" y="14039"/>
                </a:lnTo>
                <a:lnTo>
                  <a:pt x="63019" y="2827"/>
                </a:lnTo>
                <a:lnTo>
                  <a:pt x="69864" y="0"/>
                </a:lnTo>
                <a:lnTo>
                  <a:pt x="86633" y="0"/>
                </a:lnTo>
                <a:lnTo>
                  <a:pt x="93479" y="2827"/>
                </a:lnTo>
                <a:lnTo>
                  <a:pt x="96800" y="6399"/>
                </a:lnTo>
                <a:lnTo>
                  <a:pt x="72047" y="6399"/>
                </a:lnTo>
                <a:lnTo>
                  <a:pt x="66988" y="8532"/>
                </a:lnTo>
                <a:lnTo>
                  <a:pt x="59149" y="16966"/>
                </a:lnTo>
                <a:lnTo>
                  <a:pt x="57214" y="22572"/>
                </a:lnTo>
                <a:lnTo>
                  <a:pt x="57214" y="36462"/>
                </a:lnTo>
                <a:lnTo>
                  <a:pt x="59149" y="42068"/>
                </a:lnTo>
                <a:lnTo>
                  <a:pt x="63019" y="46434"/>
                </a:lnTo>
                <a:lnTo>
                  <a:pt x="66888" y="50700"/>
                </a:lnTo>
                <a:lnTo>
                  <a:pt x="71948" y="52834"/>
                </a:lnTo>
                <a:lnTo>
                  <a:pt x="96758" y="52834"/>
                </a:lnTo>
                <a:lnTo>
                  <a:pt x="93330" y="56455"/>
                </a:lnTo>
                <a:lnTo>
                  <a:pt x="86533" y="59233"/>
                </a:lnTo>
                <a:close/>
              </a:path>
              <a:path w="169545" h="59689">
                <a:moveTo>
                  <a:pt x="96758" y="52834"/>
                </a:moveTo>
                <a:lnTo>
                  <a:pt x="84450" y="52834"/>
                </a:lnTo>
                <a:lnTo>
                  <a:pt x="89510" y="50650"/>
                </a:lnTo>
                <a:lnTo>
                  <a:pt x="97249" y="41920"/>
                </a:lnTo>
                <a:lnTo>
                  <a:pt x="99150" y="36462"/>
                </a:lnTo>
                <a:lnTo>
                  <a:pt x="99115" y="22572"/>
                </a:lnTo>
                <a:lnTo>
                  <a:pt x="97249" y="17214"/>
                </a:lnTo>
                <a:lnTo>
                  <a:pt x="93380" y="12948"/>
                </a:lnTo>
                <a:lnTo>
                  <a:pt x="89510" y="8582"/>
                </a:lnTo>
                <a:lnTo>
                  <a:pt x="84450" y="6399"/>
                </a:lnTo>
                <a:lnTo>
                  <a:pt x="96800" y="6399"/>
                </a:lnTo>
                <a:lnTo>
                  <a:pt x="98832" y="8582"/>
                </a:lnTo>
                <a:lnTo>
                  <a:pt x="103996" y="14039"/>
                </a:lnTo>
                <a:lnTo>
                  <a:pt x="106625" y="21084"/>
                </a:lnTo>
                <a:lnTo>
                  <a:pt x="106625" y="38248"/>
                </a:lnTo>
                <a:lnTo>
                  <a:pt x="103947" y="45342"/>
                </a:lnTo>
                <a:lnTo>
                  <a:pt x="98589" y="50899"/>
                </a:lnTo>
                <a:lnTo>
                  <a:pt x="96758" y="52834"/>
                </a:lnTo>
                <a:close/>
              </a:path>
              <a:path w="169545" h="59689">
                <a:moveTo>
                  <a:pt x="148253" y="58191"/>
                </a:moveTo>
                <a:lnTo>
                  <a:pt x="120125" y="58191"/>
                </a:lnTo>
                <a:lnTo>
                  <a:pt x="120125" y="1042"/>
                </a:lnTo>
                <a:lnTo>
                  <a:pt x="148352" y="1042"/>
                </a:lnTo>
                <a:lnTo>
                  <a:pt x="155397" y="3770"/>
                </a:lnTo>
                <a:lnTo>
                  <a:pt x="158854" y="7292"/>
                </a:lnTo>
                <a:lnTo>
                  <a:pt x="127268" y="7292"/>
                </a:lnTo>
                <a:lnTo>
                  <a:pt x="127268" y="51792"/>
                </a:lnTo>
                <a:lnTo>
                  <a:pt x="159087" y="51792"/>
                </a:lnTo>
                <a:lnTo>
                  <a:pt x="155298" y="55512"/>
                </a:lnTo>
                <a:lnTo>
                  <a:pt x="148253" y="58191"/>
                </a:lnTo>
                <a:close/>
              </a:path>
              <a:path w="169545" h="59689">
                <a:moveTo>
                  <a:pt x="159087" y="51792"/>
                </a:moveTo>
                <a:lnTo>
                  <a:pt x="146170" y="51792"/>
                </a:lnTo>
                <a:lnTo>
                  <a:pt x="151478" y="49758"/>
                </a:lnTo>
                <a:lnTo>
                  <a:pt x="159613" y="41622"/>
                </a:lnTo>
                <a:lnTo>
                  <a:pt x="161648" y="36264"/>
                </a:lnTo>
                <a:lnTo>
                  <a:pt x="161648" y="22969"/>
                </a:lnTo>
                <a:lnTo>
                  <a:pt x="159613" y="17611"/>
                </a:lnTo>
                <a:lnTo>
                  <a:pt x="155545" y="13543"/>
                </a:lnTo>
                <a:lnTo>
                  <a:pt x="151577" y="9376"/>
                </a:lnTo>
                <a:lnTo>
                  <a:pt x="146269" y="7292"/>
                </a:lnTo>
                <a:lnTo>
                  <a:pt x="158854" y="7292"/>
                </a:lnTo>
                <a:lnTo>
                  <a:pt x="160755" y="9227"/>
                </a:lnTo>
                <a:lnTo>
                  <a:pt x="166211" y="14585"/>
                </a:lnTo>
                <a:lnTo>
                  <a:pt x="168940" y="21381"/>
                </a:lnTo>
                <a:lnTo>
                  <a:pt x="168940" y="37951"/>
                </a:lnTo>
                <a:lnTo>
                  <a:pt x="166211" y="44796"/>
                </a:lnTo>
                <a:lnTo>
                  <a:pt x="159087" y="51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12767" y="3661967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0"/>
                </a:moveTo>
                <a:lnTo>
                  <a:pt x="458399" y="0"/>
                </a:lnTo>
                <a:lnTo>
                  <a:pt x="458399" y="458399"/>
                </a:lnTo>
                <a:lnTo>
                  <a:pt x="0" y="458399"/>
                </a:lnTo>
                <a:lnTo>
                  <a:pt x="0" y="0"/>
                </a:lnTo>
                <a:close/>
              </a:path>
            </a:pathLst>
          </a:custGeom>
          <a:solidFill>
            <a:srgbClr val="3B0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57505" y="3865928"/>
            <a:ext cx="169545" cy="59690"/>
          </a:xfrm>
          <a:custGeom>
            <a:avLst/>
            <a:gdLst/>
            <a:ahLst/>
            <a:cxnLst/>
            <a:rect l="l" t="t" r="r" b="b"/>
            <a:pathLst>
              <a:path w="169545" h="59689">
                <a:moveTo>
                  <a:pt x="714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28375" y="1042"/>
                </a:lnTo>
                <a:lnTo>
                  <a:pt x="32742" y="2679"/>
                </a:lnTo>
                <a:lnTo>
                  <a:pt x="36015" y="5953"/>
                </a:lnTo>
                <a:lnTo>
                  <a:pt x="37396" y="7292"/>
                </a:lnTo>
                <a:lnTo>
                  <a:pt x="7143" y="7292"/>
                </a:lnTo>
                <a:lnTo>
                  <a:pt x="7143" y="29170"/>
                </a:lnTo>
                <a:lnTo>
                  <a:pt x="37399" y="29170"/>
                </a:lnTo>
                <a:lnTo>
                  <a:pt x="32592" y="33833"/>
                </a:lnTo>
                <a:lnTo>
                  <a:pt x="28276" y="35421"/>
                </a:lnTo>
                <a:lnTo>
                  <a:pt x="7143" y="35421"/>
                </a:lnTo>
                <a:lnTo>
                  <a:pt x="7143" y="58191"/>
                </a:lnTo>
                <a:close/>
              </a:path>
              <a:path w="169545" h="59689">
                <a:moveTo>
                  <a:pt x="37399" y="29170"/>
                </a:moveTo>
                <a:lnTo>
                  <a:pt x="25547" y="29170"/>
                </a:lnTo>
                <a:lnTo>
                  <a:pt x="28276" y="28178"/>
                </a:lnTo>
                <a:lnTo>
                  <a:pt x="30360" y="26193"/>
                </a:lnTo>
                <a:lnTo>
                  <a:pt x="32443" y="24110"/>
                </a:lnTo>
                <a:lnTo>
                  <a:pt x="33486" y="21480"/>
                </a:lnTo>
                <a:lnTo>
                  <a:pt x="33486" y="15031"/>
                </a:lnTo>
                <a:lnTo>
                  <a:pt x="32443" y="12402"/>
                </a:lnTo>
                <a:lnTo>
                  <a:pt x="30360" y="10418"/>
                </a:lnTo>
                <a:lnTo>
                  <a:pt x="28276" y="8334"/>
                </a:lnTo>
                <a:lnTo>
                  <a:pt x="25547" y="7292"/>
                </a:lnTo>
                <a:lnTo>
                  <a:pt x="37396" y="7292"/>
                </a:lnTo>
                <a:lnTo>
                  <a:pt x="39290" y="9128"/>
                </a:lnTo>
                <a:lnTo>
                  <a:pt x="40926" y="13245"/>
                </a:lnTo>
                <a:lnTo>
                  <a:pt x="40926" y="23266"/>
                </a:lnTo>
                <a:lnTo>
                  <a:pt x="39240" y="27384"/>
                </a:lnTo>
                <a:lnTo>
                  <a:pt x="37399" y="29170"/>
                </a:lnTo>
                <a:close/>
              </a:path>
              <a:path w="169545" h="59689">
                <a:moveTo>
                  <a:pt x="86533" y="59233"/>
                </a:moveTo>
                <a:lnTo>
                  <a:pt x="69765" y="59233"/>
                </a:lnTo>
                <a:lnTo>
                  <a:pt x="62920" y="56455"/>
                </a:lnTo>
                <a:lnTo>
                  <a:pt x="57430" y="50650"/>
                </a:lnTo>
                <a:lnTo>
                  <a:pt x="52402" y="45243"/>
                </a:lnTo>
                <a:lnTo>
                  <a:pt x="49810" y="38248"/>
                </a:lnTo>
                <a:lnTo>
                  <a:pt x="49773" y="21084"/>
                </a:lnTo>
                <a:lnTo>
                  <a:pt x="52402" y="14039"/>
                </a:lnTo>
                <a:lnTo>
                  <a:pt x="63019" y="2827"/>
                </a:lnTo>
                <a:lnTo>
                  <a:pt x="69864" y="0"/>
                </a:lnTo>
                <a:lnTo>
                  <a:pt x="86633" y="0"/>
                </a:lnTo>
                <a:lnTo>
                  <a:pt x="93479" y="2827"/>
                </a:lnTo>
                <a:lnTo>
                  <a:pt x="96800" y="6399"/>
                </a:lnTo>
                <a:lnTo>
                  <a:pt x="72047" y="6399"/>
                </a:lnTo>
                <a:lnTo>
                  <a:pt x="66988" y="8532"/>
                </a:lnTo>
                <a:lnTo>
                  <a:pt x="59149" y="16966"/>
                </a:lnTo>
                <a:lnTo>
                  <a:pt x="57214" y="22572"/>
                </a:lnTo>
                <a:lnTo>
                  <a:pt x="57214" y="36462"/>
                </a:lnTo>
                <a:lnTo>
                  <a:pt x="59149" y="42068"/>
                </a:lnTo>
                <a:lnTo>
                  <a:pt x="63019" y="46434"/>
                </a:lnTo>
                <a:lnTo>
                  <a:pt x="66888" y="50700"/>
                </a:lnTo>
                <a:lnTo>
                  <a:pt x="71948" y="52834"/>
                </a:lnTo>
                <a:lnTo>
                  <a:pt x="96758" y="52834"/>
                </a:lnTo>
                <a:lnTo>
                  <a:pt x="93330" y="56455"/>
                </a:lnTo>
                <a:lnTo>
                  <a:pt x="86533" y="59233"/>
                </a:lnTo>
                <a:close/>
              </a:path>
              <a:path w="169545" h="59689">
                <a:moveTo>
                  <a:pt x="96758" y="52834"/>
                </a:moveTo>
                <a:lnTo>
                  <a:pt x="84450" y="52834"/>
                </a:lnTo>
                <a:lnTo>
                  <a:pt x="89510" y="50650"/>
                </a:lnTo>
                <a:lnTo>
                  <a:pt x="97249" y="41920"/>
                </a:lnTo>
                <a:lnTo>
                  <a:pt x="99150" y="36462"/>
                </a:lnTo>
                <a:lnTo>
                  <a:pt x="99115" y="22572"/>
                </a:lnTo>
                <a:lnTo>
                  <a:pt x="97249" y="17214"/>
                </a:lnTo>
                <a:lnTo>
                  <a:pt x="93380" y="12948"/>
                </a:lnTo>
                <a:lnTo>
                  <a:pt x="89510" y="8582"/>
                </a:lnTo>
                <a:lnTo>
                  <a:pt x="84450" y="6399"/>
                </a:lnTo>
                <a:lnTo>
                  <a:pt x="96800" y="6399"/>
                </a:lnTo>
                <a:lnTo>
                  <a:pt x="98832" y="8582"/>
                </a:lnTo>
                <a:lnTo>
                  <a:pt x="103996" y="14039"/>
                </a:lnTo>
                <a:lnTo>
                  <a:pt x="106625" y="21084"/>
                </a:lnTo>
                <a:lnTo>
                  <a:pt x="106625" y="38248"/>
                </a:lnTo>
                <a:lnTo>
                  <a:pt x="103947" y="45342"/>
                </a:lnTo>
                <a:lnTo>
                  <a:pt x="98589" y="50899"/>
                </a:lnTo>
                <a:lnTo>
                  <a:pt x="96758" y="52834"/>
                </a:lnTo>
                <a:close/>
              </a:path>
              <a:path w="169545" h="59689">
                <a:moveTo>
                  <a:pt x="148253" y="58191"/>
                </a:moveTo>
                <a:lnTo>
                  <a:pt x="120125" y="58191"/>
                </a:lnTo>
                <a:lnTo>
                  <a:pt x="120125" y="1042"/>
                </a:lnTo>
                <a:lnTo>
                  <a:pt x="148352" y="1042"/>
                </a:lnTo>
                <a:lnTo>
                  <a:pt x="155397" y="3770"/>
                </a:lnTo>
                <a:lnTo>
                  <a:pt x="158854" y="7292"/>
                </a:lnTo>
                <a:lnTo>
                  <a:pt x="127268" y="7292"/>
                </a:lnTo>
                <a:lnTo>
                  <a:pt x="127268" y="51792"/>
                </a:lnTo>
                <a:lnTo>
                  <a:pt x="159087" y="51792"/>
                </a:lnTo>
                <a:lnTo>
                  <a:pt x="155298" y="55512"/>
                </a:lnTo>
                <a:lnTo>
                  <a:pt x="148253" y="58191"/>
                </a:lnTo>
                <a:close/>
              </a:path>
              <a:path w="169545" h="59689">
                <a:moveTo>
                  <a:pt x="159087" y="51792"/>
                </a:moveTo>
                <a:lnTo>
                  <a:pt x="146170" y="51792"/>
                </a:lnTo>
                <a:lnTo>
                  <a:pt x="151478" y="49758"/>
                </a:lnTo>
                <a:lnTo>
                  <a:pt x="159613" y="41622"/>
                </a:lnTo>
                <a:lnTo>
                  <a:pt x="161648" y="36264"/>
                </a:lnTo>
                <a:lnTo>
                  <a:pt x="161648" y="22969"/>
                </a:lnTo>
                <a:lnTo>
                  <a:pt x="159613" y="17611"/>
                </a:lnTo>
                <a:lnTo>
                  <a:pt x="155545" y="13543"/>
                </a:lnTo>
                <a:lnTo>
                  <a:pt x="151577" y="9376"/>
                </a:lnTo>
                <a:lnTo>
                  <a:pt x="146269" y="7292"/>
                </a:lnTo>
                <a:lnTo>
                  <a:pt x="158854" y="7292"/>
                </a:lnTo>
                <a:lnTo>
                  <a:pt x="160755" y="9227"/>
                </a:lnTo>
                <a:lnTo>
                  <a:pt x="166211" y="14585"/>
                </a:lnTo>
                <a:lnTo>
                  <a:pt x="168940" y="21381"/>
                </a:lnTo>
                <a:lnTo>
                  <a:pt x="168940" y="37951"/>
                </a:lnTo>
                <a:lnTo>
                  <a:pt x="166211" y="44796"/>
                </a:lnTo>
                <a:lnTo>
                  <a:pt x="159087" y="51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2767" y="2597019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0" y="0"/>
                </a:moveTo>
                <a:lnTo>
                  <a:pt x="458399" y="0"/>
                </a:lnTo>
                <a:lnTo>
                  <a:pt x="458399" y="458399"/>
                </a:lnTo>
                <a:lnTo>
                  <a:pt x="0" y="458399"/>
                </a:lnTo>
                <a:lnTo>
                  <a:pt x="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57505" y="2800988"/>
            <a:ext cx="169545" cy="59690"/>
          </a:xfrm>
          <a:custGeom>
            <a:avLst/>
            <a:gdLst/>
            <a:ahLst/>
            <a:cxnLst/>
            <a:rect l="l" t="t" r="r" b="b"/>
            <a:pathLst>
              <a:path w="169545" h="59689">
                <a:moveTo>
                  <a:pt x="714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28375" y="1042"/>
                </a:lnTo>
                <a:lnTo>
                  <a:pt x="32742" y="2679"/>
                </a:lnTo>
                <a:lnTo>
                  <a:pt x="36015" y="5953"/>
                </a:lnTo>
                <a:lnTo>
                  <a:pt x="37396" y="7292"/>
                </a:lnTo>
                <a:lnTo>
                  <a:pt x="7143" y="7292"/>
                </a:lnTo>
                <a:lnTo>
                  <a:pt x="7143" y="29170"/>
                </a:lnTo>
                <a:lnTo>
                  <a:pt x="37399" y="29170"/>
                </a:lnTo>
                <a:lnTo>
                  <a:pt x="32592" y="33833"/>
                </a:lnTo>
                <a:lnTo>
                  <a:pt x="28276" y="35421"/>
                </a:lnTo>
                <a:lnTo>
                  <a:pt x="7143" y="35421"/>
                </a:lnTo>
                <a:lnTo>
                  <a:pt x="7143" y="58191"/>
                </a:lnTo>
                <a:close/>
              </a:path>
              <a:path w="169545" h="59689">
                <a:moveTo>
                  <a:pt x="37399" y="29170"/>
                </a:moveTo>
                <a:lnTo>
                  <a:pt x="25547" y="29170"/>
                </a:lnTo>
                <a:lnTo>
                  <a:pt x="28276" y="28178"/>
                </a:lnTo>
                <a:lnTo>
                  <a:pt x="30360" y="26193"/>
                </a:lnTo>
                <a:lnTo>
                  <a:pt x="32443" y="24110"/>
                </a:lnTo>
                <a:lnTo>
                  <a:pt x="33486" y="21480"/>
                </a:lnTo>
                <a:lnTo>
                  <a:pt x="33486" y="15031"/>
                </a:lnTo>
                <a:lnTo>
                  <a:pt x="32443" y="12402"/>
                </a:lnTo>
                <a:lnTo>
                  <a:pt x="30360" y="10418"/>
                </a:lnTo>
                <a:lnTo>
                  <a:pt x="28276" y="8334"/>
                </a:lnTo>
                <a:lnTo>
                  <a:pt x="25547" y="7292"/>
                </a:lnTo>
                <a:lnTo>
                  <a:pt x="37396" y="7292"/>
                </a:lnTo>
                <a:lnTo>
                  <a:pt x="39290" y="9128"/>
                </a:lnTo>
                <a:lnTo>
                  <a:pt x="40926" y="13245"/>
                </a:lnTo>
                <a:lnTo>
                  <a:pt x="40926" y="23266"/>
                </a:lnTo>
                <a:lnTo>
                  <a:pt x="39240" y="27384"/>
                </a:lnTo>
                <a:lnTo>
                  <a:pt x="37399" y="29170"/>
                </a:lnTo>
                <a:close/>
              </a:path>
              <a:path w="169545" h="59689">
                <a:moveTo>
                  <a:pt x="86533" y="59233"/>
                </a:moveTo>
                <a:lnTo>
                  <a:pt x="69765" y="59233"/>
                </a:lnTo>
                <a:lnTo>
                  <a:pt x="62920" y="56455"/>
                </a:lnTo>
                <a:lnTo>
                  <a:pt x="57430" y="50650"/>
                </a:lnTo>
                <a:lnTo>
                  <a:pt x="52402" y="45243"/>
                </a:lnTo>
                <a:lnTo>
                  <a:pt x="49810" y="38248"/>
                </a:lnTo>
                <a:lnTo>
                  <a:pt x="49773" y="21084"/>
                </a:lnTo>
                <a:lnTo>
                  <a:pt x="52402" y="14039"/>
                </a:lnTo>
                <a:lnTo>
                  <a:pt x="63019" y="2827"/>
                </a:lnTo>
                <a:lnTo>
                  <a:pt x="69864" y="0"/>
                </a:lnTo>
                <a:lnTo>
                  <a:pt x="86633" y="0"/>
                </a:lnTo>
                <a:lnTo>
                  <a:pt x="93479" y="2827"/>
                </a:lnTo>
                <a:lnTo>
                  <a:pt x="96800" y="6399"/>
                </a:lnTo>
                <a:lnTo>
                  <a:pt x="72047" y="6399"/>
                </a:lnTo>
                <a:lnTo>
                  <a:pt x="66988" y="8532"/>
                </a:lnTo>
                <a:lnTo>
                  <a:pt x="59149" y="16966"/>
                </a:lnTo>
                <a:lnTo>
                  <a:pt x="57214" y="22572"/>
                </a:lnTo>
                <a:lnTo>
                  <a:pt x="57214" y="36462"/>
                </a:lnTo>
                <a:lnTo>
                  <a:pt x="59149" y="42068"/>
                </a:lnTo>
                <a:lnTo>
                  <a:pt x="63019" y="46434"/>
                </a:lnTo>
                <a:lnTo>
                  <a:pt x="66888" y="50700"/>
                </a:lnTo>
                <a:lnTo>
                  <a:pt x="71948" y="52834"/>
                </a:lnTo>
                <a:lnTo>
                  <a:pt x="96758" y="52834"/>
                </a:lnTo>
                <a:lnTo>
                  <a:pt x="93330" y="56455"/>
                </a:lnTo>
                <a:lnTo>
                  <a:pt x="86533" y="59233"/>
                </a:lnTo>
                <a:close/>
              </a:path>
              <a:path w="169545" h="59689">
                <a:moveTo>
                  <a:pt x="96758" y="52834"/>
                </a:moveTo>
                <a:lnTo>
                  <a:pt x="84450" y="52834"/>
                </a:lnTo>
                <a:lnTo>
                  <a:pt x="89510" y="50650"/>
                </a:lnTo>
                <a:lnTo>
                  <a:pt x="97249" y="41920"/>
                </a:lnTo>
                <a:lnTo>
                  <a:pt x="99150" y="36462"/>
                </a:lnTo>
                <a:lnTo>
                  <a:pt x="99115" y="22572"/>
                </a:lnTo>
                <a:lnTo>
                  <a:pt x="97249" y="17214"/>
                </a:lnTo>
                <a:lnTo>
                  <a:pt x="93380" y="12948"/>
                </a:lnTo>
                <a:lnTo>
                  <a:pt x="89510" y="8582"/>
                </a:lnTo>
                <a:lnTo>
                  <a:pt x="84450" y="6399"/>
                </a:lnTo>
                <a:lnTo>
                  <a:pt x="96800" y="6399"/>
                </a:lnTo>
                <a:lnTo>
                  <a:pt x="98832" y="8582"/>
                </a:lnTo>
                <a:lnTo>
                  <a:pt x="103996" y="14039"/>
                </a:lnTo>
                <a:lnTo>
                  <a:pt x="106625" y="21084"/>
                </a:lnTo>
                <a:lnTo>
                  <a:pt x="106625" y="38248"/>
                </a:lnTo>
                <a:lnTo>
                  <a:pt x="103947" y="45342"/>
                </a:lnTo>
                <a:lnTo>
                  <a:pt x="98589" y="50899"/>
                </a:lnTo>
                <a:lnTo>
                  <a:pt x="96758" y="52834"/>
                </a:lnTo>
                <a:close/>
              </a:path>
              <a:path w="169545" h="59689">
                <a:moveTo>
                  <a:pt x="148253" y="58191"/>
                </a:moveTo>
                <a:lnTo>
                  <a:pt x="120125" y="58191"/>
                </a:lnTo>
                <a:lnTo>
                  <a:pt x="120125" y="1042"/>
                </a:lnTo>
                <a:lnTo>
                  <a:pt x="148352" y="1042"/>
                </a:lnTo>
                <a:lnTo>
                  <a:pt x="155397" y="3770"/>
                </a:lnTo>
                <a:lnTo>
                  <a:pt x="158854" y="7292"/>
                </a:lnTo>
                <a:lnTo>
                  <a:pt x="127268" y="7292"/>
                </a:lnTo>
                <a:lnTo>
                  <a:pt x="127268" y="51792"/>
                </a:lnTo>
                <a:lnTo>
                  <a:pt x="159087" y="51792"/>
                </a:lnTo>
                <a:lnTo>
                  <a:pt x="155298" y="55512"/>
                </a:lnTo>
                <a:lnTo>
                  <a:pt x="148253" y="58191"/>
                </a:lnTo>
                <a:close/>
              </a:path>
              <a:path w="169545" h="59689">
                <a:moveTo>
                  <a:pt x="159087" y="51792"/>
                </a:moveTo>
                <a:lnTo>
                  <a:pt x="146170" y="51792"/>
                </a:lnTo>
                <a:lnTo>
                  <a:pt x="151478" y="49758"/>
                </a:lnTo>
                <a:lnTo>
                  <a:pt x="159613" y="41622"/>
                </a:lnTo>
                <a:lnTo>
                  <a:pt x="161648" y="36264"/>
                </a:lnTo>
                <a:lnTo>
                  <a:pt x="161648" y="22969"/>
                </a:lnTo>
                <a:lnTo>
                  <a:pt x="159613" y="17611"/>
                </a:lnTo>
                <a:lnTo>
                  <a:pt x="155545" y="13543"/>
                </a:lnTo>
                <a:lnTo>
                  <a:pt x="151577" y="9376"/>
                </a:lnTo>
                <a:lnTo>
                  <a:pt x="146269" y="7292"/>
                </a:lnTo>
                <a:lnTo>
                  <a:pt x="158854" y="7292"/>
                </a:lnTo>
                <a:lnTo>
                  <a:pt x="160755" y="9227"/>
                </a:lnTo>
                <a:lnTo>
                  <a:pt x="166211" y="14585"/>
                </a:lnTo>
                <a:lnTo>
                  <a:pt x="168940" y="21381"/>
                </a:lnTo>
                <a:lnTo>
                  <a:pt x="168940" y="37951"/>
                </a:lnTo>
                <a:lnTo>
                  <a:pt x="166211" y="44796"/>
                </a:lnTo>
                <a:lnTo>
                  <a:pt x="159087" y="51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12767" y="2064558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0" y="0"/>
                </a:moveTo>
                <a:lnTo>
                  <a:pt x="458399" y="0"/>
                </a:lnTo>
                <a:lnTo>
                  <a:pt x="458399" y="458386"/>
                </a:lnTo>
                <a:lnTo>
                  <a:pt x="0" y="458386"/>
                </a:lnTo>
                <a:lnTo>
                  <a:pt x="0" y="0"/>
                </a:lnTo>
                <a:close/>
              </a:path>
            </a:pathLst>
          </a:custGeom>
          <a:solidFill>
            <a:srgbClr val="008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57505" y="2268522"/>
            <a:ext cx="169545" cy="59690"/>
          </a:xfrm>
          <a:custGeom>
            <a:avLst/>
            <a:gdLst/>
            <a:ahLst/>
            <a:cxnLst/>
            <a:rect l="l" t="t" r="r" b="b"/>
            <a:pathLst>
              <a:path w="169545" h="59689">
                <a:moveTo>
                  <a:pt x="7143" y="58191"/>
                </a:moveTo>
                <a:lnTo>
                  <a:pt x="0" y="58191"/>
                </a:lnTo>
                <a:lnTo>
                  <a:pt x="0" y="1042"/>
                </a:lnTo>
                <a:lnTo>
                  <a:pt x="28375" y="1042"/>
                </a:lnTo>
                <a:lnTo>
                  <a:pt x="32742" y="2679"/>
                </a:lnTo>
                <a:lnTo>
                  <a:pt x="36015" y="5953"/>
                </a:lnTo>
                <a:lnTo>
                  <a:pt x="37396" y="7292"/>
                </a:lnTo>
                <a:lnTo>
                  <a:pt x="7143" y="7292"/>
                </a:lnTo>
                <a:lnTo>
                  <a:pt x="7143" y="29170"/>
                </a:lnTo>
                <a:lnTo>
                  <a:pt x="37399" y="29170"/>
                </a:lnTo>
                <a:lnTo>
                  <a:pt x="32592" y="33833"/>
                </a:lnTo>
                <a:lnTo>
                  <a:pt x="28276" y="35421"/>
                </a:lnTo>
                <a:lnTo>
                  <a:pt x="7143" y="35421"/>
                </a:lnTo>
                <a:lnTo>
                  <a:pt x="7143" y="58191"/>
                </a:lnTo>
                <a:close/>
              </a:path>
              <a:path w="169545" h="59689">
                <a:moveTo>
                  <a:pt x="37399" y="29170"/>
                </a:moveTo>
                <a:lnTo>
                  <a:pt x="25547" y="29170"/>
                </a:lnTo>
                <a:lnTo>
                  <a:pt x="28276" y="28178"/>
                </a:lnTo>
                <a:lnTo>
                  <a:pt x="30360" y="26193"/>
                </a:lnTo>
                <a:lnTo>
                  <a:pt x="32443" y="24110"/>
                </a:lnTo>
                <a:lnTo>
                  <a:pt x="33486" y="21480"/>
                </a:lnTo>
                <a:lnTo>
                  <a:pt x="33486" y="15031"/>
                </a:lnTo>
                <a:lnTo>
                  <a:pt x="32443" y="12402"/>
                </a:lnTo>
                <a:lnTo>
                  <a:pt x="30360" y="10418"/>
                </a:lnTo>
                <a:lnTo>
                  <a:pt x="28276" y="8334"/>
                </a:lnTo>
                <a:lnTo>
                  <a:pt x="25547" y="7292"/>
                </a:lnTo>
                <a:lnTo>
                  <a:pt x="37396" y="7292"/>
                </a:lnTo>
                <a:lnTo>
                  <a:pt x="39290" y="9128"/>
                </a:lnTo>
                <a:lnTo>
                  <a:pt x="40926" y="13245"/>
                </a:lnTo>
                <a:lnTo>
                  <a:pt x="40926" y="23266"/>
                </a:lnTo>
                <a:lnTo>
                  <a:pt x="39240" y="27384"/>
                </a:lnTo>
                <a:lnTo>
                  <a:pt x="37399" y="29170"/>
                </a:lnTo>
                <a:close/>
              </a:path>
              <a:path w="169545" h="59689">
                <a:moveTo>
                  <a:pt x="86533" y="59233"/>
                </a:moveTo>
                <a:lnTo>
                  <a:pt x="69765" y="59233"/>
                </a:lnTo>
                <a:lnTo>
                  <a:pt x="62920" y="56455"/>
                </a:lnTo>
                <a:lnTo>
                  <a:pt x="57430" y="50650"/>
                </a:lnTo>
                <a:lnTo>
                  <a:pt x="52402" y="45243"/>
                </a:lnTo>
                <a:lnTo>
                  <a:pt x="49810" y="38248"/>
                </a:lnTo>
                <a:lnTo>
                  <a:pt x="49773" y="21084"/>
                </a:lnTo>
                <a:lnTo>
                  <a:pt x="52402" y="14039"/>
                </a:lnTo>
                <a:lnTo>
                  <a:pt x="63019" y="2827"/>
                </a:lnTo>
                <a:lnTo>
                  <a:pt x="69864" y="0"/>
                </a:lnTo>
                <a:lnTo>
                  <a:pt x="86633" y="0"/>
                </a:lnTo>
                <a:lnTo>
                  <a:pt x="93479" y="2827"/>
                </a:lnTo>
                <a:lnTo>
                  <a:pt x="96800" y="6399"/>
                </a:lnTo>
                <a:lnTo>
                  <a:pt x="72047" y="6399"/>
                </a:lnTo>
                <a:lnTo>
                  <a:pt x="66988" y="8532"/>
                </a:lnTo>
                <a:lnTo>
                  <a:pt x="59149" y="16966"/>
                </a:lnTo>
                <a:lnTo>
                  <a:pt x="57214" y="22572"/>
                </a:lnTo>
                <a:lnTo>
                  <a:pt x="57214" y="36462"/>
                </a:lnTo>
                <a:lnTo>
                  <a:pt x="59149" y="42068"/>
                </a:lnTo>
                <a:lnTo>
                  <a:pt x="63019" y="46434"/>
                </a:lnTo>
                <a:lnTo>
                  <a:pt x="66888" y="50700"/>
                </a:lnTo>
                <a:lnTo>
                  <a:pt x="71948" y="52834"/>
                </a:lnTo>
                <a:lnTo>
                  <a:pt x="96758" y="52834"/>
                </a:lnTo>
                <a:lnTo>
                  <a:pt x="93330" y="56455"/>
                </a:lnTo>
                <a:lnTo>
                  <a:pt x="86533" y="59233"/>
                </a:lnTo>
                <a:close/>
              </a:path>
              <a:path w="169545" h="59689">
                <a:moveTo>
                  <a:pt x="96758" y="52834"/>
                </a:moveTo>
                <a:lnTo>
                  <a:pt x="84450" y="52834"/>
                </a:lnTo>
                <a:lnTo>
                  <a:pt x="89510" y="50650"/>
                </a:lnTo>
                <a:lnTo>
                  <a:pt x="97249" y="41920"/>
                </a:lnTo>
                <a:lnTo>
                  <a:pt x="99150" y="36462"/>
                </a:lnTo>
                <a:lnTo>
                  <a:pt x="99115" y="22572"/>
                </a:lnTo>
                <a:lnTo>
                  <a:pt x="97249" y="17214"/>
                </a:lnTo>
                <a:lnTo>
                  <a:pt x="93380" y="12948"/>
                </a:lnTo>
                <a:lnTo>
                  <a:pt x="89510" y="8582"/>
                </a:lnTo>
                <a:lnTo>
                  <a:pt x="84450" y="6399"/>
                </a:lnTo>
                <a:lnTo>
                  <a:pt x="96800" y="6399"/>
                </a:lnTo>
                <a:lnTo>
                  <a:pt x="98832" y="8582"/>
                </a:lnTo>
                <a:lnTo>
                  <a:pt x="103996" y="14039"/>
                </a:lnTo>
                <a:lnTo>
                  <a:pt x="106625" y="21084"/>
                </a:lnTo>
                <a:lnTo>
                  <a:pt x="106625" y="38248"/>
                </a:lnTo>
                <a:lnTo>
                  <a:pt x="103947" y="45342"/>
                </a:lnTo>
                <a:lnTo>
                  <a:pt x="98589" y="50899"/>
                </a:lnTo>
                <a:lnTo>
                  <a:pt x="96758" y="52834"/>
                </a:lnTo>
                <a:close/>
              </a:path>
              <a:path w="169545" h="59689">
                <a:moveTo>
                  <a:pt x="148253" y="58191"/>
                </a:moveTo>
                <a:lnTo>
                  <a:pt x="120125" y="58191"/>
                </a:lnTo>
                <a:lnTo>
                  <a:pt x="120125" y="1042"/>
                </a:lnTo>
                <a:lnTo>
                  <a:pt x="148352" y="1042"/>
                </a:lnTo>
                <a:lnTo>
                  <a:pt x="155397" y="3770"/>
                </a:lnTo>
                <a:lnTo>
                  <a:pt x="158854" y="7292"/>
                </a:lnTo>
                <a:lnTo>
                  <a:pt x="127268" y="7292"/>
                </a:lnTo>
                <a:lnTo>
                  <a:pt x="127268" y="51792"/>
                </a:lnTo>
                <a:lnTo>
                  <a:pt x="159087" y="51792"/>
                </a:lnTo>
                <a:lnTo>
                  <a:pt x="155298" y="55512"/>
                </a:lnTo>
                <a:lnTo>
                  <a:pt x="148253" y="58191"/>
                </a:lnTo>
                <a:close/>
              </a:path>
              <a:path w="169545" h="59689">
                <a:moveTo>
                  <a:pt x="159087" y="51792"/>
                </a:moveTo>
                <a:lnTo>
                  <a:pt x="146170" y="51792"/>
                </a:lnTo>
                <a:lnTo>
                  <a:pt x="151478" y="49758"/>
                </a:lnTo>
                <a:lnTo>
                  <a:pt x="159613" y="41622"/>
                </a:lnTo>
                <a:lnTo>
                  <a:pt x="161648" y="36264"/>
                </a:lnTo>
                <a:lnTo>
                  <a:pt x="161648" y="22969"/>
                </a:lnTo>
                <a:lnTo>
                  <a:pt x="159613" y="17611"/>
                </a:lnTo>
                <a:lnTo>
                  <a:pt x="155545" y="13543"/>
                </a:lnTo>
                <a:lnTo>
                  <a:pt x="151577" y="9376"/>
                </a:lnTo>
                <a:lnTo>
                  <a:pt x="146269" y="7292"/>
                </a:lnTo>
                <a:lnTo>
                  <a:pt x="158854" y="7292"/>
                </a:lnTo>
                <a:lnTo>
                  <a:pt x="160755" y="9227"/>
                </a:lnTo>
                <a:lnTo>
                  <a:pt x="166211" y="14585"/>
                </a:lnTo>
                <a:lnTo>
                  <a:pt x="168940" y="21381"/>
                </a:lnTo>
                <a:lnTo>
                  <a:pt x="168940" y="37951"/>
                </a:lnTo>
                <a:lnTo>
                  <a:pt x="166211" y="44796"/>
                </a:lnTo>
                <a:lnTo>
                  <a:pt x="159087" y="51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93043" y="1492583"/>
            <a:ext cx="3096895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Example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Policies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ts val="165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20" dirty="0">
                <a:latin typeface="Arial"/>
                <a:cs typeface="Arial"/>
              </a:rPr>
              <a:t>Allow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all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traffic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inside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the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ts val="165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20" dirty="0">
                <a:latin typeface="Arial"/>
                <a:cs typeface="Arial"/>
              </a:rPr>
              <a:t>Allow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traffic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from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green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to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gray</a:t>
            </a: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ts val="1664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20" dirty="0">
                <a:latin typeface="Arial"/>
                <a:cs typeface="Arial"/>
              </a:rPr>
              <a:t>Allow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traffic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to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purple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on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8080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55172" y="2826194"/>
            <a:ext cx="476884" cy="532765"/>
          </a:xfrm>
          <a:custGeom>
            <a:avLst/>
            <a:gdLst/>
            <a:ahLst/>
            <a:cxnLst/>
            <a:rect l="l" t="t" r="r" b="b"/>
            <a:pathLst>
              <a:path w="476885" h="532764">
                <a:moveTo>
                  <a:pt x="476404" y="532498"/>
                </a:moveTo>
                <a:lnTo>
                  <a:pt x="0" y="532498"/>
                </a:lnTo>
                <a:lnTo>
                  <a:pt x="0" y="0"/>
                </a:lnTo>
                <a:lnTo>
                  <a:pt x="419854" y="0"/>
                </a:lnTo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75026" y="28104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75026" y="28104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88225" y="2968751"/>
            <a:ext cx="121443" cy="14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97175" y="3358693"/>
            <a:ext cx="1458595" cy="445770"/>
          </a:xfrm>
          <a:custGeom>
            <a:avLst/>
            <a:gdLst/>
            <a:ahLst/>
            <a:cxnLst/>
            <a:rect l="l" t="t" r="r" b="b"/>
            <a:pathLst>
              <a:path w="1458595" h="445770">
                <a:moveTo>
                  <a:pt x="0" y="445199"/>
                </a:moveTo>
                <a:lnTo>
                  <a:pt x="757793" y="445199"/>
                </a:lnTo>
                <a:lnTo>
                  <a:pt x="757793" y="0"/>
                </a:lnTo>
                <a:lnTo>
                  <a:pt x="1458442" y="0"/>
                </a:lnTo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55617" y="334296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55617" y="334296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89975" y="2826219"/>
            <a:ext cx="1466215" cy="635"/>
          </a:xfrm>
          <a:custGeom>
            <a:avLst/>
            <a:gdLst/>
            <a:ahLst/>
            <a:cxnLst/>
            <a:rect l="l" t="t" r="r" b="b"/>
            <a:pathLst>
              <a:path w="1466214" h="635">
                <a:moveTo>
                  <a:pt x="0" y="0"/>
                </a:moveTo>
                <a:lnTo>
                  <a:pt x="761393" y="0"/>
                </a:lnTo>
                <a:lnTo>
                  <a:pt x="761393" y="599"/>
                </a:lnTo>
                <a:lnTo>
                  <a:pt x="1465642" y="599"/>
                </a:lnTo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55617" y="281109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55617" y="281109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81170" y="3502150"/>
            <a:ext cx="121443" cy="148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07019" y="2192570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39">
                <a:moveTo>
                  <a:pt x="0" y="0"/>
                </a:moveTo>
                <a:lnTo>
                  <a:pt x="1005747" y="0"/>
                </a:lnTo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47120" y="2192570"/>
            <a:ext cx="224790" cy="0"/>
          </a:xfrm>
          <a:custGeom>
            <a:avLst/>
            <a:gdLst/>
            <a:ahLst/>
            <a:cxnLst/>
            <a:rect l="l" t="t" r="r" b="b"/>
            <a:pathLst>
              <a:path w="224789">
                <a:moveTo>
                  <a:pt x="0" y="0"/>
                </a:moveTo>
                <a:lnTo>
                  <a:pt x="224689" y="0"/>
                </a:lnTo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03895" y="21768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03895" y="217683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71810" y="2116720"/>
            <a:ext cx="235585" cy="127635"/>
          </a:xfrm>
          <a:custGeom>
            <a:avLst/>
            <a:gdLst/>
            <a:ahLst/>
            <a:cxnLst/>
            <a:rect l="l" t="t" r="r" b="b"/>
            <a:pathLst>
              <a:path w="235585" h="127635">
                <a:moveTo>
                  <a:pt x="0" y="0"/>
                </a:moveTo>
                <a:lnTo>
                  <a:pt x="235209" y="0"/>
                </a:lnTo>
                <a:lnTo>
                  <a:pt x="235209" y="127499"/>
                </a:lnTo>
                <a:lnTo>
                  <a:pt x="0" y="12749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07019" y="2395570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39">
                <a:moveTo>
                  <a:pt x="0" y="0"/>
                </a:moveTo>
                <a:lnTo>
                  <a:pt x="1005747" y="0"/>
                </a:lnTo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47120" y="2395570"/>
            <a:ext cx="224790" cy="0"/>
          </a:xfrm>
          <a:custGeom>
            <a:avLst/>
            <a:gdLst/>
            <a:ahLst/>
            <a:cxnLst/>
            <a:rect l="l" t="t" r="r" b="b"/>
            <a:pathLst>
              <a:path w="224789">
                <a:moveTo>
                  <a:pt x="0" y="0"/>
                </a:moveTo>
                <a:lnTo>
                  <a:pt x="224689" y="0"/>
                </a:lnTo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03895" y="237983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03895" y="237983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71810" y="2345320"/>
            <a:ext cx="235585" cy="127635"/>
          </a:xfrm>
          <a:custGeom>
            <a:avLst/>
            <a:gdLst/>
            <a:ahLst/>
            <a:cxnLst/>
            <a:rect l="l" t="t" r="r" b="b"/>
            <a:pathLst>
              <a:path w="235585" h="127635">
                <a:moveTo>
                  <a:pt x="0" y="0"/>
                </a:moveTo>
                <a:lnTo>
                  <a:pt x="235209" y="0"/>
                </a:lnTo>
                <a:lnTo>
                  <a:pt x="235209" y="127499"/>
                </a:lnTo>
                <a:lnTo>
                  <a:pt x="0" y="12749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82491" y="2153866"/>
            <a:ext cx="201295" cy="59690"/>
          </a:xfrm>
          <a:custGeom>
            <a:avLst/>
            <a:gdLst/>
            <a:ahLst/>
            <a:cxnLst/>
            <a:rect l="l" t="t" r="r" b="b"/>
            <a:pathLst>
              <a:path w="201294" h="59689">
                <a:moveTo>
                  <a:pt x="26343" y="59085"/>
                </a:moveTo>
                <a:lnTo>
                  <a:pt x="14239" y="59085"/>
                </a:lnTo>
                <a:lnTo>
                  <a:pt x="9227" y="57646"/>
                </a:lnTo>
                <a:lnTo>
                  <a:pt x="5458" y="54769"/>
                </a:lnTo>
                <a:lnTo>
                  <a:pt x="1786" y="51793"/>
                </a:lnTo>
                <a:lnTo>
                  <a:pt x="0" y="48170"/>
                </a:lnTo>
                <a:lnTo>
                  <a:pt x="29" y="40035"/>
                </a:lnTo>
                <a:lnTo>
                  <a:pt x="13642" y="28574"/>
                </a:lnTo>
                <a:lnTo>
                  <a:pt x="9773" y="27484"/>
                </a:lnTo>
                <a:lnTo>
                  <a:pt x="6648" y="25747"/>
                </a:lnTo>
                <a:lnTo>
                  <a:pt x="4267" y="23366"/>
                </a:lnTo>
                <a:lnTo>
                  <a:pt x="1985" y="20985"/>
                </a:lnTo>
                <a:lnTo>
                  <a:pt x="844" y="18157"/>
                </a:lnTo>
                <a:lnTo>
                  <a:pt x="844" y="10418"/>
                </a:lnTo>
                <a:lnTo>
                  <a:pt x="2679" y="6846"/>
                </a:lnTo>
                <a:lnTo>
                  <a:pt x="6350" y="4167"/>
                </a:lnTo>
                <a:lnTo>
                  <a:pt x="10021" y="1389"/>
                </a:lnTo>
                <a:lnTo>
                  <a:pt x="14734" y="0"/>
                </a:lnTo>
                <a:lnTo>
                  <a:pt x="26244" y="0"/>
                </a:lnTo>
                <a:lnTo>
                  <a:pt x="30957" y="1389"/>
                </a:lnTo>
                <a:lnTo>
                  <a:pt x="34628" y="4167"/>
                </a:lnTo>
                <a:lnTo>
                  <a:pt x="37687" y="6399"/>
                </a:lnTo>
                <a:lnTo>
                  <a:pt x="16818" y="6399"/>
                </a:lnTo>
                <a:lnTo>
                  <a:pt x="13792" y="7293"/>
                </a:lnTo>
                <a:lnTo>
                  <a:pt x="9128" y="10766"/>
                </a:lnTo>
                <a:lnTo>
                  <a:pt x="7987" y="12997"/>
                </a:lnTo>
                <a:lnTo>
                  <a:pt x="7987" y="20736"/>
                </a:lnTo>
                <a:lnTo>
                  <a:pt x="12155" y="24011"/>
                </a:lnTo>
                <a:lnTo>
                  <a:pt x="20489" y="25598"/>
                </a:lnTo>
                <a:lnTo>
                  <a:pt x="34572" y="25598"/>
                </a:lnTo>
                <a:lnTo>
                  <a:pt x="34429" y="25747"/>
                </a:lnTo>
                <a:lnTo>
                  <a:pt x="31304" y="27484"/>
                </a:lnTo>
                <a:lnTo>
                  <a:pt x="27335" y="28574"/>
                </a:lnTo>
                <a:lnTo>
                  <a:pt x="31502" y="29765"/>
                </a:lnTo>
                <a:lnTo>
                  <a:pt x="34695" y="31701"/>
                </a:lnTo>
                <a:lnTo>
                  <a:pt x="20489" y="31701"/>
                </a:lnTo>
                <a:lnTo>
                  <a:pt x="16818" y="32197"/>
                </a:lnTo>
                <a:lnTo>
                  <a:pt x="13642" y="33486"/>
                </a:lnTo>
                <a:lnTo>
                  <a:pt x="10964" y="35570"/>
                </a:lnTo>
                <a:lnTo>
                  <a:pt x="8385" y="37654"/>
                </a:lnTo>
                <a:lnTo>
                  <a:pt x="7094" y="40035"/>
                </a:lnTo>
                <a:lnTo>
                  <a:pt x="7094" y="45690"/>
                </a:lnTo>
                <a:lnTo>
                  <a:pt x="16719" y="52685"/>
                </a:lnTo>
                <a:lnTo>
                  <a:pt x="37876" y="52685"/>
                </a:lnTo>
                <a:lnTo>
                  <a:pt x="31204" y="57646"/>
                </a:lnTo>
                <a:lnTo>
                  <a:pt x="26343" y="59085"/>
                </a:lnTo>
                <a:close/>
              </a:path>
              <a:path w="201294" h="59689">
                <a:moveTo>
                  <a:pt x="34572" y="25598"/>
                </a:moveTo>
                <a:lnTo>
                  <a:pt x="20489" y="25598"/>
                </a:lnTo>
                <a:lnTo>
                  <a:pt x="28724" y="24011"/>
                </a:lnTo>
                <a:lnTo>
                  <a:pt x="32842" y="20736"/>
                </a:lnTo>
                <a:lnTo>
                  <a:pt x="32842" y="12997"/>
                </a:lnTo>
                <a:lnTo>
                  <a:pt x="31651" y="10766"/>
                </a:lnTo>
                <a:lnTo>
                  <a:pt x="29270" y="9079"/>
                </a:lnTo>
                <a:lnTo>
                  <a:pt x="26988" y="7293"/>
                </a:lnTo>
                <a:lnTo>
                  <a:pt x="24061" y="6399"/>
                </a:lnTo>
                <a:lnTo>
                  <a:pt x="37687" y="6399"/>
                </a:lnTo>
                <a:lnTo>
                  <a:pt x="38299" y="6846"/>
                </a:lnTo>
                <a:lnTo>
                  <a:pt x="40134" y="10418"/>
                </a:lnTo>
                <a:lnTo>
                  <a:pt x="40134" y="18157"/>
                </a:lnTo>
                <a:lnTo>
                  <a:pt x="38993" y="20985"/>
                </a:lnTo>
                <a:lnTo>
                  <a:pt x="34572" y="25598"/>
                </a:lnTo>
                <a:close/>
              </a:path>
              <a:path w="201294" h="59689">
                <a:moveTo>
                  <a:pt x="37876" y="52685"/>
                </a:moveTo>
                <a:lnTo>
                  <a:pt x="24160" y="52685"/>
                </a:lnTo>
                <a:lnTo>
                  <a:pt x="27285" y="51793"/>
                </a:lnTo>
                <a:lnTo>
                  <a:pt x="29865" y="50007"/>
                </a:lnTo>
                <a:lnTo>
                  <a:pt x="32377" y="48170"/>
                </a:lnTo>
                <a:lnTo>
                  <a:pt x="33734" y="45690"/>
                </a:lnTo>
                <a:lnTo>
                  <a:pt x="33734" y="40035"/>
                </a:lnTo>
                <a:lnTo>
                  <a:pt x="32395" y="37654"/>
                </a:lnTo>
                <a:lnTo>
                  <a:pt x="29716" y="35570"/>
                </a:lnTo>
                <a:lnTo>
                  <a:pt x="27136" y="33486"/>
                </a:lnTo>
                <a:lnTo>
                  <a:pt x="24061" y="32197"/>
                </a:lnTo>
                <a:lnTo>
                  <a:pt x="20489" y="31701"/>
                </a:lnTo>
                <a:lnTo>
                  <a:pt x="34695" y="31701"/>
                </a:lnTo>
                <a:lnTo>
                  <a:pt x="37158" y="34528"/>
                </a:lnTo>
                <a:lnTo>
                  <a:pt x="39638" y="37207"/>
                </a:lnTo>
                <a:lnTo>
                  <a:pt x="40797" y="40035"/>
                </a:lnTo>
                <a:lnTo>
                  <a:pt x="40878" y="48170"/>
                </a:lnTo>
                <a:lnTo>
                  <a:pt x="38944" y="51892"/>
                </a:lnTo>
                <a:lnTo>
                  <a:pt x="37876" y="52685"/>
                </a:lnTo>
                <a:close/>
              </a:path>
              <a:path w="201294" h="59689">
                <a:moveTo>
                  <a:pt x="77865" y="59085"/>
                </a:moveTo>
                <a:lnTo>
                  <a:pt x="66654" y="59085"/>
                </a:lnTo>
                <a:lnTo>
                  <a:pt x="61345" y="56356"/>
                </a:lnTo>
                <a:lnTo>
                  <a:pt x="53408" y="45442"/>
                </a:lnTo>
                <a:lnTo>
                  <a:pt x="51424" y="38298"/>
                </a:lnTo>
                <a:lnTo>
                  <a:pt x="51424" y="20637"/>
                </a:lnTo>
                <a:lnTo>
                  <a:pt x="53458" y="13543"/>
                </a:lnTo>
                <a:lnTo>
                  <a:pt x="57526" y="8185"/>
                </a:lnTo>
                <a:lnTo>
                  <a:pt x="61594" y="2728"/>
                </a:lnTo>
                <a:lnTo>
                  <a:pt x="66853" y="0"/>
                </a:lnTo>
                <a:lnTo>
                  <a:pt x="77766" y="0"/>
                </a:lnTo>
                <a:lnTo>
                  <a:pt x="81635" y="1290"/>
                </a:lnTo>
                <a:lnTo>
                  <a:pt x="84910" y="3869"/>
                </a:lnTo>
                <a:lnTo>
                  <a:pt x="88184" y="6350"/>
                </a:lnTo>
                <a:lnTo>
                  <a:pt x="68738" y="6399"/>
                </a:lnTo>
                <a:lnTo>
                  <a:pt x="65166" y="8434"/>
                </a:lnTo>
                <a:lnTo>
                  <a:pt x="62585" y="12501"/>
                </a:lnTo>
                <a:lnTo>
                  <a:pt x="60006" y="16470"/>
                </a:lnTo>
                <a:lnTo>
                  <a:pt x="58716" y="22126"/>
                </a:lnTo>
                <a:lnTo>
                  <a:pt x="58716" y="36711"/>
                </a:lnTo>
                <a:lnTo>
                  <a:pt x="60006" y="42416"/>
                </a:lnTo>
                <a:lnTo>
                  <a:pt x="62585" y="46583"/>
                </a:lnTo>
                <a:lnTo>
                  <a:pt x="65166" y="50651"/>
                </a:lnTo>
                <a:lnTo>
                  <a:pt x="68738" y="52685"/>
                </a:lnTo>
                <a:lnTo>
                  <a:pt x="88254" y="52685"/>
                </a:lnTo>
                <a:lnTo>
                  <a:pt x="81735" y="57845"/>
                </a:lnTo>
                <a:lnTo>
                  <a:pt x="77865" y="59085"/>
                </a:lnTo>
                <a:close/>
              </a:path>
              <a:path w="201294" h="59689">
                <a:moveTo>
                  <a:pt x="88254" y="52685"/>
                </a:moveTo>
                <a:lnTo>
                  <a:pt x="77865" y="52685"/>
                </a:lnTo>
                <a:lnTo>
                  <a:pt x="81437" y="50651"/>
                </a:lnTo>
                <a:lnTo>
                  <a:pt x="84017" y="46583"/>
                </a:lnTo>
                <a:lnTo>
                  <a:pt x="86597" y="42416"/>
                </a:lnTo>
                <a:lnTo>
                  <a:pt x="87887" y="36711"/>
                </a:lnTo>
                <a:lnTo>
                  <a:pt x="87887" y="22126"/>
                </a:lnTo>
                <a:lnTo>
                  <a:pt x="86597" y="16470"/>
                </a:lnTo>
                <a:lnTo>
                  <a:pt x="84017" y="12501"/>
                </a:lnTo>
                <a:lnTo>
                  <a:pt x="81437" y="8434"/>
                </a:lnTo>
                <a:lnTo>
                  <a:pt x="77865" y="6399"/>
                </a:lnTo>
                <a:lnTo>
                  <a:pt x="88219" y="6399"/>
                </a:lnTo>
                <a:lnTo>
                  <a:pt x="90715" y="9872"/>
                </a:lnTo>
                <a:lnTo>
                  <a:pt x="92501" y="14437"/>
                </a:lnTo>
                <a:lnTo>
                  <a:pt x="94287" y="18901"/>
                </a:lnTo>
                <a:lnTo>
                  <a:pt x="95179" y="23912"/>
                </a:lnTo>
                <a:lnTo>
                  <a:pt x="95179" y="34925"/>
                </a:lnTo>
                <a:lnTo>
                  <a:pt x="94287" y="39985"/>
                </a:lnTo>
                <a:lnTo>
                  <a:pt x="92501" y="44649"/>
                </a:lnTo>
                <a:lnTo>
                  <a:pt x="90715" y="49212"/>
                </a:lnTo>
                <a:lnTo>
                  <a:pt x="88254" y="52685"/>
                </a:lnTo>
                <a:close/>
              </a:path>
              <a:path w="201294" h="59689">
                <a:moveTo>
                  <a:pt x="132341" y="59085"/>
                </a:moveTo>
                <a:lnTo>
                  <a:pt x="120236" y="59085"/>
                </a:lnTo>
                <a:lnTo>
                  <a:pt x="115226" y="57646"/>
                </a:lnTo>
                <a:lnTo>
                  <a:pt x="111455" y="54769"/>
                </a:lnTo>
                <a:lnTo>
                  <a:pt x="107784" y="51793"/>
                </a:lnTo>
                <a:lnTo>
                  <a:pt x="105998" y="48170"/>
                </a:lnTo>
                <a:lnTo>
                  <a:pt x="106027" y="40035"/>
                </a:lnTo>
                <a:lnTo>
                  <a:pt x="119641" y="28574"/>
                </a:lnTo>
                <a:lnTo>
                  <a:pt x="115772" y="27484"/>
                </a:lnTo>
                <a:lnTo>
                  <a:pt x="112646" y="25747"/>
                </a:lnTo>
                <a:lnTo>
                  <a:pt x="110265" y="23366"/>
                </a:lnTo>
                <a:lnTo>
                  <a:pt x="107983" y="20985"/>
                </a:lnTo>
                <a:lnTo>
                  <a:pt x="106842" y="18157"/>
                </a:lnTo>
                <a:lnTo>
                  <a:pt x="106842" y="10418"/>
                </a:lnTo>
                <a:lnTo>
                  <a:pt x="108678" y="6846"/>
                </a:lnTo>
                <a:lnTo>
                  <a:pt x="112349" y="4167"/>
                </a:lnTo>
                <a:lnTo>
                  <a:pt x="116020" y="1389"/>
                </a:lnTo>
                <a:lnTo>
                  <a:pt x="120733" y="0"/>
                </a:lnTo>
                <a:lnTo>
                  <a:pt x="132242" y="0"/>
                </a:lnTo>
                <a:lnTo>
                  <a:pt x="136955" y="1389"/>
                </a:lnTo>
                <a:lnTo>
                  <a:pt x="140626" y="4167"/>
                </a:lnTo>
                <a:lnTo>
                  <a:pt x="143685" y="6399"/>
                </a:lnTo>
                <a:lnTo>
                  <a:pt x="122816" y="6399"/>
                </a:lnTo>
                <a:lnTo>
                  <a:pt x="119790" y="7293"/>
                </a:lnTo>
                <a:lnTo>
                  <a:pt x="115127" y="10766"/>
                </a:lnTo>
                <a:lnTo>
                  <a:pt x="113986" y="12997"/>
                </a:lnTo>
                <a:lnTo>
                  <a:pt x="113986" y="20736"/>
                </a:lnTo>
                <a:lnTo>
                  <a:pt x="118153" y="24011"/>
                </a:lnTo>
                <a:lnTo>
                  <a:pt x="126488" y="25598"/>
                </a:lnTo>
                <a:lnTo>
                  <a:pt x="140571" y="25598"/>
                </a:lnTo>
                <a:lnTo>
                  <a:pt x="140427" y="25747"/>
                </a:lnTo>
                <a:lnTo>
                  <a:pt x="137302" y="27484"/>
                </a:lnTo>
                <a:lnTo>
                  <a:pt x="133333" y="28574"/>
                </a:lnTo>
                <a:lnTo>
                  <a:pt x="137500" y="29765"/>
                </a:lnTo>
                <a:lnTo>
                  <a:pt x="140693" y="31701"/>
                </a:lnTo>
                <a:lnTo>
                  <a:pt x="126488" y="31701"/>
                </a:lnTo>
                <a:lnTo>
                  <a:pt x="122816" y="32197"/>
                </a:lnTo>
                <a:lnTo>
                  <a:pt x="119641" y="33486"/>
                </a:lnTo>
                <a:lnTo>
                  <a:pt x="116963" y="35570"/>
                </a:lnTo>
                <a:lnTo>
                  <a:pt x="114382" y="37654"/>
                </a:lnTo>
                <a:lnTo>
                  <a:pt x="113093" y="40035"/>
                </a:lnTo>
                <a:lnTo>
                  <a:pt x="113093" y="45690"/>
                </a:lnTo>
                <a:lnTo>
                  <a:pt x="122717" y="52685"/>
                </a:lnTo>
                <a:lnTo>
                  <a:pt x="143875" y="52685"/>
                </a:lnTo>
                <a:lnTo>
                  <a:pt x="137203" y="57646"/>
                </a:lnTo>
                <a:lnTo>
                  <a:pt x="132341" y="59085"/>
                </a:lnTo>
                <a:close/>
              </a:path>
              <a:path w="201294" h="59689">
                <a:moveTo>
                  <a:pt x="140571" y="25598"/>
                </a:moveTo>
                <a:lnTo>
                  <a:pt x="126488" y="25598"/>
                </a:lnTo>
                <a:lnTo>
                  <a:pt x="134722" y="24011"/>
                </a:lnTo>
                <a:lnTo>
                  <a:pt x="138840" y="20736"/>
                </a:lnTo>
                <a:lnTo>
                  <a:pt x="138840" y="12997"/>
                </a:lnTo>
                <a:lnTo>
                  <a:pt x="137649" y="10766"/>
                </a:lnTo>
                <a:lnTo>
                  <a:pt x="135268" y="9079"/>
                </a:lnTo>
                <a:lnTo>
                  <a:pt x="132987" y="7293"/>
                </a:lnTo>
                <a:lnTo>
                  <a:pt x="130060" y="6399"/>
                </a:lnTo>
                <a:lnTo>
                  <a:pt x="143685" y="6399"/>
                </a:lnTo>
                <a:lnTo>
                  <a:pt x="144297" y="6846"/>
                </a:lnTo>
                <a:lnTo>
                  <a:pt x="146133" y="10418"/>
                </a:lnTo>
                <a:lnTo>
                  <a:pt x="146133" y="18157"/>
                </a:lnTo>
                <a:lnTo>
                  <a:pt x="144992" y="20985"/>
                </a:lnTo>
                <a:lnTo>
                  <a:pt x="140571" y="25598"/>
                </a:lnTo>
                <a:close/>
              </a:path>
              <a:path w="201294" h="59689">
                <a:moveTo>
                  <a:pt x="143875" y="52685"/>
                </a:moveTo>
                <a:lnTo>
                  <a:pt x="130159" y="52685"/>
                </a:lnTo>
                <a:lnTo>
                  <a:pt x="133284" y="51793"/>
                </a:lnTo>
                <a:lnTo>
                  <a:pt x="135863" y="50007"/>
                </a:lnTo>
                <a:lnTo>
                  <a:pt x="138376" y="48170"/>
                </a:lnTo>
                <a:lnTo>
                  <a:pt x="139733" y="45690"/>
                </a:lnTo>
                <a:lnTo>
                  <a:pt x="139733" y="40035"/>
                </a:lnTo>
                <a:lnTo>
                  <a:pt x="138394" y="37654"/>
                </a:lnTo>
                <a:lnTo>
                  <a:pt x="135714" y="35570"/>
                </a:lnTo>
                <a:lnTo>
                  <a:pt x="133135" y="33486"/>
                </a:lnTo>
                <a:lnTo>
                  <a:pt x="130060" y="32197"/>
                </a:lnTo>
                <a:lnTo>
                  <a:pt x="126488" y="31701"/>
                </a:lnTo>
                <a:lnTo>
                  <a:pt x="140693" y="31701"/>
                </a:lnTo>
                <a:lnTo>
                  <a:pt x="143156" y="34528"/>
                </a:lnTo>
                <a:lnTo>
                  <a:pt x="145637" y="37207"/>
                </a:lnTo>
                <a:lnTo>
                  <a:pt x="146796" y="40035"/>
                </a:lnTo>
                <a:lnTo>
                  <a:pt x="146877" y="48170"/>
                </a:lnTo>
                <a:lnTo>
                  <a:pt x="144942" y="51892"/>
                </a:lnTo>
                <a:lnTo>
                  <a:pt x="143875" y="52685"/>
                </a:lnTo>
                <a:close/>
              </a:path>
              <a:path w="201294" h="59689">
                <a:moveTo>
                  <a:pt x="183864" y="59085"/>
                </a:moveTo>
                <a:lnTo>
                  <a:pt x="172652" y="59085"/>
                </a:lnTo>
                <a:lnTo>
                  <a:pt x="167344" y="56356"/>
                </a:lnTo>
                <a:lnTo>
                  <a:pt x="159407" y="45442"/>
                </a:lnTo>
                <a:lnTo>
                  <a:pt x="157422" y="38298"/>
                </a:lnTo>
                <a:lnTo>
                  <a:pt x="157422" y="20637"/>
                </a:lnTo>
                <a:lnTo>
                  <a:pt x="159456" y="13543"/>
                </a:lnTo>
                <a:lnTo>
                  <a:pt x="163525" y="8185"/>
                </a:lnTo>
                <a:lnTo>
                  <a:pt x="167592" y="2728"/>
                </a:lnTo>
                <a:lnTo>
                  <a:pt x="172850" y="0"/>
                </a:lnTo>
                <a:lnTo>
                  <a:pt x="183765" y="0"/>
                </a:lnTo>
                <a:lnTo>
                  <a:pt x="187634" y="1290"/>
                </a:lnTo>
                <a:lnTo>
                  <a:pt x="190909" y="3869"/>
                </a:lnTo>
                <a:lnTo>
                  <a:pt x="194183" y="6350"/>
                </a:lnTo>
                <a:lnTo>
                  <a:pt x="174735" y="6399"/>
                </a:lnTo>
                <a:lnTo>
                  <a:pt x="171164" y="8434"/>
                </a:lnTo>
                <a:lnTo>
                  <a:pt x="168584" y="12501"/>
                </a:lnTo>
                <a:lnTo>
                  <a:pt x="166005" y="16470"/>
                </a:lnTo>
                <a:lnTo>
                  <a:pt x="164715" y="22126"/>
                </a:lnTo>
                <a:lnTo>
                  <a:pt x="164715" y="36711"/>
                </a:lnTo>
                <a:lnTo>
                  <a:pt x="166005" y="42416"/>
                </a:lnTo>
                <a:lnTo>
                  <a:pt x="168584" y="46583"/>
                </a:lnTo>
                <a:lnTo>
                  <a:pt x="171164" y="50651"/>
                </a:lnTo>
                <a:lnTo>
                  <a:pt x="174735" y="52685"/>
                </a:lnTo>
                <a:lnTo>
                  <a:pt x="194253" y="52685"/>
                </a:lnTo>
                <a:lnTo>
                  <a:pt x="187733" y="57845"/>
                </a:lnTo>
                <a:lnTo>
                  <a:pt x="183864" y="59085"/>
                </a:lnTo>
                <a:close/>
              </a:path>
              <a:path w="201294" h="59689">
                <a:moveTo>
                  <a:pt x="194253" y="52685"/>
                </a:moveTo>
                <a:lnTo>
                  <a:pt x="183864" y="52685"/>
                </a:lnTo>
                <a:lnTo>
                  <a:pt x="187436" y="50651"/>
                </a:lnTo>
                <a:lnTo>
                  <a:pt x="190015" y="46583"/>
                </a:lnTo>
                <a:lnTo>
                  <a:pt x="192595" y="42416"/>
                </a:lnTo>
                <a:lnTo>
                  <a:pt x="193885" y="36711"/>
                </a:lnTo>
                <a:lnTo>
                  <a:pt x="193885" y="22126"/>
                </a:lnTo>
                <a:lnTo>
                  <a:pt x="192595" y="16470"/>
                </a:lnTo>
                <a:lnTo>
                  <a:pt x="190015" y="12501"/>
                </a:lnTo>
                <a:lnTo>
                  <a:pt x="187436" y="8434"/>
                </a:lnTo>
                <a:lnTo>
                  <a:pt x="183864" y="6399"/>
                </a:lnTo>
                <a:lnTo>
                  <a:pt x="194218" y="6399"/>
                </a:lnTo>
                <a:lnTo>
                  <a:pt x="196712" y="9872"/>
                </a:lnTo>
                <a:lnTo>
                  <a:pt x="198498" y="14437"/>
                </a:lnTo>
                <a:lnTo>
                  <a:pt x="200284" y="18901"/>
                </a:lnTo>
                <a:lnTo>
                  <a:pt x="201178" y="23912"/>
                </a:lnTo>
                <a:lnTo>
                  <a:pt x="201178" y="34925"/>
                </a:lnTo>
                <a:lnTo>
                  <a:pt x="200284" y="39985"/>
                </a:lnTo>
                <a:lnTo>
                  <a:pt x="198498" y="44649"/>
                </a:lnTo>
                <a:lnTo>
                  <a:pt x="196712" y="49212"/>
                </a:lnTo>
                <a:lnTo>
                  <a:pt x="194253" y="52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83633" y="2357177"/>
            <a:ext cx="189865" cy="59690"/>
          </a:xfrm>
          <a:custGeom>
            <a:avLst/>
            <a:gdLst/>
            <a:ahLst/>
            <a:cxnLst/>
            <a:rect l="l" t="t" r="r" b="b"/>
            <a:pathLst>
              <a:path w="189864" h="59689">
                <a:moveTo>
                  <a:pt x="6994" y="33486"/>
                </a:moveTo>
                <a:lnTo>
                  <a:pt x="1785" y="31701"/>
                </a:lnTo>
                <a:lnTo>
                  <a:pt x="1785" y="893"/>
                </a:lnTo>
                <a:lnTo>
                  <a:pt x="36760" y="893"/>
                </a:lnTo>
                <a:lnTo>
                  <a:pt x="36760" y="7143"/>
                </a:lnTo>
                <a:lnTo>
                  <a:pt x="8929" y="7143"/>
                </a:lnTo>
                <a:lnTo>
                  <a:pt x="8929" y="27087"/>
                </a:lnTo>
                <a:lnTo>
                  <a:pt x="35272" y="27087"/>
                </a:lnTo>
                <a:lnTo>
                  <a:pt x="36377" y="28129"/>
                </a:lnTo>
                <a:lnTo>
                  <a:pt x="15180" y="28129"/>
                </a:lnTo>
                <a:lnTo>
                  <a:pt x="10765" y="29915"/>
                </a:lnTo>
                <a:lnTo>
                  <a:pt x="6994" y="33486"/>
                </a:lnTo>
                <a:close/>
              </a:path>
              <a:path w="189864" h="59689">
                <a:moveTo>
                  <a:pt x="35272" y="27087"/>
                </a:moveTo>
                <a:lnTo>
                  <a:pt x="8929" y="27087"/>
                </a:lnTo>
                <a:lnTo>
                  <a:pt x="10318" y="25698"/>
                </a:lnTo>
                <a:lnTo>
                  <a:pt x="12154" y="24507"/>
                </a:lnTo>
                <a:lnTo>
                  <a:pt x="16718" y="22522"/>
                </a:lnTo>
                <a:lnTo>
                  <a:pt x="19347" y="22026"/>
                </a:lnTo>
                <a:lnTo>
                  <a:pt x="27483" y="22026"/>
                </a:lnTo>
                <a:lnTo>
                  <a:pt x="31799" y="23713"/>
                </a:lnTo>
                <a:lnTo>
                  <a:pt x="35272" y="27087"/>
                </a:lnTo>
                <a:close/>
              </a:path>
              <a:path w="189864" h="59689">
                <a:moveTo>
                  <a:pt x="36118" y="52685"/>
                </a:moveTo>
                <a:lnTo>
                  <a:pt x="23961" y="52685"/>
                </a:lnTo>
                <a:lnTo>
                  <a:pt x="27136" y="51544"/>
                </a:lnTo>
                <a:lnTo>
                  <a:pt x="32096" y="46980"/>
                </a:lnTo>
                <a:lnTo>
                  <a:pt x="33336" y="44053"/>
                </a:lnTo>
                <a:lnTo>
                  <a:pt x="33336" y="36909"/>
                </a:lnTo>
                <a:lnTo>
                  <a:pt x="32147" y="33983"/>
                </a:lnTo>
                <a:lnTo>
                  <a:pt x="29765" y="31701"/>
                </a:lnTo>
                <a:lnTo>
                  <a:pt x="27383" y="29319"/>
                </a:lnTo>
                <a:lnTo>
                  <a:pt x="24209" y="28129"/>
                </a:lnTo>
                <a:lnTo>
                  <a:pt x="36377" y="28129"/>
                </a:lnTo>
                <a:lnTo>
                  <a:pt x="38745" y="30360"/>
                </a:lnTo>
                <a:lnTo>
                  <a:pt x="40480" y="34727"/>
                </a:lnTo>
                <a:lnTo>
                  <a:pt x="40480" y="45839"/>
                </a:lnTo>
                <a:lnTo>
                  <a:pt x="38595" y="50403"/>
                </a:lnTo>
                <a:lnTo>
                  <a:pt x="36118" y="52685"/>
                </a:lnTo>
                <a:close/>
              </a:path>
              <a:path w="189864" h="59689">
                <a:moveTo>
                  <a:pt x="26143" y="59085"/>
                </a:moveTo>
                <a:lnTo>
                  <a:pt x="11360" y="59085"/>
                </a:lnTo>
                <a:lnTo>
                  <a:pt x="4662" y="56009"/>
                </a:lnTo>
                <a:lnTo>
                  <a:pt x="0" y="49857"/>
                </a:lnTo>
                <a:lnTo>
                  <a:pt x="4316" y="45244"/>
                </a:lnTo>
                <a:lnTo>
                  <a:pt x="8284" y="50205"/>
                </a:lnTo>
                <a:lnTo>
                  <a:pt x="13543" y="52685"/>
                </a:lnTo>
                <a:lnTo>
                  <a:pt x="36118" y="52685"/>
                </a:lnTo>
                <a:lnTo>
                  <a:pt x="31055" y="57348"/>
                </a:lnTo>
                <a:lnTo>
                  <a:pt x="26143" y="59085"/>
                </a:lnTo>
                <a:close/>
              </a:path>
              <a:path w="189864" h="59689">
                <a:moveTo>
                  <a:pt x="91861" y="43607"/>
                </a:moveTo>
                <a:lnTo>
                  <a:pt x="49445" y="43607"/>
                </a:lnTo>
                <a:lnTo>
                  <a:pt x="49445" y="37654"/>
                </a:lnTo>
                <a:lnTo>
                  <a:pt x="74001" y="893"/>
                </a:lnTo>
                <a:lnTo>
                  <a:pt x="83824" y="893"/>
                </a:lnTo>
                <a:lnTo>
                  <a:pt x="83824" y="7441"/>
                </a:lnTo>
                <a:lnTo>
                  <a:pt x="76680" y="7441"/>
                </a:lnTo>
                <a:lnTo>
                  <a:pt x="56589" y="37356"/>
                </a:lnTo>
                <a:lnTo>
                  <a:pt x="91861" y="37356"/>
                </a:lnTo>
                <a:lnTo>
                  <a:pt x="91861" y="43607"/>
                </a:lnTo>
                <a:close/>
              </a:path>
              <a:path w="189864" h="59689">
                <a:moveTo>
                  <a:pt x="83824" y="37356"/>
                </a:moveTo>
                <a:lnTo>
                  <a:pt x="76680" y="37356"/>
                </a:lnTo>
                <a:lnTo>
                  <a:pt x="76680" y="7441"/>
                </a:lnTo>
                <a:lnTo>
                  <a:pt x="83824" y="7441"/>
                </a:lnTo>
                <a:lnTo>
                  <a:pt x="83824" y="37356"/>
                </a:lnTo>
                <a:close/>
              </a:path>
              <a:path w="189864" h="59689">
                <a:moveTo>
                  <a:pt x="83824" y="58043"/>
                </a:moveTo>
                <a:lnTo>
                  <a:pt x="76680" y="58043"/>
                </a:lnTo>
                <a:lnTo>
                  <a:pt x="76680" y="43607"/>
                </a:lnTo>
                <a:lnTo>
                  <a:pt x="83824" y="43607"/>
                </a:lnTo>
                <a:lnTo>
                  <a:pt x="83824" y="58043"/>
                </a:lnTo>
                <a:close/>
              </a:path>
              <a:path w="189864" h="59689">
                <a:moveTo>
                  <a:pt x="103488" y="13246"/>
                </a:moveTo>
                <a:lnTo>
                  <a:pt x="99618" y="8781"/>
                </a:lnTo>
                <a:lnTo>
                  <a:pt x="104380" y="2927"/>
                </a:lnTo>
                <a:lnTo>
                  <a:pt x="110879" y="0"/>
                </a:lnTo>
                <a:lnTo>
                  <a:pt x="124969" y="0"/>
                </a:lnTo>
                <a:lnTo>
                  <a:pt x="129632" y="1389"/>
                </a:lnTo>
                <a:lnTo>
                  <a:pt x="133105" y="4167"/>
                </a:lnTo>
                <a:lnTo>
                  <a:pt x="135975" y="6399"/>
                </a:lnTo>
                <a:lnTo>
                  <a:pt x="112914" y="6399"/>
                </a:lnTo>
                <a:lnTo>
                  <a:pt x="107853" y="8682"/>
                </a:lnTo>
                <a:lnTo>
                  <a:pt x="103488" y="13246"/>
                </a:lnTo>
                <a:close/>
              </a:path>
              <a:path w="189864" h="59689">
                <a:moveTo>
                  <a:pt x="133466" y="25598"/>
                </a:moveTo>
                <a:lnTo>
                  <a:pt x="122240" y="25598"/>
                </a:lnTo>
                <a:lnTo>
                  <a:pt x="125514" y="24755"/>
                </a:lnTo>
                <a:lnTo>
                  <a:pt x="130277" y="21381"/>
                </a:lnTo>
                <a:lnTo>
                  <a:pt x="131468" y="19049"/>
                </a:lnTo>
                <a:lnTo>
                  <a:pt x="131468" y="13196"/>
                </a:lnTo>
                <a:lnTo>
                  <a:pt x="130277" y="10865"/>
                </a:lnTo>
                <a:lnTo>
                  <a:pt x="125514" y="7293"/>
                </a:lnTo>
                <a:lnTo>
                  <a:pt x="122439" y="6399"/>
                </a:lnTo>
                <a:lnTo>
                  <a:pt x="135975" y="6399"/>
                </a:lnTo>
                <a:lnTo>
                  <a:pt x="136677" y="6945"/>
                </a:lnTo>
                <a:lnTo>
                  <a:pt x="138463" y="10666"/>
                </a:lnTo>
                <a:lnTo>
                  <a:pt x="138463" y="18703"/>
                </a:lnTo>
                <a:lnTo>
                  <a:pt x="137272" y="21630"/>
                </a:lnTo>
                <a:lnTo>
                  <a:pt x="133466" y="25598"/>
                </a:lnTo>
                <a:close/>
              </a:path>
              <a:path w="189864" h="59689">
                <a:moveTo>
                  <a:pt x="112269" y="31998"/>
                </a:moveTo>
                <a:lnTo>
                  <a:pt x="112269" y="25449"/>
                </a:lnTo>
                <a:lnTo>
                  <a:pt x="114650" y="25598"/>
                </a:lnTo>
                <a:lnTo>
                  <a:pt x="133466" y="25598"/>
                </a:lnTo>
                <a:lnTo>
                  <a:pt x="132609" y="26491"/>
                </a:lnTo>
                <a:lnTo>
                  <a:pt x="129682" y="27979"/>
                </a:lnTo>
                <a:lnTo>
                  <a:pt x="126110" y="28574"/>
                </a:lnTo>
                <a:lnTo>
                  <a:pt x="129781" y="28873"/>
                </a:lnTo>
                <a:lnTo>
                  <a:pt x="132906" y="30360"/>
                </a:lnTo>
                <a:lnTo>
                  <a:pt x="134340" y="31849"/>
                </a:lnTo>
                <a:lnTo>
                  <a:pt x="114650" y="31849"/>
                </a:lnTo>
                <a:lnTo>
                  <a:pt x="112269" y="31998"/>
                </a:lnTo>
                <a:close/>
              </a:path>
              <a:path w="189864" h="59689">
                <a:moveTo>
                  <a:pt x="136067" y="52685"/>
                </a:moveTo>
                <a:lnTo>
                  <a:pt x="123133" y="52685"/>
                </a:lnTo>
                <a:lnTo>
                  <a:pt x="126407" y="51742"/>
                </a:lnTo>
                <a:lnTo>
                  <a:pt x="131169" y="47972"/>
                </a:lnTo>
                <a:lnTo>
                  <a:pt x="132360" y="45343"/>
                </a:lnTo>
                <a:lnTo>
                  <a:pt x="132360" y="38596"/>
                </a:lnTo>
                <a:lnTo>
                  <a:pt x="131120" y="36066"/>
                </a:lnTo>
                <a:lnTo>
                  <a:pt x="126159" y="32692"/>
                </a:lnTo>
                <a:lnTo>
                  <a:pt x="122637" y="31849"/>
                </a:lnTo>
                <a:lnTo>
                  <a:pt x="134340" y="31849"/>
                </a:lnTo>
                <a:lnTo>
                  <a:pt x="135486" y="33040"/>
                </a:lnTo>
                <a:lnTo>
                  <a:pt x="138066" y="35619"/>
                </a:lnTo>
                <a:lnTo>
                  <a:pt x="139274" y="38596"/>
                </a:lnTo>
                <a:lnTo>
                  <a:pt x="139355" y="47525"/>
                </a:lnTo>
                <a:lnTo>
                  <a:pt x="137470" y="51544"/>
                </a:lnTo>
                <a:lnTo>
                  <a:pt x="136067" y="52685"/>
                </a:lnTo>
                <a:close/>
              </a:path>
              <a:path w="189864" h="59689">
                <a:moveTo>
                  <a:pt x="125167" y="59085"/>
                </a:moveTo>
                <a:lnTo>
                  <a:pt x="114253" y="59085"/>
                </a:lnTo>
                <a:lnTo>
                  <a:pt x="110086" y="58142"/>
                </a:lnTo>
                <a:lnTo>
                  <a:pt x="106613" y="56257"/>
                </a:lnTo>
                <a:lnTo>
                  <a:pt x="103240" y="54372"/>
                </a:lnTo>
                <a:lnTo>
                  <a:pt x="100660" y="52189"/>
                </a:lnTo>
                <a:lnTo>
                  <a:pt x="98874" y="49708"/>
                </a:lnTo>
                <a:lnTo>
                  <a:pt x="103041" y="45244"/>
                </a:lnTo>
                <a:lnTo>
                  <a:pt x="104728" y="47426"/>
                </a:lnTo>
                <a:lnTo>
                  <a:pt x="106961" y="49212"/>
                </a:lnTo>
                <a:lnTo>
                  <a:pt x="112517" y="51991"/>
                </a:lnTo>
                <a:lnTo>
                  <a:pt x="115592" y="52685"/>
                </a:lnTo>
                <a:lnTo>
                  <a:pt x="136067" y="52685"/>
                </a:lnTo>
                <a:lnTo>
                  <a:pt x="130029" y="57596"/>
                </a:lnTo>
                <a:lnTo>
                  <a:pt x="125167" y="59085"/>
                </a:lnTo>
                <a:close/>
              </a:path>
              <a:path w="189864" h="59689">
                <a:moveTo>
                  <a:pt x="154764" y="13543"/>
                </a:moveTo>
                <a:lnTo>
                  <a:pt x="150447" y="9079"/>
                </a:lnTo>
                <a:lnTo>
                  <a:pt x="152531" y="6102"/>
                </a:lnTo>
                <a:lnTo>
                  <a:pt x="155310" y="3869"/>
                </a:lnTo>
                <a:lnTo>
                  <a:pt x="158781" y="2381"/>
                </a:lnTo>
                <a:lnTo>
                  <a:pt x="162353" y="794"/>
                </a:lnTo>
                <a:lnTo>
                  <a:pt x="166174" y="0"/>
                </a:lnTo>
                <a:lnTo>
                  <a:pt x="175798" y="0"/>
                </a:lnTo>
                <a:lnTo>
                  <a:pt x="180362" y="1538"/>
                </a:lnTo>
                <a:lnTo>
                  <a:pt x="183934" y="4613"/>
                </a:lnTo>
                <a:lnTo>
                  <a:pt x="186066" y="6399"/>
                </a:lnTo>
                <a:lnTo>
                  <a:pt x="163593" y="6399"/>
                </a:lnTo>
                <a:lnTo>
                  <a:pt x="158435" y="8781"/>
                </a:lnTo>
                <a:lnTo>
                  <a:pt x="154764" y="13543"/>
                </a:lnTo>
                <a:close/>
              </a:path>
              <a:path w="189864" h="59689">
                <a:moveTo>
                  <a:pt x="189738" y="58043"/>
                </a:moveTo>
                <a:lnTo>
                  <a:pt x="150447" y="58043"/>
                </a:lnTo>
                <a:lnTo>
                  <a:pt x="150447" y="52388"/>
                </a:lnTo>
                <a:lnTo>
                  <a:pt x="157377" y="46844"/>
                </a:lnTo>
                <a:lnTo>
                  <a:pt x="163135" y="42118"/>
                </a:lnTo>
                <a:lnTo>
                  <a:pt x="179469" y="25301"/>
                </a:lnTo>
                <a:lnTo>
                  <a:pt x="181255" y="22423"/>
                </a:lnTo>
                <a:lnTo>
                  <a:pt x="182148" y="19595"/>
                </a:lnTo>
                <a:lnTo>
                  <a:pt x="182105" y="13543"/>
                </a:lnTo>
                <a:lnTo>
                  <a:pt x="181057" y="11112"/>
                </a:lnTo>
                <a:lnTo>
                  <a:pt x="176690" y="7342"/>
                </a:lnTo>
                <a:lnTo>
                  <a:pt x="173814" y="6399"/>
                </a:lnTo>
                <a:lnTo>
                  <a:pt x="186066" y="6399"/>
                </a:lnTo>
                <a:lnTo>
                  <a:pt x="187605" y="7689"/>
                </a:lnTo>
                <a:lnTo>
                  <a:pt x="189440" y="11757"/>
                </a:lnTo>
                <a:lnTo>
                  <a:pt x="189440" y="21481"/>
                </a:lnTo>
                <a:lnTo>
                  <a:pt x="161758" y="51643"/>
                </a:lnTo>
                <a:lnTo>
                  <a:pt x="189738" y="51643"/>
                </a:lnTo>
                <a:lnTo>
                  <a:pt x="189738" y="58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69494" y="2331297"/>
            <a:ext cx="134149" cy="13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81170" y="2096825"/>
            <a:ext cx="121443" cy="148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69494" y="2754769"/>
            <a:ext cx="134149" cy="134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819165" y="2638219"/>
            <a:ext cx="3307079" cy="182435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88265" rIns="0" bIns="0" rtlCol="0">
            <a:spAutoFit/>
          </a:bodyPr>
          <a:lstStyle/>
          <a:p>
            <a:pPr marL="85725" marR="1331595">
              <a:lnSpc>
                <a:spcPts val="1050"/>
              </a:lnSpc>
              <a:spcBef>
                <a:spcPts val="695"/>
              </a:spcBef>
            </a:pPr>
            <a:r>
              <a:rPr sz="900" spc="80" dirty="0">
                <a:solidFill>
                  <a:srgbClr val="F2F2F2"/>
                </a:solidFill>
                <a:latin typeface="Arial"/>
                <a:cs typeface="Arial"/>
              </a:rPr>
              <a:t>apiVersion: </a:t>
            </a:r>
            <a:r>
              <a:rPr sz="900" spc="55" dirty="0">
                <a:solidFill>
                  <a:srgbClr val="F2F2F2"/>
                </a:solidFill>
                <a:latin typeface="Arial"/>
                <a:cs typeface="Arial"/>
              </a:rPr>
              <a:t>extensions/v1beta1  </a:t>
            </a:r>
            <a:r>
              <a:rPr sz="900" spc="110" dirty="0">
                <a:solidFill>
                  <a:srgbClr val="F2F2F2"/>
                </a:solidFill>
                <a:latin typeface="Arial"/>
                <a:cs typeface="Arial"/>
              </a:rPr>
              <a:t>kind:</a:t>
            </a:r>
            <a:r>
              <a:rPr sz="900" spc="229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900" spc="50" dirty="0">
                <a:solidFill>
                  <a:srgbClr val="F2F2F2"/>
                </a:solidFill>
                <a:latin typeface="Arial"/>
                <a:cs typeface="Arial"/>
              </a:rPr>
              <a:t>NetworkPolicy</a:t>
            </a:r>
            <a:endParaRPr sz="900">
              <a:latin typeface="Arial"/>
              <a:cs typeface="Arial"/>
            </a:endParaRPr>
          </a:p>
          <a:p>
            <a:pPr marL="85725">
              <a:lnSpc>
                <a:spcPts val="1005"/>
              </a:lnSpc>
            </a:pPr>
            <a:r>
              <a:rPr sz="900" spc="45" dirty="0">
                <a:solidFill>
                  <a:srgbClr val="F2F2F2"/>
                </a:solidFill>
                <a:latin typeface="Arial"/>
                <a:cs typeface="Arial"/>
              </a:rPr>
              <a:t>metadata:</a:t>
            </a:r>
            <a:endParaRPr sz="900">
              <a:latin typeface="Arial"/>
              <a:cs typeface="Arial"/>
            </a:endParaRPr>
          </a:p>
          <a:p>
            <a:pPr marL="85725" marR="1268730" indent="125095">
              <a:lnSpc>
                <a:spcPts val="1050"/>
              </a:lnSpc>
              <a:spcBef>
                <a:spcPts val="45"/>
              </a:spcBef>
            </a:pPr>
            <a:r>
              <a:rPr sz="900" spc="-10" dirty="0">
                <a:solidFill>
                  <a:srgbClr val="F2F2F2"/>
                </a:solidFill>
                <a:latin typeface="Arial"/>
                <a:cs typeface="Arial"/>
              </a:rPr>
              <a:t>name: </a:t>
            </a:r>
            <a:r>
              <a:rPr sz="900" spc="75" dirty="0">
                <a:solidFill>
                  <a:srgbClr val="F2F2F2"/>
                </a:solidFill>
                <a:latin typeface="Arial"/>
                <a:cs typeface="Arial"/>
              </a:rPr>
              <a:t>allow-to-purple-on-8080  </a:t>
            </a:r>
            <a:r>
              <a:rPr sz="900" spc="55" dirty="0">
                <a:solidFill>
                  <a:srgbClr val="F2F2F2"/>
                </a:solidFill>
                <a:latin typeface="Arial"/>
                <a:cs typeface="Arial"/>
              </a:rPr>
              <a:t>spec:</a:t>
            </a:r>
            <a:endParaRPr sz="900">
              <a:latin typeface="Arial"/>
              <a:cs typeface="Arial"/>
            </a:endParaRPr>
          </a:p>
          <a:p>
            <a:pPr marL="336550" marR="2209165" indent="-125730">
              <a:lnSpc>
                <a:spcPts val="1050"/>
              </a:lnSpc>
            </a:pPr>
            <a:r>
              <a:rPr sz="900" spc="65" dirty="0">
                <a:solidFill>
                  <a:srgbClr val="F2F2F2"/>
                </a:solidFill>
                <a:latin typeface="Arial"/>
                <a:cs typeface="Arial"/>
              </a:rPr>
              <a:t>podSelector:  </a:t>
            </a:r>
            <a:r>
              <a:rPr sz="900" spc="40" dirty="0">
                <a:solidFill>
                  <a:srgbClr val="F2F2F2"/>
                </a:solidFill>
                <a:latin typeface="Arial"/>
                <a:cs typeface="Arial"/>
              </a:rPr>
              <a:t>matchLabels:</a:t>
            </a:r>
            <a:endParaRPr sz="900">
              <a:latin typeface="Arial"/>
              <a:cs typeface="Arial"/>
            </a:endParaRPr>
          </a:p>
          <a:p>
            <a:pPr marL="210820" marR="2021205" indent="250825">
              <a:lnSpc>
                <a:spcPts val="1050"/>
              </a:lnSpc>
            </a:pPr>
            <a:r>
              <a:rPr sz="900" spc="120" dirty="0">
                <a:solidFill>
                  <a:srgbClr val="F2F2F2"/>
                </a:solidFill>
                <a:latin typeface="Arial"/>
                <a:cs typeface="Arial"/>
              </a:rPr>
              <a:t>color: </a:t>
            </a:r>
            <a:r>
              <a:rPr sz="900" spc="70" dirty="0">
                <a:solidFill>
                  <a:srgbClr val="F2F2F2"/>
                </a:solidFill>
                <a:latin typeface="Arial"/>
                <a:cs typeface="Arial"/>
              </a:rPr>
              <a:t>purple  </a:t>
            </a:r>
            <a:r>
              <a:rPr sz="900" spc="95" dirty="0">
                <a:solidFill>
                  <a:srgbClr val="F2F2F2"/>
                </a:solidFill>
                <a:latin typeface="Arial"/>
                <a:cs typeface="Arial"/>
              </a:rPr>
              <a:t>ingress:</a:t>
            </a:r>
            <a:endParaRPr sz="900">
              <a:latin typeface="Arial"/>
              <a:cs typeface="Arial"/>
            </a:endParaRPr>
          </a:p>
          <a:p>
            <a:pPr marL="210820">
              <a:lnSpc>
                <a:spcPts val="1005"/>
              </a:lnSpc>
            </a:pPr>
            <a:r>
              <a:rPr sz="900" spc="195" dirty="0">
                <a:solidFill>
                  <a:srgbClr val="F2F2F2"/>
                </a:solidFill>
                <a:latin typeface="Arial"/>
                <a:cs typeface="Arial"/>
              </a:rPr>
              <a:t>-</a:t>
            </a:r>
            <a:r>
              <a:rPr sz="900" spc="16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900" spc="110" dirty="0">
                <a:solidFill>
                  <a:srgbClr val="F2F2F2"/>
                </a:solidFill>
                <a:latin typeface="Arial"/>
                <a:cs typeface="Arial"/>
              </a:rPr>
              <a:t>ports:</a:t>
            </a:r>
            <a:endParaRPr sz="900">
              <a:latin typeface="Arial"/>
              <a:cs typeface="Arial"/>
            </a:endParaRPr>
          </a:p>
          <a:p>
            <a:pPr marL="461645" marR="2021839" indent="-125730">
              <a:lnSpc>
                <a:spcPts val="1050"/>
              </a:lnSpc>
              <a:spcBef>
                <a:spcPts val="45"/>
              </a:spcBef>
            </a:pPr>
            <a:r>
              <a:rPr sz="900" spc="195" dirty="0">
                <a:solidFill>
                  <a:srgbClr val="F2F2F2"/>
                </a:solidFill>
                <a:latin typeface="Arial"/>
                <a:cs typeface="Arial"/>
              </a:rPr>
              <a:t>- </a:t>
            </a:r>
            <a:r>
              <a:rPr sz="900" spc="105" dirty="0">
                <a:solidFill>
                  <a:srgbClr val="F2F2F2"/>
                </a:solidFill>
                <a:latin typeface="Arial"/>
                <a:cs typeface="Arial"/>
              </a:rPr>
              <a:t>protocol: </a:t>
            </a:r>
            <a:r>
              <a:rPr sz="900" spc="85" dirty="0">
                <a:solidFill>
                  <a:srgbClr val="F2F2F2"/>
                </a:solidFill>
                <a:latin typeface="Arial"/>
                <a:cs typeface="Arial"/>
              </a:rPr>
              <a:t>tcp  </a:t>
            </a:r>
            <a:r>
              <a:rPr sz="900" spc="130" dirty="0">
                <a:solidFill>
                  <a:srgbClr val="F2F2F2"/>
                </a:solidFill>
                <a:latin typeface="Arial"/>
                <a:cs typeface="Arial"/>
              </a:rPr>
              <a:t>port:</a:t>
            </a:r>
            <a:r>
              <a:rPr sz="900" spc="22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900" spc="-15" dirty="0">
                <a:solidFill>
                  <a:srgbClr val="F2F2F2"/>
                </a:solidFill>
                <a:latin typeface="Arial"/>
                <a:cs typeface="Arial"/>
              </a:rPr>
              <a:t>8080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089975" y="3960042"/>
            <a:ext cx="1466215" cy="0"/>
          </a:xfrm>
          <a:custGeom>
            <a:avLst/>
            <a:gdLst/>
            <a:ahLst/>
            <a:cxnLst/>
            <a:rect l="l" t="t" r="r" b="b"/>
            <a:pathLst>
              <a:path w="1466214">
                <a:moveTo>
                  <a:pt x="0" y="0"/>
                </a:moveTo>
                <a:lnTo>
                  <a:pt x="1465642" y="0"/>
                </a:lnTo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55617" y="3944316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55617" y="3944316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69494" y="3882467"/>
            <a:ext cx="134149" cy="1341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55747" y="3358693"/>
            <a:ext cx="476250" cy="532765"/>
          </a:xfrm>
          <a:custGeom>
            <a:avLst/>
            <a:gdLst/>
            <a:ahLst/>
            <a:cxnLst/>
            <a:rect l="l" t="t" r="r" b="b"/>
            <a:pathLst>
              <a:path w="476250" h="532764">
                <a:moveTo>
                  <a:pt x="475829" y="0"/>
                </a:moveTo>
                <a:lnTo>
                  <a:pt x="0" y="0"/>
                </a:lnTo>
                <a:lnTo>
                  <a:pt x="0" y="532498"/>
                </a:lnTo>
                <a:lnTo>
                  <a:pt x="419279" y="532498"/>
                </a:lnTo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75026" y="387546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75026" y="387546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88225" y="3570701"/>
            <a:ext cx="121443" cy="14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55" dirty="0">
                <a:solidFill>
                  <a:srgbClr val="000000"/>
                </a:solidFill>
              </a:rPr>
              <a:t>14</a:t>
            </a:fld>
            <a:r>
              <a:rPr spc="330" dirty="0">
                <a:solidFill>
                  <a:srgbClr val="000000"/>
                </a:solidFill>
              </a:rPr>
              <a:t> </a:t>
            </a:r>
            <a:r>
              <a:rPr spc="-30" dirty="0"/>
              <a:t>OPENSHIFT </a:t>
            </a:r>
            <a:r>
              <a:rPr spc="-25" dirty="0"/>
              <a:t>TECHNICAL</a:t>
            </a:r>
            <a:r>
              <a:rPr spc="40" dirty="0"/>
              <a:t> </a:t>
            </a:r>
            <a:r>
              <a:rPr spc="-4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77856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9380" y="1318806"/>
            <a:ext cx="4225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"/>
                <a:cs typeface="Arial"/>
              </a:rPr>
              <a:t>Container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to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Container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on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Same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Host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199021"/>
            <a:ext cx="720398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OPENSHIFT </a:t>
            </a:r>
            <a:r>
              <a:rPr spc="-114" dirty="0"/>
              <a:t>SDN </a:t>
            </a:r>
            <a:r>
              <a:rPr spc="180" dirty="0"/>
              <a:t>- </a:t>
            </a:r>
            <a:r>
              <a:rPr spc="-125" dirty="0"/>
              <a:t>OVS </a:t>
            </a:r>
            <a:r>
              <a:rPr spc="-95" dirty="0"/>
              <a:t>PACKET</a:t>
            </a:r>
            <a:r>
              <a:rPr spc="-475" dirty="0"/>
              <a:t> </a:t>
            </a:r>
            <a:r>
              <a:rPr spc="-140" dirty="0"/>
              <a:t>FLOW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55" dirty="0">
                <a:solidFill>
                  <a:srgbClr val="000000"/>
                </a:solidFill>
              </a:rPr>
              <a:t>15</a:t>
            </a:fld>
            <a:r>
              <a:rPr spc="330" dirty="0">
                <a:solidFill>
                  <a:srgbClr val="000000"/>
                </a:solidFill>
              </a:rPr>
              <a:t> </a:t>
            </a:r>
            <a:r>
              <a:rPr spc="-30" dirty="0"/>
              <a:t>OPENSHIFT </a:t>
            </a:r>
            <a:r>
              <a:rPr spc="-25" dirty="0"/>
              <a:t>TECHNICAL</a:t>
            </a:r>
            <a:r>
              <a:rPr spc="40" dirty="0"/>
              <a:t> </a:t>
            </a:r>
            <a:r>
              <a:rPr spc="-40" dirty="0"/>
              <a:t>OVERVIEW</a:t>
            </a:r>
          </a:p>
        </p:txBody>
      </p:sp>
      <p:sp>
        <p:nvSpPr>
          <p:cNvPr id="4" name="object 4"/>
          <p:cNvSpPr/>
          <p:nvPr/>
        </p:nvSpPr>
        <p:spPr>
          <a:xfrm>
            <a:off x="2078620" y="2071020"/>
            <a:ext cx="5388980" cy="1859280"/>
          </a:xfrm>
          <a:custGeom>
            <a:avLst/>
            <a:gdLst/>
            <a:ahLst/>
            <a:cxnLst/>
            <a:rect l="l" t="t" r="r" b="b"/>
            <a:pathLst>
              <a:path w="5152390" h="1859279">
                <a:moveTo>
                  <a:pt x="0" y="0"/>
                </a:moveTo>
                <a:lnTo>
                  <a:pt x="5152189" y="0"/>
                </a:lnTo>
                <a:lnTo>
                  <a:pt x="5152189" y="1858796"/>
                </a:lnTo>
                <a:lnTo>
                  <a:pt x="0" y="185879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7371" y="2199759"/>
            <a:ext cx="409575" cy="105410"/>
          </a:xfrm>
          <a:custGeom>
            <a:avLst/>
            <a:gdLst/>
            <a:ahLst/>
            <a:cxnLst/>
            <a:rect l="l" t="t" r="r" b="b"/>
            <a:pathLst>
              <a:path w="409575" h="105410">
                <a:moveTo>
                  <a:pt x="21579" y="103286"/>
                </a:moveTo>
                <a:lnTo>
                  <a:pt x="0" y="103286"/>
                </a:lnTo>
                <a:lnTo>
                  <a:pt x="0" y="1636"/>
                </a:lnTo>
                <a:lnTo>
                  <a:pt x="22175" y="1636"/>
                </a:lnTo>
                <a:lnTo>
                  <a:pt x="48349" y="37057"/>
                </a:lnTo>
                <a:lnTo>
                  <a:pt x="21579" y="37057"/>
                </a:lnTo>
                <a:lnTo>
                  <a:pt x="21579" y="103286"/>
                </a:lnTo>
                <a:close/>
              </a:path>
              <a:path w="409575" h="105410">
                <a:moveTo>
                  <a:pt x="90934" y="65484"/>
                </a:moveTo>
                <a:lnTo>
                  <a:pt x="69354" y="65484"/>
                </a:lnTo>
                <a:lnTo>
                  <a:pt x="69354" y="1636"/>
                </a:lnTo>
                <a:lnTo>
                  <a:pt x="90934" y="1636"/>
                </a:lnTo>
                <a:lnTo>
                  <a:pt x="90934" y="65484"/>
                </a:lnTo>
                <a:close/>
              </a:path>
              <a:path w="409575" h="105410">
                <a:moveTo>
                  <a:pt x="90934" y="103286"/>
                </a:moveTo>
                <a:lnTo>
                  <a:pt x="70098" y="103286"/>
                </a:lnTo>
                <a:lnTo>
                  <a:pt x="21579" y="37057"/>
                </a:lnTo>
                <a:lnTo>
                  <a:pt x="48349" y="37057"/>
                </a:lnTo>
                <a:lnTo>
                  <a:pt x="69354" y="65484"/>
                </a:lnTo>
                <a:lnTo>
                  <a:pt x="90934" y="65484"/>
                </a:lnTo>
                <a:lnTo>
                  <a:pt x="90934" y="103286"/>
                </a:lnTo>
                <a:close/>
              </a:path>
              <a:path w="409575" h="105410">
                <a:moveTo>
                  <a:pt x="159171" y="105071"/>
                </a:moveTo>
                <a:lnTo>
                  <a:pt x="121071" y="90337"/>
                </a:lnTo>
                <a:lnTo>
                  <a:pt x="106188" y="52535"/>
                </a:lnTo>
                <a:lnTo>
                  <a:pt x="107118" y="41587"/>
                </a:lnTo>
                <a:lnTo>
                  <a:pt x="129089" y="8371"/>
                </a:lnTo>
                <a:lnTo>
                  <a:pt x="159171" y="0"/>
                </a:lnTo>
                <a:lnTo>
                  <a:pt x="170323" y="930"/>
                </a:lnTo>
                <a:lnTo>
                  <a:pt x="180416" y="3720"/>
                </a:lnTo>
                <a:lnTo>
                  <a:pt x="189448" y="8371"/>
                </a:lnTo>
                <a:lnTo>
                  <a:pt x="197419" y="14882"/>
                </a:lnTo>
                <a:lnTo>
                  <a:pt x="201022" y="19198"/>
                </a:lnTo>
                <a:lnTo>
                  <a:pt x="149845" y="19198"/>
                </a:lnTo>
                <a:lnTo>
                  <a:pt x="142353" y="22373"/>
                </a:lnTo>
                <a:lnTo>
                  <a:pt x="131141" y="34973"/>
                </a:lnTo>
                <a:lnTo>
                  <a:pt x="128363" y="42911"/>
                </a:lnTo>
                <a:lnTo>
                  <a:pt x="128363" y="52535"/>
                </a:lnTo>
                <a:lnTo>
                  <a:pt x="150043" y="85873"/>
                </a:lnTo>
                <a:lnTo>
                  <a:pt x="201115" y="85873"/>
                </a:lnTo>
                <a:lnTo>
                  <a:pt x="197419" y="90337"/>
                </a:lnTo>
                <a:lnTo>
                  <a:pt x="189448" y="96784"/>
                </a:lnTo>
                <a:lnTo>
                  <a:pt x="180416" y="101388"/>
                </a:lnTo>
                <a:lnTo>
                  <a:pt x="170323" y="104151"/>
                </a:lnTo>
                <a:lnTo>
                  <a:pt x="159171" y="105071"/>
                </a:lnTo>
                <a:close/>
              </a:path>
              <a:path w="409575" h="105410">
                <a:moveTo>
                  <a:pt x="201115" y="85873"/>
                </a:moveTo>
                <a:lnTo>
                  <a:pt x="168100" y="85873"/>
                </a:lnTo>
                <a:lnTo>
                  <a:pt x="175493" y="82797"/>
                </a:lnTo>
                <a:lnTo>
                  <a:pt x="181346" y="76645"/>
                </a:lnTo>
                <a:lnTo>
                  <a:pt x="185187" y="71678"/>
                </a:lnTo>
                <a:lnTo>
                  <a:pt x="187931" y="66004"/>
                </a:lnTo>
                <a:lnTo>
                  <a:pt x="189578" y="59623"/>
                </a:lnTo>
                <a:lnTo>
                  <a:pt x="190127" y="52535"/>
                </a:lnTo>
                <a:lnTo>
                  <a:pt x="190127" y="42911"/>
                </a:lnTo>
                <a:lnTo>
                  <a:pt x="187299" y="34973"/>
                </a:lnTo>
                <a:lnTo>
                  <a:pt x="181644" y="28723"/>
                </a:lnTo>
                <a:lnTo>
                  <a:pt x="175988" y="22373"/>
                </a:lnTo>
                <a:lnTo>
                  <a:pt x="168497" y="19198"/>
                </a:lnTo>
                <a:lnTo>
                  <a:pt x="201022" y="19198"/>
                </a:lnTo>
                <a:lnTo>
                  <a:pt x="203996" y="22761"/>
                </a:lnTo>
                <a:lnTo>
                  <a:pt x="208693" y="31662"/>
                </a:lnTo>
                <a:lnTo>
                  <a:pt x="211512" y="41587"/>
                </a:lnTo>
                <a:lnTo>
                  <a:pt x="212451" y="52535"/>
                </a:lnTo>
                <a:lnTo>
                  <a:pt x="211496" y="63549"/>
                </a:lnTo>
                <a:lnTo>
                  <a:pt x="208693" y="73446"/>
                </a:lnTo>
                <a:lnTo>
                  <a:pt x="203996" y="82394"/>
                </a:lnTo>
                <a:lnTo>
                  <a:pt x="201115" y="85873"/>
                </a:lnTo>
                <a:close/>
              </a:path>
              <a:path w="409575" h="105410">
                <a:moveTo>
                  <a:pt x="267720" y="103286"/>
                </a:moveTo>
                <a:lnTo>
                  <a:pt x="227686" y="103286"/>
                </a:lnTo>
                <a:lnTo>
                  <a:pt x="227686" y="1636"/>
                </a:lnTo>
                <a:lnTo>
                  <a:pt x="267720" y="1636"/>
                </a:lnTo>
                <a:lnTo>
                  <a:pt x="279198" y="2510"/>
                </a:lnTo>
                <a:lnTo>
                  <a:pt x="289523" y="5133"/>
                </a:lnTo>
                <a:lnTo>
                  <a:pt x="298695" y="9505"/>
                </a:lnTo>
                <a:lnTo>
                  <a:pt x="306712" y="15626"/>
                </a:lnTo>
                <a:lnTo>
                  <a:pt x="311075" y="20686"/>
                </a:lnTo>
                <a:lnTo>
                  <a:pt x="249265" y="20686"/>
                </a:lnTo>
                <a:lnTo>
                  <a:pt x="249265" y="84236"/>
                </a:lnTo>
                <a:lnTo>
                  <a:pt x="311080" y="84236"/>
                </a:lnTo>
                <a:lnTo>
                  <a:pt x="306712" y="89296"/>
                </a:lnTo>
                <a:lnTo>
                  <a:pt x="298695" y="95416"/>
                </a:lnTo>
                <a:lnTo>
                  <a:pt x="289523" y="99788"/>
                </a:lnTo>
                <a:lnTo>
                  <a:pt x="279198" y="102411"/>
                </a:lnTo>
                <a:lnTo>
                  <a:pt x="267720" y="103286"/>
                </a:lnTo>
                <a:close/>
              </a:path>
              <a:path w="409575" h="105410">
                <a:moveTo>
                  <a:pt x="311080" y="84236"/>
                </a:moveTo>
                <a:lnTo>
                  <a:pt x="277146" y="84236"/>
                </a:lnTo>
                <a:lnTo>
                  <a:pt x="284786" y="81259"/>
                </a:lnTo>
                <a:lnTo>
                  <a:pt x="290639" y="75306"/>
                </a:lnTo>
                <a:lnTo>
                  <a:pt x="296592" y="69353"/>
                </a:lnTo>
                <a:lnTo>
                  <a:pt x="299569" y="61762"/>
                </a:lnTo>
                <a:lnTo>
                  <a:pt x="299569" y="42911"/>
                </a:lnTo>
                <a:lnTo>
                  <a:pt x="296742" y="35222"/>
                </a:lnTo>
                <a:lnTo>
                  <a:pt x="291086" y="29467"/>
                </a:lnTo>
                <a:lnTo>
                  <a:pt x="285431" y="23613"/>
                </a:lnTo>
                <a:lnTo>
                  <a:pt x="277642" y="20686"/>
                </a:lnTo>
                <a:lnTo>
                  <a:pt x="311075" y="20686"/>
                </a:lnTo>
                <a:lnTo>
                  <a:pt x="313224" y="23179"/>
                </a:lnTo>
                <a:lnTo>
                  <a:pt x="317875" y="31848"/>
                </a:lnTo>
                <a:lnTo>
                  <a:pt x="320665" y="41634"/>
                </a:lnTo>
                <a:lnTo>
                  <a:pt x="321595" y="52535"/>
                </a:lnTo>
                <a:lnTo>
                  <a:pt x="320665" y="63372"/>
                </a:lnTo>
                <a:lnTo>
                  <a:pt x="317875" y="73111"/>
                </a:lnTo>
                <a:lnTo>
                  <a:pt x="313224" y="81752"/>
                </a:lnTo>
                <a:lnTo>
                  <a:pt x="311080" y="84236"/>
                </a:lnTo>
                <a:close/>
              </a:path>
              <a:path w="409575" h="105410">
                <a:moveTo>
                  <a:pt x="408993" y="103286"/>
                </a:moveTo>
                <a:lnTo>
                  <a:pt x="337109" y="103286"/>
                </a:lnTo>
                <a:lnTo>
                  <a:pt x="337109" y="1636"/>
                </a:lnTo>
                <a:lnTo>
                  <a:pt x="408993" y="1636"/>
                </a:lnTo>
                <a:lnTo>
                  <a:pt x="408993" y="20686"/>
                </a:lnTo>
                <a:lnTo>
                  <a:pt x="358688" y="20686"/>
                </a:lnTo>
                <a:lnTo>
                  <a:pt x="358688" y="42117"/>
                </a:lnTo>
                <a:lnTo>
                  <a:pt x="407951" y="42117"/>
                </a:lnTo>
                <a:lnTo>
                  <a:pt x="407951" y="61167"/>
                </a:lnTo>
                <a:lnTo>
                  <a:pt x="358688" y="61167"/>
                </a:lnTo>
                <a:lnTo>
                  <a:pt x="358688" y="84236"/>
                </a:lnTo>
                <a:lnTo>
                  <a:pt x="408993" y="84236"/>
                </a:lnTo>
                <a:lnTo>
                  <a:pt x="408993" y="103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5831" y="2450970"/>
            <a:ext cx="4730770" cy="1313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9608" y="3291099"/>
            <a:ext cx="592686" cy="72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948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0146" y="3159993"/>
            <a:ext cx="5375054" cy="1104900"/>
          </a:xfrm>
          <a:custGeom>
            <a:avLst/>
            <a:gdLst/>
            <a:ahLst/>
            <a:cxnLst/>
            <a:rect l="l" t="t" r="r" b="b"/>
            <a:pathLst>
              <a:path w="5245734" h="1104900">
                <a:moveTo>
                  <a:pt x="0" y="0"/>
                </a:moveTo>
                <a:lnTo>
                  <a:pt x="5245489" y="0"/>
                </a:lnTo>
                <a:lnTo>
                  <a:pt x="5245489" y="1104597"/>
                </a:lnTo>
                <a:lnTo>
                  <a:pt x="0" y="110459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18897" y="3288731"/>
            <a:ext cx="539115" cy="105410"/>
          </a:xfrm>
          <a:custGeom>
            <a:avLst/>
            <a:gdLst/>
            <a:ahLst/>
            <a:cxnLst/>
            <a:rect l="l" t="t" r="r" b="b"/>
            <a:pathLst>
              <a:path w="539114" h="105410">
                <a:moveTo>
                  <a:pt x="21579" y="103286"/>
                </a:moveTo>
                <a:lnTo>
                  <a:pt x="0" y="103286"/>
                </a:lnTo>
                <a:lnTo>
                  <a:pt x="0" y="1636"/>
                </a:lnTo>
                <a:lnTo>
                  <a:pt x="22175" y="1636"/>
                </a:lnTo>
                <a:lnTo>
                  <a:pt x="48349" y="37057"/>
                </a:lnTo>
                <a:lnTo>
                  <a:pt x="21579" y="37057"/>
                </a:lnTo>
                <a:lnTo>
                  <a:pt x="21579" y="103286"/>
                </a:lnTo>
                <a:close/>
              </a:path>
              <a:path w="539114" h="105410">
                <a:moveTo>
                  <a:pt x="90934" y="65484"/>
                </a:moveTo>
                <a:lnTo>
                  <a:pt x="69354" y="65484"/>
                </a:lnTo>
                <a:lnTo>
                  <a:pt x="69354" y="1636"/>
                </a:lnTo>
                <a:lnTo>
                  <a:pt x="90934" y="1636"/>
                </a:lnTo>
                <a:lnTo>
                  <a:pt x="90934" y="65484"/>
                </a:lnTo>
                <a:close/>
              </a:path>
              <a:path w="539114" h="105410">
                <a:moveTo>
                  <a:pt x="90934" y="103286"/>
                </a:moveTo>
                <a:lnTo>
                  <a:pt x="70098" y="103286"/>
                </a:lnTo>
                <a:lnTo>
                  <a:pt x="21579" y="37057"/>
                </a:lnTo>
                <a:lnTo>
                  <a:pt x="48349" y="37057"/>
                </a:lnTo>
                <a:lnTo>
                  <a:pt x="69354" y="65484"/>
                </a:lnTo>
                <a:lnTo>
                  <a:pt x="90934" y="65484"/>
                </a:lnTo>
                <a:lnTo>
                  <a:pt x="90934" y="103286"/>
                </a:lnTo>
                <a:close/>
              </a:path>
              <a:path w="539114" h="105410">
                <a:moveTo>
                  <a:pt x="159171" y="105071"/>
                </a:moveTo>
                <a:lnTo>
                  <a:pt x="121071" y="90337"/>
                </a:lnTo>
                <a:lnTo>
                  <a:pt x="106188" y="52535"/>
                </a:lnTo>
                <a:lnTo>
                  <a:pt x="107118" y="41587"/>
                </a:lnTo>
                <a:lnTo>
                  <a:pt x="129089" y="8371"/>
                </a:lnTo>
                <a:lnTo>
                  <a:pt x="159171" y="0"/>
                </a:lnTo>
                <a:lnTo>
                  <a:pt x="170323" y="930"/>
                </a:lnTo>
                <a:lnTo>
                  <a:pt x="180416" y="3720"/>
                </a:lnTo>
                <a:lnTo>
                  <a:pt x="189448" y="8371"/>
                </a:lnTo>
                <a:lnTo>
                  <a:pt x="197419" y="14882"/>
                </a:lnTo>
                <a:lnTo>
                  <a:pt x="201022" y="19198"/>
                </a:lnTo>
                <a:lnTo>
                  <a:pt x="149845" y="19198"/>
                </a:lnTo>
                <a:lnTo>
                  <a:pt x="142353" y="22373"/>
                </a:lnTo>
                <a:lnTo>
                  <a:pt x="131141" y="34973"/>
                </a:lnTo>
                <a:lnTo>
                  <a:pt x="128363" y="42911"/>
                </a:lnTo>
                <a:lnTo>
                  <a:pt x="128363" y="52535"/>
                </a:lnTo>
                <a:lnTo>
                  <a:pt x="150043" y="85873"/>
                </a:lnTo>
                <a:lnTo>
                  <a:pt x="201115" y="85873"/>
                </a:lnTo>
                <a:lnTo>
                  <a:pt x="197419" y="90337"/>
                </a:lnTo>
                <a:lnTo>
                  <a:pt x="189448" y="96784"/>
                </a:lnTo>
                <a:lnTo>
                  <a:pt x="180416" y="101388"/>
                </a:lnTo>
                <a:lnTo>
                  <a:pt x="170323" y="104151"/>
                </a:lnTo>
                <a:lnTo>
                  <a:pt x="159171" y="105071"/>
                </a:lnTo>
                <a:close/>
              </a:path>
              <a:path w="539114" h="105410">
                <a:moveTo>
                  <a:pt x="201115" y="85873"/>
                </a:moveTo>
                <a:lnTo>
                  <a:pt x="168100" y="85873"/>
                </a:lnTo>
                <a:lnTo>
                  <a:pt x="175493" y="82797"/>
                </a:lnTo>
                <a:lnTo>
                  <a:pt x="181346" y="76645"/>
                </a:lnTo>
                <a:lnTo>
                  <a:pt x="185187" y="71678"/>
                </a:lnTo>
                <a:lnTo>
                  <a:pt x="187931" y="66004"/>
                </a:lnTo>
                <a:lnTo>
                  <a:pt x="189578" y="59623"/>
                </a:lnTo>
                <a:lnTo>
                  <a:pt x="190127" y="52535"/>
                </a:lnTo>
                <a:lnTo>
                  <a:pt x="190127" y="42911"/>
                </a:lnTo>
                <a:lnTo>
                  <a:pt x="187299" y="34973"/>
                </a:lnTo>
                <a:lnTo>
                  <a:pt x="181644" y="28723"/>
                </a:lnTo>
                <a:lnTo>
                  <a:pt x="175988" y="22373"/>
                </a:lnTo>
                <a:lnTo>
                  <a:pt x="168497" y="19198"/>
                </a:lnTo>
                <a:lnTo>
                  <a:pt x="201022" y="19198"/>
                </a:lnTo>
                <a:lnTo>
                  <a:pt x="203996" y="22761"/>
                </a:lnTo>
                <a:lnTo>
                  <a:pt x="208693" y="31662"/>
                </a:lnTo>
                <a:lnTo>
                  <a:pt x="211512" y="41587"/>
                </a:lnTo>
                <a:lnTo>
                  <a:pt x="212451" y="52535"/>
                </a:lnTo>
                <a:lnTo>
                  <a:pt x="211496" y="63549"/>
                </a:lnTo>
                <a:lnTo>
                  <a:pt x="208693" y="73446"/>
                </a:lnTo>
                <a:lnTo>
                  <a:pt x="203996" y="82394"/>
                </a:lnTo>
                <a:lnTo>
                  <a:pt x="201115" y="85873"/>
                </a:lnTo>
                <a:close/>
              </a:path>
              <a:path w="539114" h="105410">
                <a:moveTo>
                  <a:pt x="267720" y="103286"/>
                </a:moveTo>
                <a:lnTo>
                  <a:pt x="227686" y="103286"/>
                </a:lnTo>
                <a:lnTo>
                  <a:pt x="227686" y="1636"/>
                </a:lnTo>
                <a:lnTo>
                  <a:pt x="267720" y="1636"/>
                </a:lnTo>
                <a:lnTo>
                  <a:pt x="279198" y="2510"/>
                </a:lnTo>
                <a:lnTo>
                  <a:pt x="289523" y="5133"/>
                </a:lnTo>
                <a:lnTo>
                  <a:pt x="298695" y="9505"/>
                </a:lnTo>
                <a:lnTo>
                  <a:pt x="306712" y="15626"/>
                </a:lnTo>
                <a:lnTo>
                  <a:pt x="311075" y="20686"/>
                </a:lnTo>
                <a:lnTo>
                  <a:pt x="249265" y="20686"/>
                </a:lnTo>
                <a:lnTo>
                  <a:pt x="249265" y="84236"/>
                </a:lnTo>
                <a:lnTo>
                  <a:pt x="311080" y="84236"/>
                </a:lnTo>
                <a:lnTo>
                  <a:pt x="306712" y="89296"/>
                </a:lnTo>
                <a:lnTo>
                  <a:pt x="298695" y="95416"/>
                </a:lnTo>
                <a:lnTo>
                  <a:pt x="289523" y="99788"/>
                </a:lnTo>
                <a:lnTo>
                  <a:pt x="279198" y="102411"/>
                </a:lnTo>
                <a:lnTo>
                  <a:pt x="267720" y="103286"/>
                </a:lnTo>
                <a:close/>
              </a:path>
              <a:path w="539114" h="105410">
                <a:moveTo>
                  <a:pt x="311080" y="84236"/>
                </a:moveTo>
                <a:lnTo>
                  <a:pt x="277146" y="84236"/>
                </a:lnTo>
                <a:lnTo>
                  <a:pt x="284786" y="81259"/>
                </a:lnTo>
                <a:lnTo>
                  <a:pt x="290639" y="75306"/>
                </a:lnTo>
                <a:lnTo>
                  <a:pt x="296592" y="69353"/>
                </a:lnTo>
                <a:lnTo>
                  <a:pt x="299569" y="61762"/>
                </a:lnTo>
                <a:lnTo>
                  <a:pt x="299569" y="42911"/>
                </a:lnTo>
                <a:lnTo>
                  <a:pt x="296742" y="35222"/>
                </a:lnTo>
                <a:lnTo>
                  <a:pt x="291086" y="29467"/>
                </a:lnTo>
                <a:lnTo>
                  <a:pt x="285431" y="23613"/>
                </a:lnTo>
                <a:lnTo>
                  <a:pt x="277642" y="20686"/>
                </a:lnTo>
                <a:lnTo>
                  <a:pt x="311075" y="20686"/>
                </a:lnTo>
                <a:lnTo>
                  <a:pt x="313224" y="23179"/>
                </a:lnTo>
                <a:lnTo>
                  <a:pt x="317875" y="31848"/>
                </a:lnTo>
                <a:lnTo>
                  <a:pt x="320665" y="41634"/>
                </a:lnTo>
                <a:lnTo>
                  <a:pt x="321595" y="52535"/>
                </a:lnTo>
                <a:lnTo>
                  <a:pt x="320665" y="63372"/>
                </a:lnTo>
                <a:lnTo>
                  <a:pt x="317875" y="73111"/>
                </a:lnTo>
                <a:lnTo>
                  <a:pt x="313224" y="81752"/>
                </a:lnTo>
                <a:lnTo>
                  <a:pt x="311080" y="84236"/>
                </a:lnTo>
                <a:close/>
              </a:path>
              <a:path w="539114" h="105410">
                <a:moveTo>
                  <a:pt x="408993" y="103286"/>
                </a:moveTo>
                <a:lnTo>
                  <a:pt x="337109" y="103286"/>
                </a:lnTo>
                <a:lnTo>
                  <a:pt x="337109" y="1636"/>
                </a:lnTo>
                <a:lnTo>
                  <a:pt x="408993" y="1636"/>
                </a:lnTo>
                <a:lnTo>
                  <a:pt x="408993" y="20686"/>
                </a:lnTo>
                <a:lnTo>
                  <a:pt x="358688" y="20686"/>
                </a:lnTo>
                <a:lnTo>
                  <a:pt x="358688" y="42117"/>
                </a:lnTo>
                <a:lnTo>
                  <a:pt x="407951" y="42117"/>
                </a:lnTo>
                <a:lnTo>
                  <a:pt x="407951" y="61167"/>
                </a:lnTo>
                <a:lnTo>
                  <a:pt x="358688" y="61167"/>
                </a:lnTo>
                <a:lnTo>
                  <a:pt x="358688" y="84236"/>
                </a:lnTo>
                <a:lnTo>
                  <a:pt x="408993" y="84236"/>
                </a:lnTo>
                <a:lnTo>
                  <a:pt x="408993" y="103286"/>
                </a:lnTo>
                <a:close/>
              </a:path>
              <a:path w="539114" h="105410">
                <a:moveTo>
                  <a:pt x="472116" y="31104"/>
                </a:moveTo>
                <a:lnTo>
                  <a:pt x="459763" y="16668"/>
                </a:lnTo>
                <a:lnTo>
                  <a:pt x="464724" y="10913"/>
                </a:lnTo>
                <a:lnTo>
                  <a:pt x="470677" y="6746"/>
                </a:lnTo>
                <a:lnTo>
                  <a:pt x="484667" y="1487"/>
                </a:lnTo>
                <a:lnTo>
                  <a:pt x="491761" y="148"/>
                </a:lnTo>
                <a:lnTo>
                  <a:pt x="498905" y="148"/>
                </a:lnTo>
                <a:lnTo>
                  <a:pt x="534918" y="19347"/>
                </a:lnTo>
                <a:lnTo>
                  <a:pt x="499351" y="19347"/>
                </a:lnTo>
                <a:lnTo>
                  <a:pt x="491733" y="20082"/>
                </a:lnTo>
                <a:lnTo>
                  <a:pt x="484654" y="22286"/>
                </a:lnTo>
                <a:lnTo>
                  <a:pt x="478115" y="25960"/>
                </a:lnTo>
                <a:lnTo>
                  <a:pt x="472116" y="31104"/>
                </a:lnTo>
                <a:close/>
              </a:path>
              <a:path w="539114" h="105410">
                <a:moveTo>
                  <a:pt x="538493" y="103286"/>
                </a:moveTo>
                <a:lnTo>
                  <a:pt x="461995" y="103286"/>
                </a:lnTo>
                <a:lnTo>
                  <a:pt x="461995" y="86319"/>
                </a:lnTo>
                <a:lnTo>
                  <a:pt x="478311" y="74013"/>
                </a:lnTo>
                <a:lnTo>
                  <a:pt x="491241" y="63883"/>
                </a:lnTo>
                <a:lnTo>
                  <a:pt x="500784" y="55930"/>
                </a:lnTo>
                <a:lnTo>
                  <a:pt x="506942" y="50154"/>
                </a:lnTo>
                <a:lnTo>
                  <a:pt x="512895" y="43903"/>
                </a:lnTo>
                <a:lnTo>
                  <a:pt x="515872" y="38049"/>
                </a:lnTo>
                <a:lnTo>
                  <a:pt x="515872" y="28624"/>
                </a:lnTo>
                <a:lnTo>
                  <a:pt x="514333" y="25448"/>
                </a:lnTo>
                <a:lnTo>
                  <a:pt x="511258" y="23067"/>
                </a:lnTo>
                <a:lnTo>
                  <a:pt x="508182" y="20587"/>
                </a:lnTo>
                <a:lnTo>
                  <a:pt x="504213" y="19347"/>
                </a:lnTo>
                <a:lnTo>
                  <a:pt x="534918" y="19347"/>
                </a:lnTo>
                <a:lnTo>
                  <a:pt x="535032" y="19533"/>
                </a:lnTo>
                <a:lnTo>
                  <a:pt x="536981" y="25448"/>
                </a:lnTo>
                <a:lnTo>
                  <a:pt x="537093" y="25960"/>
                </a:lnTo>
                <a:lnTo>
                  <a:pt x="537749" y="32592"/>
                </a:lnTo>
                <a:lnTo>
                  <a:pt x="537749" y="40331"/>
                </a:lnTo>
                <a:lnTo>
                  <a:pt x="507397" y="76459"/>
                </a:lnTo>
                <a:lnTo>
                  <a:pt x="497119" y="84236"/>
                </a:lnTo>
                <a:lnTo>
                  <a:pt x="538493" y="84236"/>
                </a:lnTo>
                <a:lnTo>
                  <a:pt x="538493" y="103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0146" y="1834721"/>
            <a:ext cx="5375054" cy="1211580"/>
          </a:xfrm>
          <a:custGeom>
            <a:avLst/>
            <a:gdLst/>
            <a:ahLst/>
            <a:cxnLst/>
            <a:rect l="l" t="t" r="r" b="b"/>
            <a:pathLst>
              <a:path w="5245734" h="1211580">
                <a:moveTo>
                  <a:pt x="0" y="0"/>
                </a:moveTo>
                <a:lnTo>
                  <a:pt x="5245489" y="0"/>
                </a:lnTo>
                <a:lnTo>
                  <a:pt x="5245489" y="1211097"/>
                </a:lnTo>
                <a:lnTo>
                  <a:pt x="0" y="121109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8897" y="1963463"/>
            <a:ext cx="508000" cy="105410"/>
          </a:xfrm>
          <a:custGeom>
            <a:avLst/>
            <a:gdLst/>
            <a:ahLst/>
            <a:cxnLst/>
            <a:rect l="l" t="t" r="r" b="b"/>
            <a:pathLst>
              <a:path w="508000" h="105410">
                <a:moveTo>
                  <a:pt x="21579" y="103286"/>
                </a:moveTo>
                <a:lnTo>
                  <a:pt x="0" y="103286"/>
                </a:lnTo>
                <a:lnTo>
                  <a:pt x="0" y="1636"/>
                </a:lnTo>
                <a:lnTo>
                  <a:pt x="22175" y="1636"/>
                </a:lnTo>
                <a:lnTo>
                  <a:pt x="48349" y="37057"/>
                </a:lnTo>
                <a:lnTo>
                  <a:pt x="21579" y="37057"/>
                </a:lnTo>
                <a:lnTo>
                  <a:pt x="21579" y="103286"/>
                </a:lnTo>
                <a:close/>
              </a:path>
              <a:path w="508000" h="105410">
                <a:moveTo>
                  <a:pt x="90934" y="65484"/>
                </a:moveTo>
                <a:lnTo>
                  <a:pt x="69354" y="65484"/>
                </a:lnTo>
                <a:lnTo>
                  <a:pt x="69354" y="1636"/>
                </a:lnTo>
                <a:lnTo>
                  <a:pt x="90934" y="1636"/>
                </a:lnTo>
                <a:lnTo>
                  <a:pt x="90934" y="65484"/>
                </a:lnTo>
                <a:close/>
              </a:path>
              <a:path w="508000" h="105410">
                <a:moveTo>
                  <a:pt x="90934" y="103286"/>
                </a:moveTo>
                <a:lnTo>
                  <a:pt x="70098" y="103286"/>
                </a:lnTo>
                <a:lnTo>
                  <a:pt x="21579" y="37057"/>
                </a:lnTo>
                <a:lnTo>
                  <a:pt x="48349" y="37057"/>
                </a:lnTo>
                <a:lnTo>
                  <a:pt x="69354" y="65484"/>
                </a:lnTo>
                <a:lnTo>
                  <a:pt x="90934" y="65484"/>
                </a:lnTo>
                <a:lnTo>
                  <a:pt x="90934" y="103286"/>
                </a:lnTo>
                <a:close/>
              </a:path>
              <a:path w="508000" h="105410">
                <a:moveTo>
                  <a:pt x="159171" y="105071"/>
                </a:moveTo>
                <a:lnTo>
                  <a:pt x="121071" y="90337"/>
                </a:lnTo>
                <a:lnTo>
                  <a:pt x="106188" y="52535"/>
                </a:lnTo>
                <a:lnTo>
                  <a:pt x="107118" y="41587"/>
                </a:lnTo>
                <a:lnTo>
                  <a:pt x="129089" y="8371"/>
                </a:lnTo>
                <a:lnTo>
                  <a:pt x="159171" y="0"/>
                </a:lnTo>
                <a:lnTo>
                  <a:pt x="170323" y="930"/>
                </a:lnTo>
                <a:lnTo>
                  <a:pt x="180416" y="3720"/>
                </a:lnTo>
                <a:lnTo>
                  <a:pt x="189448" y="8371"/>
                </a:lnTo>
                <a:lnTo>
                  <a:pt x="197419" y="14882"/>
                </a:lnTo>
                <a:lnTo>
                  <a:pt x="201022" y="19198"/>
                </a:lnTo>
                <a:lnTo>
                  <a:pt x="149845" y="19198"/>
                </a:lnTo>
                <a:lnTo>
                  <a:pt x="142353" y="22373"/>
                </a:lnTo>
                <a:lnTo>
                  <a:pt x="131141" y="34973"/>
                </a:lnTo>
                <a:lnTo>
                  <a:pt x="128363" y="42911"/>
                </a:lnTo>
                <a:lnTo>
                  <a:pt x="128363" y="52535"/>
                </a:lnTo>
                <a:lnTo>
                  <a:pt x="150043" y="85873"/>
                </a:lnTo>
                <a:lnTo>
                  <a:pt x="201115" y="85873"/>
                </a:lnTo>
                <a:lnTo>
                  <a:pt x="197419" y="90337"/>
                </a:lnTo>
                <a:lnTo>
                  <a:pt x="189448" y="96784"/>
                </a:lnTo>
                <a:lnTo>
                  <a:pt x="180416" y="101388"/>
                </a:lnTo>
                <a:lnTo>
                  <a:pt x="170323" y="104151"/>
                </a:lnTo>
                <a:lnTo>
                  <a:pt x="159171" y="105071"/>
                </a:lnTo>
                <a:close/>
              </a:path>
              <a:path w="508000" h="105410">
                <a:moveTo>
                  <a:pt x="201115" y="85873"/>
                </a:moveTo>
                <a:lnTo>
                  <a:pt x="168100" y="85873"/>
                </a:lnTo>
                <a:lnTo>
                  <a:pt x="175493" y="82797"/>
                </a:lnTo>
                <a:lnTo>
                  <a:pt x="181346" y="76645"/>
                </a:lnTo>
                <a:lnTo>
                  <a:pt x="185187" y="71678"/>
                </a:lnTo>
                <a:lnTo>
                  <a:pt x="187931" y="66004"/>
                </a:lnTo>
                <a:lnTo>
                  <a:pt x="189578" y="59623"/>
                </a:lnTo>
                <a:lnTo>
                  <a:pt x="190127" y="52535"/>
                </a:lnTo>
                <a:lnTo>
                  <a:pt x="190127" y="42911"/>
                </a:lnTo>
                <a:lnTo>
                  <a:pt x="187299" y="34973"/>
                </a:lnTo>
                <a:lnTo>
                  <a:pt x="181644" y="28723"/>
                </a:lnTo>
                <a:lnTo>
                  <a:pt x="175988" y="22373"/>
                </a:lnTo>
                <a:lnTo>
                  <a:pt x="168497" y="19198"/>
                </a:lnTo>
                <a:lnTo>
                  <a:pt x="201022" y="19198"/>
                </a:lnTo>
                <a:lnTo>
                  <a:pt x="203996" y="22761"/>
                </a:lnTo>
                <a:lnTo>
                  <a:pt x="208693" y="31662"/>
                </a:lnTo>
                <a:lnTo>
                  <a:pt x="211512" y="41587"/>
                </a:lnTo>
                <a:lnTo>
                  <a:pt x="212451" y="52535"/>
                </a:lnTo>
                <a:lnTo>
                  <a:pt x="211496" y="63549"/>
                </a:lnTo>
                <a:lnTo>
                  <a:pt x="208693" y="73446"/>
                </a:lnTo>
                <a:lnTo>
                  <a:pt x="203996" y="82394"/>
                </a:lnTo>
                <a:lnTo>
                  <a:pt x="201115" y="85873"/>
                </a:lnTo>
                <a:close/>
              </a:path>
              <a:path w="508000" h="105410">
                <a:moveTo>
                  <a:pt x="267720" y="103286"/>
                </a:moveTo>
                <a:lnTo>
                  <a:pt x="227686" y="103286"/>
                </a:lnTo>
                <a:lnTo>
                  <a:pt x="227686" y="1636"/>
                </a:lnTo>
                <a:lnTo>
                  <a:pt x="267720" y="1636"/>
                </a:lnTo>
                <a:lnTo>
                  <a:pt x="279198" y="2510"/>
                </a:lnTo>
                <a:lnTo>
                  <a:pt x="289523" y="5133"/>
                </a:lnTo>
                <a:lnTo>
                  <a:pt x="298695" y="9505"/>
                </a:lnTo>
                <a:lnTo>
                  <a:pt x="306712" y="15626"/>
                </a:lnTo>
                <a:lnTo>
                  <a:pt x="311075" y="20686"/>
                </a:lnTo>
                <a:lnTo>
                  <a:pt x="249265" y="20686"/>
                </a:lnTo>
                <a:lnTo>
                  <a:pt x="249265" y="84236"/>
                </a:lnTo>
                <a:lnTo>
                  <a:pt x="311080" y="84236"/>
                </a:lnTo>
                <a:lnTo>
                  <a:pt x="306712" y="89296"/>
                </a:lnTo>
                <a:lnTo>
                  <a:pt x="298695" y="95416"/>
                </a:lnTo>
                <a:lnTo>
                  <a:pt x="289523" y="99788"/>
                </a:lnTo>
                <a:lnTo>
                  <a:pt x="279198" y="102411"/>
                </a:lnTo>
                <a:lnTo>
                  <a:pt x="267720" y="103286"/>
                </a:lnTo>
                <a:close/>
              </a:path>
              <a:path w="508000" h="105410">
                <a:moveTo>
                  <a:pt x="311080" y="84236"/>
                </a:moveTo>
                <a:lnTo>
                  <a:pt x="277146" y="84236"/>
                </a:lnTo>
                <a:lnTo>
                  <a:pt x="284786" y="81259"/>
                </a:lnTo>
                <a:lnTo>
                  <a:pt x="290639" y="75306"/>
                </a:lnTo>
                <a:lnTo>
                  <a:pt x="296592" y="69353"/>
                </a:lnTo>
                <a:lnTo>
                  <a:pt x="299569" y="61762"/>
                </a:lnTo>
                <a:lnTo>
                  <a:pt x="299569" y="42911"/>
                </a:lnTo>
                <a:lnTo>
                  <a:pt x="296742" y="35222"/>
                </a:lnTo>
                <a:lnTo>
                  <a:pt x="291086" y="29467"/>
                </a:lnTo>
                <a:lnTo>
                  <a:pt x="285431" y="23613"/>
                </a:lnTo>
                <a:lnTo>
                  <a:pt x="277642" y="20686"/>
                </a:lnTo>
                <a:lnTo>
                  <a:pt x="311075" y="20686"/>
                </a:lnTo>
                <a:lnTo>
                  <a:pt x="313224" y="23179"/>
                </a:lnTo>
                <a:lnTo>
                  <a:pt x="317875" y="31848"/>
                </a:lnTo>
                <a:lnTo>
                  <a:pt x="320665" y="41634"/>
                </a:lnTo>
                <a:lnTo>
                  <a:pt x="321595" y="52535"/>
                </a:lnTo>
                <a:lnTo>
                  <a:pt x="320665" y="63372"/>
                </a:lnTo>
                <a:lnTo>
                  <a:pt x="317875" y="73111"/>
                </a:lnTo>
                <a:lnTo>
                  <a:pt x="313224" y="81752"/>
                </a:lnTo>
                <a:lnTo>
                  <a:pt x="311080" y="84236"/>
                </a:lnTo>
                <a:close/>
              </a:path>
              <a:path w="508000" h="105410">
                <a:moveTo>
                  <a:pt x="408993" y="103286"/>
                </a:moveTo>
                <a:lnTo>
                  <a:pt x="337109" y="103286"/>
                </a:lnTo>
                <a:lnTo>
                  <a:pt x="337109" y="1636"/>
                </a:lnTo>
                <a:lnTo>
                  <a:pt x="408993" y="1636"/>
                </a:lnTo>
                <a:lnTo>
                  <a:pt x="408993" y="20686"/>
                </a:lnTo>
                <a:lnTo>
                  <a:pt x="358688" y="20686"/>
                </a:lnTo>
                <a:lnTo>
                  <a:pt x="358688" y="42117"/>
                </a:lnTo>
                <a:lnTo>
                  <a:pt x="407951" y="42117"/>
                </a:lnTo>
                <a:lnTo>
                  <a:pt x="407951" y="61167"/>
                </a:lnTo>
                <a:lnTo>
                  <a:pt x="358688" y="61167"/>
                </a:lnTo>
                <a:lnTo>
                  <a:pt x="358688" y="84236"/>
                </a:lnTo>
                <a:lnTo>
                  <a:pt x="408993" y="84236"/>
                </a:lnTo>
                <a:lnTo>
                  <a:pt x="408993" y="103286"/>
                </a:lnTo>
                <a:close/>
              </a:path>
              <a:path w="508000" h="105410">
                <a:moveTo>
                  <a:pt x="468842" y="46731"/>
                </a:moveTo>
                <a:lnTo>
                  <a:pt x="456489" y="33783"/>
                </a:lnTo>
                <a:lnTo>
                  <a:pt x="488487" y="1636"/>
                </a:lnTo>
                <a:lnTo>
                  <a:pt x="507388" y="1636"/>
                </a:lnTo>
                <a:lnTo>
                  <a:pt x="507388" y="29467"/>
                </a:lnTo>
                <a:lnTo>
                  <a:pt x="485808" y="29467"/>
                </a:lnTo>
                <a:lnTo>
                  <a:pt x="468842" y="46731"/>
                </a:lnTo>
                <a:close/>
              </a:path>
              <a:path w="508000" h="105410">
                <a:moveTo>
                  <a:pt x="507388" y="103286"/>
                </a:moveTo>
                <a:lnTo>
                  <a:pt x="485808" y="103286"/>
                </a:lnTo>
                <a:lnTo>
                  <a:pt x="485808" y="29467"/>
                </a:lnTo>
                <a:lnTo>
                  <a:pt x="507388" y="29467"/>
                </a:lnTo>
                <a:lnTo>
                  <a:pt x="507388" y="103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60486" y="521924"/>
            <a:ext cx="6224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OPENSHIFT </a:t>
            </a:r>
            <a:r>
              <a:rPr spc="-114" dirty="0"/>
              <a:t>SDN </a:t>
            </a:r>
            <a:r>
              <a:rPr spc="180" dirty="0"/>
              <a:t>- </a:t>
            </a:r>
            <a:r>
              <a:rPr spc="-125" dirty="0"/>
              <a:t>OVS </a:t>
            </a:r>
            <a:r>
              <a:rPr spc="-95" dirty="0"/>
              <a:t>PACKET</a:t>
            </a:r>
            <a:r>
              <a:rPr spc="-475" dirty="0"/>
              <a:t> </a:t>
            </a:r>
            <a:r>
              <a:rPr spc="-140" dirty="0"/>
              <a:t>FLOW</a:t>
            </a:r>
          </a:p>
        </p:txBody>
      </p:sp>
      <p:sp>
        <p:nvSpPr>
          <p:cNvPr id="7" name="object 7"/>
          <p:cNvSpPr/>
          <p:nvPr/>
        </p:nvSpPr>
        <p:spPr>
          <a:xfrm>
            <a:off x="2133600" y="2232186"/>
            <a:ext cx="5326445" cy="1821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7325" y="2649029"/>
            <a:ext cx="592686" cy="72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2051" y="3960933"/>
            <a:ext cx="617959" cy="721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50160" y="1177345"/>
            <a:ext cx="403352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722120" marR="5080" indent="-1710055">
              <a:lnSpc>
                <a:spcPct val="100699"/>
              </a:lnSpc>
              <a:spcBef>
                <a:spcPts val="85"/>
              </a:spcBef>
            </a:pPr>
            <a:r>
              <a:rPr sz="1800" spc="15" dirty="0">
                <a:latin typeface="Arial"/>
                <a:cs typeface="Arial"/>
              </a:rPr>
              <a:t>Container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to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Container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on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Different  </a:t>
            </a:r>
            <a:r>
              <a:rPr sz="1800" spc="5" dirty="0">
                <a:latin typeface="Arial"/>
                <a:cs typeface="Arial"/>
              </a:rPr>
              <a:t>Hosts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55" dirty="0">
                <a:solidFill>
                  <a:srgbClr val="000000"/>
                </a:solidFill>
              </a:rPr>
              <a:t>16</a:t>
            </a:fld>
            <a:r>
              <a:rPr spc="330" dirty="0">
                <a:solidFill>
                  <a:srgbClr val="000000"/>
                </a:solidFill>
              </a:rPr>
              <a:t> </a:t>
            </a:r>
            <a:r>
              <a:rPr spc="-30" dirty="0"/>
              <a:t>OPENSHIFT </a:t>
            </a:r>
            <a:r>
              <a:rPr spc="-25" dirty="0"/>
              <a:t>TECHNICAL</a:t>
            </a:r>
            <a:r>
              <a:rPr spc="40" dirty="0"/>
              <a:t> </a:t>
            </a:r>
            <a:r>
              <a:rPr spc="-4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829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8893" y="1318806"/>
            <a:ext cx="3766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"/>
                <a:cs typeface="Arial"/>
              </a:rPr>
              <a:t>Container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Connects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to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External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Host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3692" y="2277750"/>
            <a:ext cx="4128316" cy="157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7800" y="199021"/>
            <a:ext cx="720398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OPENSHIFT </a:t>
            </a:r>
            <a:r>
              <a:rPr spc="-114" dirty="0"/>
              <a:t>SDN </a:t>
            </a:r>
            <a:r>
              <a:rPr spc="180" dirty="0"/>
              <a:t>- </a:t>
            </a:r>
            <a:r>
              <a:rPr spc="-125" dirty="0"/>
              <a:t>OVS </a:t>
            </a:r>
            <a:r>
              <a:rPr spc="-95" dirty="0"/>
              <a:t>PACKET</a:t>
            </a:r>
            <a:r>
              <a:rPr spc="-475" dirty="0"/>
              <a:t> </a:t>
            </a:r>
            <a:r>
              <a:rPr spc="-140" dirty="0"/>
              <a:t>FLOW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55" dirty="0">
                <a:solidFill>
                  <a:srgbClr val="000000"/>
                </a:solidFill>
              </a:rPr>
              <a:t>17</a:t>
            </a:fld>
            <a:r>
              <a:rPr spc="330" dirty="0">
                <a:solidFill>
                  <a:srgbClr val="000000"/>
                </a:solidFill>
              </a:rPr>
              <a:t> </a:t>
            </a:r>
            <a:r>
              <a:rPr spc="-30" dirty="0"/>
              <a:t>OPENSHIFT </a:t>
            </a:r>
            <a:r>
              <a:rPr spc="-25" dirty="0"/>
              <a:t>TECHNICAL</a:t>
            </a:r>
            <a:r>
              <a:rPr spc="40" dirty="0"/>
              <a:t> </a:t>
            </a:r>
            <a:r>
              <a:rPr spc="-40" dirty="0"/>
              <a:t>OVERVIEW</a:t>
            </a:r>
          </a:p>
        </p:txBody>
      </p:sp>
      <p:sp>
        <p:nvSpPr>
          <p:cNvPr id="5" name="object 5"/>
          <p:cNvSpPr/>
          <p:nvPr/>
        </p:nvSpPr>
        <p:spPr>
          <a:xfrm>
            <a:off x="1576221" y="2250095"/>
            <a:ext cx="5205579" cy="1211580"/>
          </a:xfrm>
          <a:custGeom>
            <a:avLst/>
            <a:gdLst/>
            <a:ahLst/>
            <a:cxnLst/>
            <a:rect l="l" t="t" r="r" b="b"/>
            <a:pathLst>
              <a:path w="5017134" h="1211579">
                <a:moveTo>
                  <a:pt x="0" y="0"/>
                </a:moveTo>
                <a:lnTo>
                  <a:pt x="5016890" y="0"/>
                </a:lnTo>
                <a:lnTo>
                  <a:pt x="5016890" y="1211097"/>
                </a:lnTo>
                <a:lnTo>
                  <a:pt x="0" y="121109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4976" y="2378838"/>
            <a:ext cx="508000" cy="105410"/>
          </a:xfrm>
          <a:custGeom>
            <a:avLst/>
            <a:gdLst/>
            <a:ahLst/>
            <a:cxnLst/>
            <a:rect l="l" t="t" r="r" b="b"/>
            <a:pathLst>
              <a:path w="508000" h="105410">
                <a:moveTo>
                  <a:pt x="21579" y="103286"/>
                </a:moveTo>
                <a:lnTo>
                  <a:pt x="0" y="103286"/>
                </a:lnTo>
                <a:lnTo>
                  <a:pt x="0" y="1636"/>
                </a:lnTo>
                <a:lnTo>
                  <a:pt x="22175" y="1636"/>
                </a:lnTo>
                <a:lnTo>
                  <a:pt x="48349" y="37057"/>
                </a:lnTo>
                <a:lnTo>
                  <a:pt x="21579" y="37057"/>
                </a:lnTo>
                <a:lnTo>
                  <a:pt x="21579" y="103286"/>
                </a:lnTo>
                <a:close/>
              </a:path>
              <a:path w="508000" h="105410">
                <a:moveTo>
                  <a:pt x="90934" y="65484"/>
                </a:moveTo>
                <a:lnTo>
                  <a:pt x="69354" y="65484"/>
                </a:lnTo>
                <a:lnTo>
                  <a:pt x="69354" y="1636"/>
                </a:lnTo>
                <a:lnTo>
                  <a:pt x="90934" y="1636"/>
                </a:lnTo>
                <a:lnTo>
                  <a:pt x="90934" y="65484"/>
                </a:lnTo>
                <a:close/>
              </a:path>
              <a:path w="508000" h="105410">
                <a:moveTo>
                  <a:pt x="90934" y="103286"/>
                </a:moveTo>
                <a:lnTo>
                  <a:pt x="70098" y="103286"/>
                </a:lnTo>
                <a:lnTo>
                  <a:pt x="21579" y="37057"/>
                </a:lnTo>
                <a:lnTo>
                  <a:pt x="48349" y="37057"/>
                </a:lnTo>
                <a:lnTo>
                  <a:pt x="69354" y="65484"/>
                </a:lnTo>
                <a:lnTo>
                  <a:pt x="90934" y="65484"/>
                </a:lnTo>
                <a:lnTo>
                  <a:pt x="90934" y="103286"/>
                </a:lnTo>
                <a:close/>
              </a:path>
              <a:path w="508000" h="105410">
                <a:moveTo>
                  <a:pt x="159171" y="105071"/>
                </a:moveTo>
                <a:lnTo>
                  <a:pt x="121071" y="90337"/>
                </a:lnTo>
                <a:lnTo>
                  <a:pt x="106188" y="52535"/>
                </a:lnTo>
                <a:lnTo>
                  <a:pt x="107118" y="41587"/>
                </a:lnTo>
                <a:lnTo>
                  <a:pt x="129089" y="8371"/>
                </a:lnTo>
                <a:lnTo>
                  <a:pt x="159171" y="0"/>
                </a:lnTo>
                <a:lnTo>
                  <a:pt x="170323" y="930"/>
                </a:lnTo>
                <a:lnTo>
                  <a:pt x="180416" y="3720"/>
                </a:lnTo>
                <a:lnTo>
                  <a:pt x="189448" y="8371"/>
                </a:lnTo>
                <a:lnTo>
                  <a:pt x="197419" y="14882"/>
                </a:lnTo>
                <a:lnTo>
                  <a:pt x="201022" y="19198"/>
                </a:lnTo>
                <a:lnTo>
                  <a:pt x="149845" y="19198"/>
                </a:lnTo>
                <a:lnTo>
                  <a:pt x="142353" y="22373"/>
                </a:lnTo>
                <a:lnTo>
                  <a:pt x="131141" y="34973"/>
                </a:lnTo>
                <a:lnTo>
                  <a:pt x="128363" y="42911"/>
                </a:lnTo>
                <a:lnTo>
                  <a:pt x="128363" y="52535"/>
                </a:lnTo>
                <a:lnTo>
                  <a:pt x="150043" y="85873"/>
                </a:lnTo>
                <a:lnTo>
                  <a:pt x="201115" y="85873"/>
                </a:lnTo>
                <a:lnTo>
                  <a:pt x="197419" y="90337"/>
                </a:lnTo>
                <a:lnTo>
                  <a:pt x="189448" y="96784"/>
                </a:lnTo>
                <a:lnTo>
                  <a:pt x="180416" y="101388"/>
                </a:lnTo>
                <a:lnTo>
                  <a:pt x="170323" y="104151"/>
                </a:lnTo>
                <a:lnTo>
                  <a:pt x="159171" y="105071"/>
                </a:lnTo>
                <a:close/>
              </a:path>
              <a:path w="508000" h="105410">
                <a:moveTo>
                  <a:pt x="201115" y="85873"/>
                </a:moveTo>
                <a:lnTo>
                  <a:pt x="168100" y="85873"/>
                </a:lnTo>
                <a:lnTo>
                  <a:pt x="175493" y="82797"/>
                </a:lnTo>
                <a:lnTo>
                  <a:pt x="181346" y="76645"/>
                </a:lnTo>
                <a:lnTo>
                  <a:pt x="185187" y="71678"/>
                </a:lnTo>
                <a:lnTo>
                  <a:pt x="187931" y="66004"/>
                </a:lnTo>
                <a:lnTo>
                  <a:pt x="189578" y="59623"/>
                </a:lnTo>
                <a:lnTo>
                  <a:pt x="190127" y="52535"/>
                </a:lnTo>
                <a:lnTo>
                  <a:pt x="190127" y="42911"/>
                </a:lnTo>
                <a:lnTo>
                  <a:pt x="187299" y="34973"/>
                </a:lnTo>
                <a:lnTo>
                  <a:pt x="181644" y="28723"/>
                </a:lnTo>
                <a:lnTo>
                  <a:pt x="175988" y="22373"/>
                </a:lnTo>
                <a:lnTo>
                  <a:pt x="168497" y="19198"/>
                </a:lnTo>
                <a:lnTo>
                  <a:pt x="201022" y="19198"/>
                </a:lnTo>
                <a:lnTo>
                  <a:pt x="203996" y="22761"/>
                </a:lnTo>
                <a:lnTo>
                  <a:pt x="208693" y="31662"/>
                </a:lnTo>
                <a:lnTo>
                  <a:pt x="211512" y="41587"/>
                </a:lnTo>
                <a:lnTo>
                  <a:pt x="212451" y="52535"/>
                </a:lnTo>
                <a:lnTo>
                  <a:pt x="211496" y="63549"/>
                </a:lnTo>
                <a:lnTo>
                  <a:pt x="208693" y="73446"/>
                </a:lnTo>
                <a:lnTo>
                  <a:pt x="203996" y="82394"/>
                </a:lnTo>
                <a:lnTo>
                  <a:pt x="201115" y="85873"/>
                </a:lnTo>
                <a:close/>
              </a:path>
              <a:path w="508000" h="105410">
                <a:moveTo>
                  <a:pt x="267720" y="103286"/>
                </a:moveTo>
                <a:lnTo>
                  <a:pt x="227686" y="103286"/>
                </a:lnTo>
                <a:lnTo>
                  <a:pt x="227686" y="1636"/>
                </a:lnTo>
                <a:lnTo>
                  <a:pt x="267720" y="1636"/>
                </a:lnTo>
                <a:lnTo>
                  <a:pt x="279198" y="2510"/>
                </a:lnTo>
                <a:lnTo>
                  <a:pt x="289523" y="5133"/>
                </a:lnTo>
                <a:lnTo>
                  <a:pt x="298695" y="9505"/>
                </a:lnTo>
                <a:lnTo>
                  <a:pt x="306712" y="15626"/>
                </a:lnTo>
                <a:lnTo>
                  <a:pt x="311075" y="20686"/>
                </a:lnTo>
                <a:lnTo>
                  <a:pt x="249265" y="20686"/>
                </a:lnTo>
                <a:lnTo>
                  <a:pt x="249265" y="84236"/>
                </a:lnTo>
                <a:lnTo>
                  <a:pt x="311080" y="84236"/>
                </a:lnTo>
                <a:lnTo>
                  <a:pt x="306712" y="89296"/>
                </a:lnTo>
                <a:lnTo>
                  <a:pt x="298695" y="95416"/>
                </a:lnTo>
                <a:lnTo>
                  <a:pt x="289523" y="99788"/>
                </a:lnTo>
                <a:lnTo>
                  <a:pt x="279198" y="102411"/>
                </a:lnTo>
                <a:lnTo>
                  <a:pt x="267720" y="103286"/>
                </a:lnTo>
                <a:close/>
              </a:path>
              <a:path w="508000" h="105410">
                <a:moveTo>
                  <a:pt x="311080" y="84236"/>
                </a:moveTo>
                <a:lnTo>
                  <a:pt x="277146" y="84236"/>
                </a:lnTo>
                <a:lnTo>
                  <a:pt x="284786" y="81259"/>
                </a:lnTo>
                <a:lnTo>
                  <a:pt x="290639" y="75306"/>
                </a:lnTo>
                <a:lnTo>
                  <a:pt x="296592" y="69353"/>
                </a:lnTo>
                <a:lnTo>
                  <a:pt x="299569" y="61762"/>
                </a:lnTo>
                <a:lnTo>
                  <a:pt x="299569" y="42911"/>
                </a:lnTo>
                <a:lnTo>
                  <a:pt x="296742" y="35222"/>
                </a:lnTo>
                <a:lnTo>
                  <a:pt x="291086" y="29467"/>
                </a:lnTo>
                <a:lnTo>
                  <a:pt x="285431" y="23613"/>
                </a:lnTo>
                <a:lnTo>
                  <a:pt x="277642" y="20686"/>
                </a:lnTo>
                <a:lnTo>
                  <a:pt x="311075" y="20686"/>
                </a:lnTo>
                <a:lnTo>
                  <a:pt x="313224" y="23179"/>
                </a:lnTo>
                <a:lnTo>
                  <a:pt x="317875" y="31848"/>
                </a:lnTo>
                <a:lnTo>
                  <a:pt x="320665" y="41634"/>
                </a:lnTo>
                <a:lnTo>
                  <a:pt x="321595" y="52535"/>
                </a:lnTo>
                <a:lnTo>
                  <a:pt x="320665" y="63372"/>
                </a:lnTo>
                <a:lnTo>
                  <a:pt x="317875" y="73111"/>
                </a:lnTo>
                <a:lnTo>
                  <a:pt x="313224" y="81752"/>
                </a:lnTo>
                <a:lnTo>
                  <a:pt x="311080" y="84236"/>
                </a:lnTo>
                <a:close/>
              </a:path>
              <a:path w="508000" h="105410">
                <a:moveTo>
                  <a:pt x="408993" y="103286"/>
                </a:moveTo>
                <a:lnTo>
                  <a:pt x="337109" y="103286"/>
                </a:lnTo>
                <a:lnTo>
                  <a:pt x="337109" y="1636"/>
                </a:lnTo>
                <a:lnTo>
                  <a:pt x="408993" y="1636"/>
                </a:lnTo>
                <a:lnTo>
                  <a:pt x="408993" y="20686"/>
                </a:lnTo>
                <a:lnTo>
                  <a:pt x="358688" y="20686"/>
                </a:lnTo>
                <a:lnTo>
                  <a:pt x="358688" y="42117"/>
                </a:lnTo>
                <a:lnTo>
                  <a:pt x="407951" y="42117"/>
                </a:lnTo>
                <a:lnTo>
                  <a:pt x="407951" y="61167"/>
                </a:lnTo>
                <a:lnTo>
                  <a:pt x="358688" y="61167"/>
                </a:lnTo>
                <a:lnTo>
                  <a:pt x="358688" y="84236"/>
                </a:lnTo>
                <a:lnTo>
                  <a:pt x="408993" y="84236"/>
                </a:lnTo>
                <a:lnTo>
                  <a:pt x="408993" y="103286"/>
                </a:lnTo>
                <a:close/>
              </a:path>
              <a:path w="508000" h="105410">
                <a:moveTo>
                  <a:pt x="468842" y="46731"/>
                </a:moveTo>
                <a:lnTo>
                  <a:pt x="456489" y="33783"/>
                </a:lnTo>
                <a:lnTo>
                  <a:pt x="488487" y="1636"/>
                </a:lnTo>
                <a:lnTo>
                  <a:pt x="507388" y="1636"/>
                </a:lnTo>
                <a:lnTo>
                  <a:pt x="507388" y="29467"/>
                </a:lnTo>
                <a:lnTo>
                  <a:pt x="485808" y="29467"/>
                </a:lnTo>
                <a:lnTo>
                  <a:pt x="468842" y="46731"/>
                </a:lnTo>
                <a:close/>
              </a:path>
              <a:path w="508000" h="105410">
                <a:moveTo>
                  <a:pt x="507388" y="103286"/>
                </a:moveTo>
                <a:lnTo>
                  <a:pt x="485808" y="103286"/>
                </a:lnTo>
                <a:lnTo>
                  <a:pt x="485808" y="29467"/>
                </a:lnTo>
                <a:lnTo>
                  <a:pt x="507388" y="29467"/>
                </a:lnTo>
                <a:lnTo>
                  <a:pt x="507388" y="103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53431" y="2517994"/>
            <a:ext cx="6097452" cy="881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4804" y="3140604"/>
            <a:ext cx="592686" cy="721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2029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2923" y="169500"/>
            <a:ext cx="4519295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421005">
              <a:lnSpc>
                <a:spcPct val="100400"/>
              </a:lnSpc>
              <a:spcBef>
                <a:spcPts val="85"/>
              </a:spcBef>
            </a:pPr>
            <a:r>
              <a:rPr spc="-105" dirty="0"/>
              <a:t>OPENSHIFT </a:t>
            </a:r>
            <a:r>
              <a:rPr spc="-114" dirty="0"/>
              <a:t>SDN </a:t>
            </a:r>
            <a:r>
              <a:rPr spc="-105" dirty="0"/>
              <a:t>WITH  </a:t>
            </a:r>
            <a:r>
              <a:rPr spc="-55" dirty="0"/>
              <a:t>FLANNEL </a:t>
            </a:r>
            <a:r>
              <a:rPr spc="-145" dirty="0"/>
              <a:t>FOR</a:t>
            </a:r>
            <a:r>
              <a:rPr spc="-240" dirty="0"/>
              <a:t> </a:t>
            </a:r>
            <a:r>
              <a:rPr spc="-105" dirty="0"/>
              <a:t>OPENSTACK</a:t>
            </a:r>
          </a:p>
        </p:txBody>
      </p:sp>
      <p:sp>
        <p:nvSpPr>
          <p:cNvPr id="3" name="object 3"/>
          <p:cNvSpPr/>
          <p:nvPr/>
        </p:nvSpPr>
        <p:spPr>
          <a:xfrm>
            <a:off x="1940146" y="1301322"/>
            <a:ext cx="5298854" cy="1211580"/>
          </a:xfrm>
          <a:custGeom>
            <a:avLst/>
            <a:gdLst/>
            <a:ahLst/>
            <a:cxnLst/>
            <a:rect l="l" t="t" r="r" b="b"/>
            <a:pathLst>
              <a:path w="5245734" h="1211580">
                <a:moveTo>
                  <a:pt x="0" y="0"/>
                </a:moveTo>
                <a:lnTo>
                  <a:pt x="5245489" y="0"/>
                </a:lnTo>
                <a:lnTo>
                  <a:pt x="5245489" y="1211097"/>
                </a:lnTo>
                <a:lnTo>
                  <a:pt x="0" y="121109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8897" y="1430064"/>
            <a:ext cx="508000" cy="105410"/>
          </a:xfrm>
          <a:custGeom>
            <a:avLst/>
            <a:gdLst/>
            <a:ahLst/>
            <a:cxnLst/>
            <a:rect l="l" t="t" r="r" b="b"/>
            <a:pathLst>
              <a:path w="508000" h="105409">
                <a:moveTo>
                  <a:pt x="21579" y="103286"/>
                </a:moveTo>
                <a:lnTo>
                  <a:pt x="0" y="103286"/>
                </a:lnTo>
                <a:lnTo>
                  <a:pt x="0" y="1636"/>
                </a:lnTo>
                <a:lnTo>
                  <a:pt x="22175" y="1636"/>
                </a:lnTo>
                <a:lnTo>
                  <a:pt x="48349" y="37057"/>
                </a:lnTo>
                <a:lnTo>
                  <a:pt x="21579" y="37057"/>
                </a:lnTo>
                <a:lnTo>
                  <a:pt x="21579" y="103286"/>
                </a:lnTo>
                <a:close/>
              </a:path>
              <a:path w="508000" h="105409">
                <a:moveTo>
                  <a:pt x="90934" y="65484"/>
                </a:moveTo>
                <a:lnTo>
                  <a:pt x="69354" y="65484"/>
                </a:lnTo>
                <a:lnTo>
                  <a:pt x="69354" y="1636"/>
                </a:lnTo>
                <a:lnTo>
                  <a:pt x="90934" y="1636"/>
                </a:lnTo>
                <a:lnTo>
                  <a:pt x="90934" y="65484"/>
                </a:lnTo>
                <a:close/>
              </a:path>
              <a:path w="508000" h="105409">
                <a:moveTo>
                  <a:pt x="90934" y="103286"/>
                </a:moveTo>
                <a:lnTo>
                  <a:pt x="70098" y="103286"/>
                </a:lnTo>
                <a:lnTo>
                  <a:pt x="21579" y="37057"/>
                </a:lnTo>
                <a:lnTo>
                  <a:pt x="48349" y="37057"/>
                </a:lnTo>
                <a:lnTo>
                  <a:pt x="69354" y="65484"/>
                </a:lnTo>
                <a:lnTo>
                  <a:pt x="90934" y="65484"/>
                </a:lnTo>
                <a:lnTo>
                  <a:pt x="90934" y="103286"/>
                </a:lnTo>
                <a:close/>
              </a:path>
              <a:path w="508000" h="105409">
                <a:moveTo>
                  <a:pt x="159171" y="105071"/>
                </a:moveTo>
                <a:lnTo>
                  <a:pt x="121071" y="90337"/>
                </a:lnTo>
                <a:lnTo>
                  <a:pt x="106188" y="52535"/>
                </a:lnTo>
                <a:lnTo>
                  <a:pt x="107118" y="41587"/>
                </a:lnTo>
                <a:lnTo>
                  <a:pt x="129089" y="8371"/>
                </a:lnTo>
                <a:lnTo>
                  <a:pt x="159171" y="0"/>
                </a:lnTo>
                <a:lnTo>
                  <a:pt x="170323" y="930"/>
                </a:lnTo>
                <a:lnTo>
                  <a:pt x="180416" y="3720"/>
                </a:lnTo>
                <a:lnTo>
                  <a:pt x="189448" y="8371"/>
                </a:lnTo>
                <a:lnTo>
                  <a:pt x="197419" y="14882"/>
                </a:lnTo>
                <a:lnTo>
                  <a:pt x="201022" y="19198"/>
                </a:lnTo>
                <a:lnTo>
                  <a:pt x="149845" y="19198"/>
                </a:lnTo>
                <a:lnTo>
                  <a:pt x="142353" y="22373"/>
                </a:lnTo>
                <a:lnTo>
                  <a:pt x="131141" y="34973"/>
                </a:lnTo>
                <a:lnTo>
                  <a:pt x="128363" y="42911"/>
                </a:lnTo>
                <a:lnTo>
                  <a:pt x="128363" y="52535"/>
                </a:lnTo>
                <a:lnTo>
                  <a:pt x="150043" y="85873"/>
                </a:lnTo>
                <a:lnTo>
                  <a:pt x="201115" y="85873"/>
                </a:lnTo>
                <a:lnTo>
                  <a:pt x="197419" y="90337"/>
                </a:lnTo>
                <a:lnTo>
                  <a:pt x="189448" y="96784"/>
                </a:lnTo>
                <a:lnTo>
                  <a:pt x="180416" y="101388"/>
                </a:lnTo>
                <a:lnTo>
                  <a:pt x="170323" y="104151"/>
                </a:lnTo>
                <a:lnTo>
                  <a:pt x="159171" y="105071"/>
                </a:lnTo>
                <a:close/>
              </a:path>
              <a:path w="508000" h="105409">
                <a:moveTo>
                  <a:pt x="201115" y="85873"/>
                </a:moveTo>
                <a:lnTo>
                  <a:pt x="168100" y="85873"/>
                </a:lnTo>
                <a:lnTo>
                  <a:pt x="175493" y="82797"/>
                </a:lnTo>
                <a:lnTo>
                  <a:pt x="181346" y="76645"/>
                </a:lnTo>
                <a:lnTo>
                  <a:pt x="185187" y="71678"/>
                </a:lnTo>
                <a:lnTo>
                  <a:pt x="187931" y="66004"/>
                </a:lnTo>
                <a:lnTo>
                  <a:pt x="189578" y="59623"/>
                </a:lnTo>
                <a:lnTo>
                  <a:pt x="190127" y="52535"/>
                </a:lnTo>
                <a:lnTo>
                  <a:pt x="190127" y="42911"/>
                </a:lnTo>
                <a:lnTo>
                  <a:pt x="187299" y="34973"/>
                </a:lnTo>
                <a:lnTo>
                  <a:pt x="181644" y="28723"/>
                </a:lnTo>
                <a:lnTo>
                  <a:pt x="175988" y="22373"/>
                </a:lnTo>
                <a:lnTo>
                  <a:pt x="168497" y="19198"/>
                </a:lnTo>
                <a:lnTo>
                  <a:pt x="201022" y="19198"/>
                </a:lnTo>
                <a:lnTo>
                  <a:pt x="203996" y="22761"/>
                </a:lnTo>
                <a:lnTo>
                  <a:pt x="208693" y="31662"/>
                </a:lnTo>
                <a:lnTo>
                  <a:pt x="211512" y="41587"/>
                </a:lnTo>
                <a:lnTo>
                  <a:pt x="212451" y="52535"/>
                </a:lnTo>
                <a:lnTo>
                  <a:pt x="211496" y="63549"/>
                </a:lnTo>
                <a:lnTo>
                  <a:pt x="208693" y="73446"/>
                </a:lnTo>
                <a:lnTo>
                  <a:pt x="203996" y="82394"/>
                </a:lnTo>
                <a:lnTo>
                  <a:pt x="201115" y="85873"/>
                </a:lnTo>
                <a:close/>
              </a:path>
              <a:path w="508000" h="105409">
                <a:moveTo>
                  <a:pt x="267720" y="103286"/>
                </a:moveTo>
                <a:lnTo>
                  <a:pt x="227686" y="103286"/>
                </a:lnTo>
                <a:lnTo>
                  <a:pt x="227686" y="1636"/>
                </a:lnTo>
                <a:lnTo>
                  <a:pt x="267720" y="1636"/>
                </a:lnTo>
                <a:lnTo>
                  <a:pt x="279198" y="2510"/>
                </a:lnTo>
                <a:lnTo>
                  <a:pt x="289523" y="5133"/>
                </a:lnTo>
                <a:lnTo>
                  <a:pt x="298695" y="9505"/>
                </a:lnTo>
                <a:lnTo>
                  <a:pt x="306712" y="15626"/>
                </a:lnTo>
                <a:lnTo>
                  <a:pt x="311075" y="20686"/>
                </a:lnTo>
                <a:lnTo>
                  <a:pt x="249265" y="20686"/>
                </a:lnTo>
                <a:lnTo>
                  <a:pt x="249265" y="84236"/>
                </a:lnTo>
                <a:lnTo>
                  <a:pt x="311080" y="84236"/>
                </a:lnTo>
                <a:lnTo>
                  <a:pt x="306712" y="89296"/>
                </a:lnTo>
                <a:lnTo>
                  <a:pt x="298695" y="95416"/>
                </a:lnTo>
                <a:lnTo>
                  <a:pt x="289523" y="99788"/>
                </a:lnTo>
                <a:lnTo>
                  <a:pt x="279198" y="102411"/>
                </a:lnTo>
                <a:lnTo>
                  <a:pt x="267720" y="103286"/>
                </a:lnTo>
                <a:close/>
              </a:path>
              <a:path w="508000" h="105409">
                <a:moveTo>
                  <a:pt x="311080" y="84236"/>
                </a:moveTo>
                <a:lnTo>
                  <a:pt x="277146" y="84236"/>
                </a:lnTo>
                <a:lnTo>
                  <a:pt x="284786" y="81259"/>
                </a:lnTo>
                <a:lnTo>
                  <a:pt x="290639" y="75306"/>
                </a:lnTo>
                <a:lnTo>
                  <a:pt x="296592" y="69353"/>
                </a:lnTo>
                <a:lnTo>
                  <a:pt x="299569" y="61762"/>
                </a:lnTo>
                <a:lnTo>
                  <a:pt x="299569" y="42911"/>
                </a:lnTo>
                <a:lnTo>
                  <a:pt x="296742" y="35222"/>
                </a:lnTo>
                <a:lnTo>
                  <a:pt x="291086" y="29467"/>
                </a:lnTo>
                <a:lnTo>
                  <a:pt x="285431" y="23613"/>
                </a:lnTo>
                <a:lnTo>
                  <a:pt x="277642" y="20686"/>
                </a:lnTo>
                <a:lnTo>
                  <a:pt x="311075" y="20686"/>
                </a:lnTo>
                <a:lnTo>
                  <a:pt x="313224" y="23179"/>
                </a:lnTo>
                <a:lnTo>
                  <a:pt x="317875" y="31848"/>
                </a:lnTo>
                <a:lnTo>
                  <a:pt x="320665" y="41634"/>
                </a:lnTo>
                <a:lnTo>
                  <a:pt x="321595" y="52535"/>
                </a:lnTo>
                <a:lnTo>
                  <a:pt x="320665" y="63372"/>
                </a:lnTo>
                <a:lnTo>
                  <a:pt x="317875" y="73111"/>
                </a:lnTo>
                <a:lnTo>
                  <a:pt x="313224" y="81752"/>
                </a:lnTo>
                <a:lnTo>
                  <a:pt x="311080" y="84236"/>
                </a:lnTo>
                <a:close/>
              </a:path>
              <a:path w="508000" h="105409">
                <a:moveTo>
                  <a:pt x="408993" y="103286"/>
                </a:moveTo>
                <a:lnTo>
                  <a:pt x="337109" y="103286"/>
                </a:lnTo>
                <a:lnTo>
                  <a:pt x="337109" y="1636"/>
                </a:lnTo>
                <a:lnTo>
                  <a:pt x="408993" y="1636"/>
                </a:lnTo>
                <a:lnTo>
                  <a:pt x="408993" y="20686"/>
                </a:lnTo>
                <a:lnTo>
                  <a:pt x="358688" y="20686"/>
                </a:lnTo>
                <a:lnTo>
                  <a:pt x="358688" y="42117"/>
                </a:lnTo>
                <a:lnTo>
                  <a:pt x="407951" y="42117"/>
                </a:lnTo>
                <a:lnTo>
                  <a:pt x="407951" y="61167"/>
                </a:lnTo>
                <a:lnTo>
                  <a:pt x="358688" y="61167"/>
                </a:lnTo>
                <a:lnTo>
                  <a:pt x="358688" y="84236"/>
                </a:lnTo>
                <a:lnTo>
                  <a:pt x="408993" y="84236"/>
                </a:lnTo>
                <a:lnTo>
                  <a:pt x="408993" y="103286"/>
                </a:lnTo>
                <a:close/>
              </a:path>
              <a:path w="508000" h="105409">
                <a:moveTo>
                  <a:pt x="468842" y="46731"/>
                </a:moveTo>
                <a:lnTo>
                  <a:pt x="456489" y="33783"/>
                </a:lnTo>
                <a:lnTo>
                  <a:pt x="488487" y="1636"/>
                </a:lnTo>
                <a:lnTo>
                  <a:pt x="507388" y="1636"/>
                </a:lnTo>
                <a:lnTo>
                  <a:pt x="507388" y="29467"/>
                </a:lnTo>
                <a:lnTo>
                  <a:pt x="485808" y="29467"/>
                </a:lnTo>
                <a:lnTo>
                  <a:pt x="468842" y="46731"/>
                </a:lnTo>
                <a:close/>
              </a:path>
              <a:path w="508000" h="105409">
                <a:moveTo>
                  <a:pt x="507388" y="103286"/>
                </a:moveTo>
                <a:lnTo>
                  <a:pt x="485808" y="103286"/>
                </a:lnTo>
                <a:lnTo>
                  <a:pt x="485808" y="29467"/>
                </a:lnTo>
                <a:lnTo>
                  <a:pt x="507388" y="29467"/>
                </a:lnTo>
                <a:lnTo>
                  <a:pt x="507388" y="103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7355" y="1681271"/>
            <a:ext cx="547370" cy="504825"/>
          </a:xfrm>
          <a:custGeom>
            <a:avLst/>
            <a:gdLst/>
            <a:ahLst/>
            <a:cxnLst/>
            <a:rect l="l" t="t" r="r" b="b"/>
            <a:pathLst>
              <a:path w="547369" h="504825">
                <a:moveTo>
                  <a:pt x="0" y="0"/>
                </a:moveTo>
                <a:lnTo>
                  <a:pt x="547188" y="0"/>
                </a:lnTo>
                <a:lnTo>
                  <a:pt x="547188" y="504598"/>
                </a:lnTo>
                <a:lnTo>
                  <a:pt x="0" y="504598"/>
                </a:lnTo>
                <a:lnTo>
                  <a:pt x="0" y="0"/>
                </a:lnTo>
                <a:close/>
              </a:path>
            </a:pathLst>
          </a:custGeom>
          <a:solidFill>
            <a:srgbClr val="008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4704" y="1898205"/>
            <a:ext cx="253668" cy="72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6718" y="1760921"/>
            <a:ext cx="782955" cy="345440"/>
          </a:xfrm>
          <a:custGeom>
            <a:avLst/>
            <a:gdLst/>
            <a:ahLst/>
            <a:cxnLst/>
            <a:rect l="l" t="t" r="r" b="b"/>
            <a:pathLst>
              <a:path w="782954" h="345439">
                <a:moveTo>
                  <a:pt x="0" y="0"/>
                </a:moveTo>
                <a:lnTo>
                  <a:pt x="782398" y="0"/>
                </a:lnTo>
                <a:lnTo>
                  <a:pt x="782398" y="345299"/>
                </a:lnTo>
                <a:lnTo>
                  <a:pt x="0" y="345299"/>
                </a:lnTo>
                <a:lnTo>
                  <a:pt x="0" y="0"/>
                </a:lnTo>
                <a:close/>
              </a:path>
            </a:pathLst>
          </a:custGeom>
          <a:solidFill>
            <a:srgbClr val="155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0771" y="1836291"/>
            <a:ext cx="251240" cy="72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9483" y="1959074"/>
            <a:ext cx="497840" cy="74295"/>
          </a:xfrm>
          <a:custGeom>
            <a:avLst/>
            <a:gdLst/>
            <a:ahLst/>
            <a:cxnLst/>
            <a:rect l="l" t="t" r="r" b="b"/>
            <a:pathLst>
              <a:path w="497839" h="74294">
                <a:moveTo>
                  <a:pt x="5208" y="25449"/>
                </a:moveTo>
                <a:lnTo>
                  <a:pt x="0" y="20240"/>
                </a:lnTo>
                <a:lnTo>
                  <a:pt x="17412" y="2083"/>
                </a:lnTo>
                <a:lnTo>
                  <a:pt x="25151" y="2083"/>
                </a:lnTo>
                <a:lnTo>
                  <a:pt x="25151" y="13692"/>
                </a:lnTo>
                <a:lnTo>
                  <a:pt x="16370" y="13692"/>
                </a:lnTo>
                <a:lnTo>
                  <a:pt x="5208" y="25449"/>
                </a:lnTo>
                <a:close/>
              </a:path>
              <a:path w="497839" h="74294">
                <a:moveTo>
                  <a:pt x="25151" y="72032"/>
                </a:moveTo>
                <a:lnTo>
                  <a:pt x="16370" y="72032"/>
                </a:lnTo>
                <a:lnTo>
                  <a:pt x="16370" y="13692"/>
                </a:lnTo>
                <a:lnTo>
                  <a:pt x="25151" y="13692"/>
                </a:lnTo>
                <a:lnTo>
                  <a:pt x="25151" y="72032"/>
                </a:lnTo>
                <a:close/>
              </a:path>
              <a:path w="497839" h="74294">
                <a:moveTo>
                  <a:pt x="69730" y="73223"/>
                </a:moveTo>
                <a:lnTo>
                  <a:pt x="56137" y="73223"/>
                </a:lnTo>
                <a:lnTo>
                  <a:pt x="49688" y="69899"/>
                </a:lnTo>
                <a:lnTo>
                  <a:pt x="37534" y="37206"/>
                </a:lnTo>
                <a:lnTo>
                  <a:pt x="37989" y="29430"/>
                </a:lnTo>
                <a:lnTo>
                  <a:pt x="56236" y="1042"/>
                </a:lnTo>
                <a:lnTo>
                  <a:pt x="69631" y="1042"/>
                </a:lnTo>
                <a:lnTo>
                  <a:pt x="74344" y="2628"/>
                </a:lnTo>
                <a:lnTo>
                  <a:pt x="78312" y="5804"/>
                </a:lnTo>
                <a:lnTo>
                  <a:pt x="82249" y="8781"/>
                </a:lnTo>
                <a:lnTo>
                  <a:pt x="58617" y="8781"/>
                </a:lnTo>
                <a:lnTo>
                  <a:pt x="54252" y="11261"/>
                </a:lnTo>
                <a:lnTo>
                  <a:pt x="51008" y="16333"/>
                </a:lnTo>
                <a:lnTo>
                  <a:pt x="48002" y="21182"/>
                </a:lnTo>
                <a:lnTo>
                  <a:pt x="46463" y="28177"/>
                </a:lnTo>
                <a:lnTo>
                  <a:pt x="46463" y="46037"/>
                </a:lnTo>
                <a:lnTo>
                  <a:pt x="48002" y="52982"/>
                </a:lnTo>
                <a:lnTo>
                  <a:pt x="51077" y="58042"/>
                </a:lnTo>
                <a:lnTo>
                  <a:pt x="54153" y="63003"/>
                </a:lnTo>
                <a:lnTo>
                  <a:pt x="58518" y="65484"/>
                </a:lnTo>
                <a:lnTo>
                  <a:pt x="82465" y="65484"/>
                </a:lnTo>
                <a:lnTo>
                  <a:pt x="74492" y="71685"/>
                </a:lnTo>
                <a:lnTo>
                  <a:pt x="69730" y="73223"/>
                </a:lnTo>
                <a:close/>
              </a:path>
              <a:path w="497839" h="74294">
                <a:moveTo>
                  <a:pt x="82465" y="65484"/>
                </a:moveTo>
                <a:lnTo>
                  <a:pt x="69829" y="65484"/>
                </a:lnTo>
                <a:lnTo>
                  <a:pt x="74195" y="63003"/>
                </a:lnTo>
                <a:lnTo>
                  <a:pt x="77370" y="57884"/>
                </a:lnTo>
                <a:lnTo>
                  <a:pt x="80446" y="52982"/>
                </a:lnTo>
                <a:lnTo>
                  <a:pt x="82033" y="46037"/>
                </a:lnTo>
                <a:lnTo>
                  <a:pt x="82033" y="28177"/>
                </a:lnTo>
                <a:lnTo>
                  <a:pt x="80446" y="21182"/>
                </a:lnTo>
                <a:lnTo>
                  <a:pt x="77271" y="16221"/>
                </a:lnTo>
                <a:lnTo>
                  <a:pt x="74195" y="11261"/>
                </a:lnTo>
                <a:lnTo>
                  <a:pt x="69829" y="8781"/>
                </a:lnTo>
                <a:lnTo>
                  <a:pt x="82249" y="8781"/>
                </a:lnTo>
                <a:lnTo>
                  <a:pt x="82380" y="8880"/>
                </a:lnTo>
                <a:lnTo>
                  <a:pt x="85506" y="13195"/>
                </a:lnTo>
                <a:lnTo>
                  <a:pt x="87688" y="18751"/>
                </a:lnTo>
                <a:lnTo>
                  <a:pt x="89872" y="24208"/>
                </a:lnTo>
                <a:lnTo>
                  <a:pt x="90963" y="30360"/>
                </a:lnTo>
                <a:lnTo>
                  <a:pt x="90963" y="43853"/>
                </a:lnTo>
                <a:lnTo>
                  <a:pt x="89872" y="50006"/>
                </a:lnTo>
                <a:lnTo>
                  <a:pt x="85506" y="61218"/>
                </a:lnTo>
                <a:lnTo>
                  <a:pt x="82465" y="65484"/>
                </a:lnTo>
                <a:close/>
              </a:path>
              <a:path w="497839" h="74294">
                <a:moveTo>
                  <a:pt x="107938" y="73074"/>
                </a:moveTo>
                <a:lnTo>
                  <a:pt x="104763" y="73074"/>
                </a:lnTo>
                <a:lnTo>
                  <a:pt x="103373" y="72528"/>
                </a:lnTo>
                <a:lnTo>
                  <a:pt x="102183" y="71437"/>
                </a:lnTo>
                <a:lnTo>
                  <a:pt x="101091" y="70345"/>
                </a:lnTo>
                <a:lnTo>
                  <a:pt x="100545" y="68957"/>
                </a:lnTo>
                <a:lnTo>
                  <a:pt x="100545" y="65682"/>
                </a:lnTo>
                <a:lnTo>
                  <a:pt x="101091" y="64343"/>
                </a:lnTo>
                <a:lnTo>
                  <a:pt x="102183" y="63251"/>
                </a:lnTo>
                <a:lnTo>
                  <a:pt x="103373" y="62160"/>
                </a:lnTo>
                <a:lnTo>
                  <a:pt x="104763" y="61614"/>
                </a:lnTo>
                <a:lnTo>
                  <a:pt x="107938" y="61614"/>
                </a:lnTo>
                <a:lnTo>
                  <a:pt x="109277" y="62160"/>
                </a:lnTo>
                <a:lnTo>
                  <a:pt x="110368" y="63251"/>
                </a:lnTo>
                <a:lnTo>
                  <a:pt x="111559" y="64343"/>
                </a:lnTo>
                <a:lnTo>
                  <a:pt x="112154" y="65682"/>
                </a:lnTo>
                <a:lnTo>
                  <a:pt x="112154" y="68957"/>
                </a:lnTo>
                <a:lnTo>
                  <a:pt x="111559" y="70345"/>
                </a:lnTo>
                <a:lnTo>
                  <a:pt x="110368" y="71437"/>
                </a:lnTo>
                <a:lnTo>
                  <a:pt x="109277" y="72528"/>
                </a:lnTo>
                <a:lnTo>
                  <a:pt x="107938" y="73074"/>
                </a:lnTo>
                <a:close/>
              </a:path>
              <a:path w="497839" h="74294">
                <a:moveTo>
                  <a:pt x="125082" y="25449"/>
                </a:moveTo>
                <a:lnTo>
                  <a:pt x="119872" y="20240"/>
                </a:lnTo>
                <a:lnTo>
                  <a:pt x="137286" y="2083"/>
                </a:lnTo>
                <a:lnTo>
                  <a:pt x="145025" y="2083"/>
                </a:lnTo>
                <a:lnTo>
                  <a:pt x="145025" y="13692"/>
                </a:lnTo>
                <a:lnTo>
                  <a:pt x="136244" y="13692"/>
                </a:lnTo>
                <a:lnTo>
                  <a:pt x="125082" y="25449"/>
                </a:lnTo>
                <a:close/>
              </a:path>
              <a:path w="497839" h="74294">
                <a:moveTo>
                  <a:pt x="145025" y="72032"/>
                </a:moveTo>
                <a:lnTo>
                  <a:pt x="136244" y="72032"/>
                </a:lnTo>
                <a:lnTo>
                  <a:pt x="136244" y="13692"/>
                </a:lnTo>
                <a:lnTo>
                  <a:pt x="145025" y="13692"/>
                </a:lnTo>
                <a:lnTo>
                  <a:pt x="145025" y="72032"/>
                </a:lnTo>
                <a:close/>
              </a:path>
              <a:path w="497839" h="74294">
                <a:moveTo>
                  <a:pt x="165691" y="73074"/>
                </a:moveTo>
                <a:lnTo>
                  <a:pt x="162517" y="73074"/>
                </a:lnTo>
                <a:lnTo>
                  <a:pt x="161128" y="72528"/>
                </a:lnTo>
                <a:lnTo>
                  <a:pt x="159937" y="71437"/>
                </a:lnTo>
                <a:lnTo>
                  <a:pt x="158846" y="70345"/>
                </a:lnTo>
                <a:lnTo>
                  <a:pt x="158300" y="68957"/>
                </a:lnTo>
                <a:lnTo>
                  <a:pt x="158300" y="65682"/>
                </a:lnTo>
                <a:lnTo>
                  <a:pt x="158846" y="64343"/>
                </a:lnTo>
                <a:lnTo>
                  <a:pt x="159937" y="63251"/>
                </a:lnTo>
                <a:lnTo>
                  <a:pt x="161128" y="62160"/>
                </a:lnTo>
                <a:lnTo>
                  <a:pt x="162517" y="61614"/>
                </a:lnTo>
                <a:lnTo>
                  <a:pt x="165691" y="61614"/>
                </a:lnTo>
                <a:lnTo>
                  <a:pt x="167031" y="62160"/>
                </a:lnTo>
                <a:lnTo>
                  <a:pt x="168123" y="63251"/>
                </a:lnTo>
                <a:lnTo>
                  <a:pt x="169314" y="64343"/>
                </a:lnTo>
                <a:lnTo>
                  <a:pt x="169909" y="65682"/>
                </a:lnTo>
                <a:lnTo>
                  <a:pt x="169909" y="68957"/>
                </a:lnTo>
                <a:lnTo>
                  <a:pt x="169314" y="70345"/>
                </a:lnTo>
                <a:lnTo>
                  <a:pt x="168123" y="71437"/>
                </a:lnTo>
                <a:lnTo>
                  <a:pt x="167031" y="72528"/>
                </a:lnTo>
                <a:lnTo>
                  <a:pt x="165691" y="73074"/>
                </a:lnTo>
                <a:close/>
              </a:path>
              <a:path w="497839" h="74294">
                <a:moveTo>
                  <a:pt x="182836" y="25449"/>
                </a:moveTo>
                <a:lnTo>
                  <a:pt x="177627" y="20240"/>
                </a:lnTo>
                <a:lnTo>
                  <a:pt x="195040" y="2083"/>
                </a:lnTo>
                <a:lnTo>
                  <a:pt x="202779" y="2083"/>
                </a:lnTo>
                <a:lnTo>
                  <a:pt x="202779" y="13692"/>
                </a:lnTo>
                <a:lnTo>
                  <a:pt x="193998" y="13692"/>
                </a:lnTo>
                <a:lnTo>
                  <a:pt x="182836" y="25449"/>
                </a:lnTo>
                <a:close/>
              </a:path>
              <a:path w="497839" h="74294">
                <a:moveTo>
                  <a:pt x="202779" y="72032"/>
                </a:moveTo>
                <a:lnTo>
                  <a:pt x="193998" y="72032"/>
                </a:lnTo>
                <a:lnTo>
                  <a:pt x="193998" y="13692"/>
                </a:lnTo>
                <a:lnTo>
                  <a:pt x="202779" y="13692"/>
                </a:lnTo>
                <a:lnTo>
                  <a:pt x="202779" y="72032"/>
                </a:lnTo>
                <a:close/>
              </a:path>
              <a:path w="497839" h="74294">
                <a:moveTo>
                  <a:pt x="225281" y="42118"/>
                </a:moveTo>
                <a:lnTo>
                  <a:pt x="218882" y="39885"/>
                </a:lnTo>
                <a:lnTo>
                  <a:pt x="218882" y="2083"/>
                </a:lnTo>
                <a:lnTo>
                  <a:pt x="261595" y="2083"/>
                </a:lnTo>
                <a:lnTo>
                  <a:pt x="261595" y="9971"/>
                </a:lnTo>
                <a:lnTo>
                  <a:pt x="227663" y="9971"/>
                </a:lnTo>
                <a:lnTo>
                  <a:pt x="227663" y="34229"/>
                </a:lnTo>
                <a:lnTo>
                  <a:pt x="259810" y="34229"/>
                </a:lnTo>
                <a:lnTo>
                  <a:pt x="261058" y="35420"/>
                </a:lnTo>
                <a:lnTo>
                  <a:pt x="235253" y="35420"/>
                </a:lnTo>
                <a:lnTo>
                  <a:pt x="229846" y="37653"/>
                </a:lnTo>
                <a:lnTo>
                  <a:pt x="225281" y="42118"/>
                </a:lnTo>
                <a:close/>
              </a:path>
              <a:path w="497839" h="74294">
                <a:moveTo>
                  <a:pt x="259810" y="34229"/>
                </a:moveTo>
                <a:lnTo>
                  <a:pt x="227663" y="34229"/>
                </a:lnTo>
                <a:lnTo>
                  <a:pt x="229350" y="32543"/>
                </a:lnTo>
                <a:lnTo>
                  <a:pt x="231582" y="31104"/>
                </a:lnTo>
                <a:lnTo>
                  <a:pt x="234360" y="29914"/>
                </a:lnTo>
                <a:lnTo>
                  <a:pt x="237237" y="28624"/>
                </a:lnTo>
                <a:lnTo>
                  <a:pt x="240462" y="27979"/>
                </a:lnTo>
                <a:lnTo>
                  <a:pt x="250384" y="27979"/>
                </a:lnTo>
                <a:lnTo>
                  <a:pt x="255642" y="30062"/>
                </a:lnTo>
                <a:lnTo>
                  <a:pt x="259810" y="34229"/>
                </a:lnTo>
                <a:close/>
              </a:path>
              <a:path w="497839" h="74294">
                <a:moveTo>
                  <a:pt x="260955" y="65484"/>
                </a:moveTo>
                <a:lnTo>
                  <a:pt x="246018" y="65484"/>
                </a:lnTo>
                <a:lnTo>
                  <a:pt x="249838" y="64094"/>
                </a:lnTo>
                <a:lnTo>
                  <a:pt x="255891" y="58439"/>
                </a:lnTo>
                <a:lnTo>
                  <a:pt x="257428" y="54867"/>
                </a:lnTo>
                <a:lnTo>
                  <a:pt x="257428" y="46136"/>
                </a:lnTo>
                <a:lnTo>
                  <a:pt x="255990" y="42514"/>
                </a:lnTo>
                <a:lnTo>
                  <a:pt x="253113" y="39737"/>
                </a:lnTo>
                <a:lnTo>
                  <a:pt x="250235" y="36859"/>
                </a:lnTo>
                <a:lnTo>
                  <a:pt x="246366" y="35420"/>
                </a:lnTo>
                <a:lnTo>
                  <a:pt x="261058" y="35420"/>
                </a:lnTo>
                <a:lnTo>
                  <a:pt x="264076" y="38298"/>
                </a:lnTo>
                <a:lnTo>
                  <a:pt x="266209" y="43655"/>
                </a:lnTo>
                <a:lnTo>
                  <a:pt x="266209" y="57149"/>
                </a:lnTo>
                <a:lnTo>
                  <a:pt x="263927" y="62705"/>
                </a:lnTo>
                <a:lnTo>
                  <a:pt x="260955" y="65484"/>
                </a:lnTo>
                <a:close/>
              </a:path>
              <a:path w="497839" h="74294">
                <a:moveTo>
                  <a:pt x="248797" y="73223"/>
                </a:moveTo>
                <a:lnTo>
                  <a:pt x="241355" y="73223"/>
                </a:lnTo>
                <a:lnTo>
                  <a:pt x="233728" y="72525"/>
                </a:lnTo>
                <a:lnTo>
                  <a:pt x="227068" y="70432"/>
                </a:lnTo>
                <a:lnTo>
                  <a:pt x="221375" y="66944"/>
                </a:lnTo>
                <a:lnTo>
                  <a:pt x="216650" y="62060"/>
                </a:lnTo>
                <a:lnTo>
                  <a:pt x="222008" y="56256"/>
                </a:lnTo>
                <a:lnTo>
                  <a:pt x="226869" y="62408"/>
                </a:lnTo>
                <a:lnTo>
                  <a:pt x="233319" y="65484"/>
                </a:lnTo>
                <a:lnTo>
                  <a:pt x="260955" y="65484"/>
                </a:lnTo>
                <a:lnTo>
                  <a:pt x="259363" y="66972"/>
                </a:lnTo>
                <a:lnTo>
                  <a:pt x="254799" y="71139"/>
                </a:lnTo>
                <a:lnTo>
                  <a:pt x="248797" y="73223"/>
                </a:lnTo>
                <a:close/>
              </a:path>
              <a:path w="497839" h="74294">
                <a:moveTo>
                  <a:pt x="283332" y="73074"/>
                </a:moveTo>
                <a:lnTo>
                  <a:pt x="280157" y="73074"/>
                </a:lnTo>
                <a:lnTo>
                  <a:pt x="278768" y="72528"/>
                </a:lnTo>
                <a:lnTo>
                  <a:pt x="277577" y="71437"/>
                </a:lnTo>
                <a:lnTo>
                  <a:pt x="276486" y="70345"/>
                </a:lnTo>
                <a:lnTo>
                  <a:pt x="275940" y="68957"/>
                </a:lnTo>
                <a:lnTo>
                  <a:pt x="275940" y="65682"/>
                </a:lnTo>
                <a:lnTo>
                  <a:pt x="276486" y="64343"/>
                </a:lnTo>
                <a:lnTo>
                  <a:pt x="277577" y="63251"/>
                </a:lnTo>
                <a:lnTo>
                  <a:pt x="278768" y="62160"/>
                </a:lnTo>
                <a:lnTo>
                  <a:pt x="280157" y="61614"/>
                </a:lnTo>
                <a:lnTo>
                  <a:pt x="283332" y="61614"/>
                </a:lnTo>
                <a:lnTo>
                  <a:pt x="284672" y="62160"/>
                </a:lnTo>
                <a:lnTo>
                  <a:pt x="285763" y="63251"/>
                </a:lnTo>
                <a:lnTo>
                  <a:pt x="286954" y="64343"/>
                </a:lnTo>
                <a:lnTo>
                  <a:pt x="287549" y="65682"/>
                </a:lnTo>
                <a:lnTo>
                  <a:pt x="287549" y="68957"/>
                </a:lnTo>
                <a:lnTo>
                  <a:pt x="286954" y="70345"/>
                </a:lnTo>
                <a:lnTo>
                  <a:pt x="285763" y="71437"/>
                </a:lnTo>
                <a:lnTo>
                  <a:pt x="284672" y="72528"/>
                </a:lnTo>
                <a:lnTo>
                  <a:pt x="283332" y="73074"/>
                </a:lnTo>
                <a:close/>
              </a:path>
              <a:path w="497839" h="74294">
                <a:moveTo>
                  <a:pt x="303899" y="17710"/>
                </a:moveTo>
                <a:lnTo>
                  <a:pt x="298541" y="12054"/>
                </a:lnTo>
                <a:lnTo>
                  <a:pt x="301220" y="8482"/>
                </a:lnTo>
                <a:lnTo>
                  <a:pt x="304693" y="5754"/>
                </a:lnTo>
                <a:lnTo>
                  <a:pt x="308959" y="3869"/>
                </a:lnTo>
                <a:lnTo>
                  <a:pt x="313325" y="1984"/>
                </a:lnTo>
                <a:lnTo>
                  <a:pt x="317988" y="1042"/>
                </a:lnTo>
                <a:lnTo>
                  <a:pt x="329696" y="1042"/>
                </a:lnTo>
                <a:lnTo>
                  <a:pt x="335252" y="2927"/>
                </a:lnTo>
                <a:lnTo>
                  <a:pt x="339617" y="6697"/>
                </a:lnTo>
                <a:lnTo>
                  <a:pt x="342086" y="8781"/>
                </a:lnTo>
                <a:lnTo>
                  <a:pt x="314714" y="8781"/>
                </a:lnTo>
                <a:lnTo>
                  <a:pt x="308364" y="11757"/>
                </a:lnTo>
                <a:lnTo>
                  <a:pt x="303899" y="17710"/>
                </a:lnTo>
                <a:close/>
              </a:path>
              <a:path w="497839" h="74294">
                <a:moveTo>
                  <a:pt x="346613" y="72032"/>
                </a:moveTo>
                <a:lnTo>
                  <a:pt x="298691" y="72032"/>
                </a:lnTo>
                <a:lnTo>
                  <a:pt x="298691" y="65186"/>
                </a:lnTo>
                <a:lnTo>
                  <a:pt x="307192" y="58386"/>
                </a:lnTo>
                <a:lnTo>
                  <a:pt x="314243" y="52573"/>
                </a:lnTo>
                <a:lnTo>
                  <a:pt x="334111" y="31998"/>
                </a:lnTo>
                <a:lnTo>
                  <a:pt x="336294" y="28426"/>
                </a:lnTo>
                <a:lnTo>
                  <a:pt x="337386" y="24953"/>
                </a:lnTo>
                <a:lnTo>
                  <a:pt x="337343" y="17710"/>
                </a:lnTo>
                <a:lnTo>
                  <a:pt x="336046" y="14734"/>
                </a:lnTo>
                <a:lnTo>
                  <a:pt x="333367" y="12352"/>
                </a:lnTo>
                <a:lnTo>
                  <a:pt x="330788" y="9971"/>
                </a:lnTo>
                <a:lnTo>
                  <a:pt x="327315" y="8781"/>
                </a:lnTo>
                <a:lnTo>
                  <a:pt x="342086" y="8781"/>
                </a:lnTo>
                <a:lnTo>
                  <a:pt x="344083" y="10467"/>
                </a:lnTo>
                <a:lnTo>
                  <a:pt x="346315" y="15428"/>
                </a:lnTo>
                <a:lnTo>
                  <a:pt x="346315" y="27235"/>
                </a:lnTo>
                <a:lnTo>
                  <a:pt x="321424" y="56935"/>
                </a:lnTo>
                <a:lnTo>
                  <a:pt x="312383" y="64293"/>
                </a:lnTo>
                <a:lnTo>
                  <a:pt x="346613" y="64293"/>
                </a:lnTo>
                <a:lnTo>
                  <a:pt x="346613" y="72032"/>
                </a:lnTo>
                <a:close/>
              </a:path>
              <a:path w="497839" h="74294">
                <a:moveTo>
                  <a:pt x="358968" y="74115"/>
                </a:moveTo>
                <a:lnTo>
                  <a:pt x="352718" y="74115"/>
                </a:lnTo>
                <a:lnTo>
                  <a:pt x="377572" y="0"/>
                </a:lnTo>
                <a:lnTo>
                  <a:pt x="383674" y="0"/>
                </a:lnTo>
                <a:lnTo>
                  <a:pt x="358968" y="74115"/>
                </a:lnTo>
                <a:close/>
              </a:path>
              <a:path w="497839" h="74294">
                <a:moveTo>
                  <a:pt x="393627" y="17710"/>
                </a:moveTo>
                <a:lnTo>
                  <a:pt x="388269" y="12054"/>
                </a:lnTo>
                <a:lnTo>
                  <a:pt x="390948" y="8482"/>
                </a:lnTo>
                <a:lnTo>
                  <a:pt x="394420" y="5754"/>
                </a:lnTo>
                <a:lnTo>
                  <a:pt x="398687" y="3869"/>
                </a:lnTo>
                <a:lnTo>
                  <a:pt x="403053" y="1984"/>
                </a:lnTo>
                <a:lnTo>
                  <a:pt x="407715" y="1042"/>
                </a:lnTo>
                <a:lnTo>
                  <a:pt x="419423" y="1042"/>
                </a:lnTo>
                <a:lnTo>
                  <a:pt x="424979" y="2927"/>
                </a:lnTo>
                <a:lnTo>
                  <a:pt x="429346" y="6697"/>
                </a:lnTo>
                <a:lnTo>
                  <a:pt x="431814" y="8781"/>
                </a:lnTo>
                <a:lnTo>
                  <a:pt x="404442" y="8781"/>
                </a:lnTo>
                <a:lnTo>
                  <a:pt x="398091" y="11757"/>
                </a:lnTo>
                <a:lnTo>
                  <a:pt x="393627" y="17710"/>
                </a:lnTo>
                <a:close/>
              </a:path>
              <a:path w="497839" h="74294">
                <a:moveTo>
                  <a:pt x="436341" y="72032"/>
                </a:moveTo>
                <a:lnTo>
                  <a:pt x="388418" y="72032"/>
                </a:lnTo>
                <a:lnTo>
                  <a:pt x="388418" y="65186"/>
                </a:lnTo>
                <a:lnTo>
                  <a:pt x="396920" y="58386"/>
                </a:lnTo>
                <a:lnTo>
                  <a:pt x="403970" y="52573"/>
                </a:lnTo>
                <a:lnTo>
                  <a:pt x="423838" y="31998"/>
                </a:lnTo>
                <a:lnTo>
                  <a:pt x="426021" y="28426"/>
                </a:lnTo>
                <a:lnTo>
                  <a:pt x="427113" y="24953"/>
                </a:lnTo>
                <a:lnTo>
                  <a:pt x="427070" y="17710"/>
                </a:lnTo>
                <a:lnTo>
                  <a:pt x="425774" y="14734"/>
                </a:lnTo>
                <a:lnTo>
                  <a:pt x="423094" y="12352"/>
                </a:lnTo>
                <a:lnTo>
                  <a:pt x="420515" y="9971"/>
                </a:lnTo>
                <a:lnTo>
                  <a:pt x="417042" y="8781"/>
                </a:lnTo>
                <a:lnTo>
                  <a:pt x="431814" y="8781"/>
                </a:lnTo>
                <a:lnTo>
                  <a:pt x="433810" y="10467"/>
                </a:lnTo>
                <a:lnTo>
                  <a:pt x="436043" y="15428"/>
                </a:lnTo>
                <a:lnTo>
                  <a:pt x="436043" y="27235"/>
                </a:lnTo>
                <a:lnTo>
                  <a:pt x="411151" y="56935"/>
                </a:lnTo>
                <a:lnTo>
                  <a:pt x="402110" y="64293"/>
                </a:lnTo>
                <a:lnTo>
                  <a:pt x="436341" y="64293"/>
                </a:lnTo>
                <a:lnTo>
                  <a:pt x="436341" y="72032"/>
                </a:lnTo>
                <a:close/>
              </a:path>
              <a:path w="497839" h="74294">
                <a:moveTo>
                  <a:pt x="497511" y="54321"/>
                </a:moveTo>
                <a:lnTo>
                  <a:pt x="445869" y="54321"/>
                </a:lnTo>
                <a:lnTo>
                  <a:pt x="445869" y="47029"/>
                </a:lnTo>
                <a:lnTo>
                  <a:pt x="475783" y="2083"/>
                </a:lnTo>
                <a:lnTo>
                  <a:pt x="487689" y="2083"/>
                </a:lnTo>
                <a:lnTo>
                  <a:pt x="487689" y="10268"/>
                </a:lnTo>
                <a:lnTo>
                  <a:pt x="479057" y="10268"/>
                </a:lnTo>
                <a:lnTo>
                  <a:pt x="454500" y="46731"/>
                </a:lnTo>
                <a:lnTo>
                  <a:pt x="497511" y="46731"/>
                </a:lnTo>
                <a:lnTo>
                  <a:pt x="497511" y="54321"/>
                </a:lnTo>
                <a:close/>
              </a:path>
              <a:path w="497839" h="74294">
                <a:moveTo>
                  <a:pt x="487689" y="46731"/>
                </a:moveTo>
                <a:lnTo>
                  <a:pt x="479057" y="46731"/>
                </a:lnTo>
                <a:lnTo>
                  <a:pt x="479057" y="10268"/>
                </a:lnTo>
                <a:lnTo>
                  <a:pt x="487689" y="10268"/>
                </a:lnTo>
                <a:lnTo>
                  <a:pt x="487689" y="46731"/>
                </a:lnTo>
                <a:close/>
              </a:path>
              <a:path w="497839" h="74294">
                <a:moveTo>
                  <a:pt x="487689" y="72032"/>
                </a:moveTo>
                <a:lnTo>
                  <a:pt x="479057" y="72032"/>
                </a:lnTo>
                <a:lnTo>
                  <a:pt x="479057" y="54321"/>
                </a:lnTo>
                <a:lnTo>
                  <a:pt x="487689" y="54321"/>
                </a:lnTo>
                <a:lnTo>
                  <a:pt x="487689" y="72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31266" y="1760921"/>
            <a:ext cx="782398" cy="345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05814" y="1760921"/>
            <a:ext cx="782955" cy="345440"/>
          </a:xfrm>
          <a:custGeom>
            <a:avLst/>
            <a:gdLst/>
            <a:ahLst/>
            <a:cxnLst/>
            <a:rect l="l" t="t" r="r" b="b"/>
            <a:pathLst>
              <a:path w="782954" h="345439">
                <a:moveTo>
                  <a:pt x="0" y="0"/>
                </a:moveTo>
                <a:lnTo>
                  <a:pt x="782398" y="0"/>
                </a:lnTo>
                <a:lnTo>
                  <a:pt x="782398" y="345299"/>
                </a:lnTo>
                <a:lnTo>
                  <a:pt x="0" y="345299"/>
                </a:lnTo>
                <a:lnTo>
                  <a:pt x="0" y="0"/>
                </a:lnTo>
                <a:close/>
              </a:path>
            </a:pathLst>
          </a:custGeom>
          <a:solidFill>
            <a:srgbClr val="155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33912" y="1837333"/>
            <a:ext cx="328930" cy="90805"/>
          </a:xfrm>
          <a:custGeom>
            <a:avLst/>
            <a:gdLst/>
            <a:ahLst/>
            <a:cxnLst/>
            <a:rect l="l" t="t" r="r" b="b"/>
            <a:pathLst>
              <a:path w="328929" h="90805">
                <a:moveTo>
                  <a:pt x="8632" y="69949"/>
                </a:moveTo>
                <a:lnTo>
                  <a:pt x="0" y="69949"/>
                </a:lnTo>
                <a:lnTo>
                  <a:pt x="0" y="0"/>
                </a:lnTo>
                <a:lnTo>
                  <a:pt x="34677" y="0"/>
                </a:lnTo>
                <a:lnTo>
                  <a:pt x="39935" y="1984"/>
                </a:lnTo>
                <a:lnTo>
                  <a:pt x="43904" y="5953"/>
                </a:lnTo>
                <a:lnTo>
                  <a:pt x="45938" y="7887"/>
                </a:lnTo>
                <a:lnTo>
                  <a:pt x="8632" y="7887"/>
                </a:lnTo>
                <a:lnTo>
                  <a:pt x="8632" y="34527"/>
                </a:lnTo>
                <a:lnTo>
                  <a:pt x="45644" y="34527"/>
                </a:lnTo>
                <a:lnTo>
                  <a:pt x="41424" y="38993"/>
                </a:lnTo>
                <a:lnTo>
                  <a:pt x="37108" y="41026"/>
                </a:lnTo>
                <a:lnTo>
                  <a:pt x="31849" y="41522"/>
                </a:lnTo>
                <a:lnTo>
                  <a:pt x="32245" y="42118"/>
                </a:lnTo>
                <a:lnTo>
                  <a:pt x="8632" y="42118"/>
                </a:lnTo>
                <a:lnTo>
                  <a:pt x="8632" y="69949"/>
                </a:lnTo>
                <a:close/>
              </a:path>
              <a:path w="328929" h="90805">
                <a:moveTo>
                  <a:pt x="45644" y="34527"/>
                </a:moveTo>
                <a:lnTo>
                  <a:pt x="31254" y="34527"/>
                </a:lnTo>
                <a:lnTo>
                  <a:pt x="34577" y="33287"/>
                </a:lnTo>
                <a:lnTo>
                  <a:pt x="37058" y="30807"/>
                </a:lnTo>
                <a:lnTo>
                  <a:pt x="39638" y="28327"/>
                </a:lnTo>
                <a:lnTo>
                  <a:pt x="40927" y="25102"/>
                </a:lnTo>
                <a:lnTo>
                  <a:pt x="40927" y="17164"/>
                </a:lnTo>
                <a:lnTo>
                  <a:pt x="39638" y="13989"/>
                </a:lnTo>
                <a:lnTo>
                  <a:pt x="37058" y="11608"/>
                </a:lnTo>
                <a:lnTo>
                  <a:pt x="34577" y="9128"/>
                </a:lnTo>
                <a:lnTo>
                  <a:pt x="31254" y="7887"/>
                </a:lnTo>
                <a:lnTo>
                  <a:pt x="45938" y="7887"/>
                </a:lnTo>
                <a:lnTo>
                  <a:pt x="47972" y="9822"/>
                </a:lnTo>
                <a:lnTo>
                  <a:pt x="50006" y="14882"/>
                </a:lnTo>
                <a:lnTo>
                  <a:pt x="50006" y="26987"/>
                </a:lnTo>
                <a:lnTo>
                  <a:pt x="48269" y="31750"/>
                </a:lnTo>
                <a:lnTo>
                  <a:pt x="45644" y="34527"/>
                </a:lnTo>
                <a:close/>
              </a:path>
              <a:path w="328929" h="90805">
                <a:moveTo>
                  <a:pt x="50751" y="69949"/>
                </a:moveTo>
                <a:lnTo>
                  <a:pt x="40481" y="69949"/>
                </a:lnTo>
                <a:lnTo>
                  <a:pt x="22621" y="42118"/>
                </a:lnTo>
                <a:lnTo>
                  <a:pt x="32245" y="42118"/>
                </a:lnTo>
                <a:lnTo>
                  <a:pt x="50751" y="69949"/>
                </a:lnTo>
                <a:close/>
              </a:path>
              <a:path w="328929" h="90805">
                <a:moveTo>
                  <a:pt x="90784" y="71139"/>
                </a:moveTo>
                <a:lnTo>
                  <a:pt x="76099" y="71139"/>
                </a:lnTo>
                <a:lnTo>
                  <a:pt x="70097" y="68659"/>
                </a:lnTo>
                <a:lnTo>
                  <a:pt x="60816" y="58786"/>
                </a:lnTo>
                <a:lnTo>
                  <a:pt x="60733" y="58638"/>
                </a:lnTo>
                <a:lnTo>
                  <a:pt x="58438" y="52387"/>
                </a:lnTo>
                <a:lnTo>
                  <a:pt x="58438" y="36809"/>
                </a:lnTo>
                <a:lnTo>
                  <a:pt x="60770" y="30459"/>
                </a:lnTo>
                <a:lnTo>
                  <a:pt x="65433" y="25598"/>
                </a:lnTo>
                <a:lnTo>
                  <a:pt x="70097" y="20637"/>
                </a:lnTo>
                <a:lnTo>
                  <a:pt x="76099" y="18156"/>
                </a:lnTo>
                <a:lnTo>
                  <a:pt x="90784" y="18156"/>
                </a:lnTo>
                <a:lnTo>
                  <a:pt x="96787" y="20637"/>
                </a:lnTo>
                <a:lnTo>
                  <a:pt x="101031" y="25152"/>
                </a:lnTo>
                <a:lnTo>
                  <a:pt x="78580" y="25152"/>
                </a:lnTo>
                <a:lnTo>
                  <a:pt x="74562" y="26987"/>
                </a:lnTo>
                <a:lnTo>
                  <a:pt x="71386" y="30658"/>
                </a:lnTo>
                <a:lnTo>
                  <a:pt x="68212" y="34230"/>
                </a:lnTo>
                <a:lnTo>
                  <a:pt x="66624" y="38894"/>
                </a:lnTo>
                <a:lnTo>
                  <a:pt x="66624" y="50403"/>
                </a:lnTo>
                <a:lnTo>
                  <a:pt x="68162" y="55116"/>
                </a:lnTo>
                <a:lnTo>
                  <a:pt x="71238" y="58786"/>
                </a:lnTo>
                <a:lnTo>
                  <a:pt x="74412" y="62358"/>
                </a:lnTo>
                <a:lnTo>
                  <a:pt x="78481" y="64144"/>
                </a:lnTo>
                <a:lnTo>
                  <a:pt x="101030" y="64144"/>
                </a:lnTo>
                <a:lnTo>
                  <a:pt x="96787" y="68659"/>
                </a:lnTo>
                <a:lnTo>
                  <a:pt x="90784" y="71139"/>
                </a:lnTo>
                <a:close/>
              </a:path>
              <a:path w="328929" h="90805">
                <a:moveTo>
                  <a:pt x="101030" y="64144"/>
                </a:moveTo>
                <a:lnTo>
                  <a:pt x="88403" y="64144"/>
                </a:lnTo>
                <a:lnTo>
                  <a:pt x="92421" y="62309"/>
                </a:lnTo>
                <a:lnTo>
                  <a:pt x="95497" y="58638"/>
                </a:lnTo>
                <a:lnTo>
                  <a:pt x="98672" y="54967"/>
                </a:lnTo>
                <a:lnTo>
                  <a:pt x="100226" y="50403"/>
                </a:lnTo>
                <a:lnTo>
                  <a:pt x="100226" y="38894"/>
                </a:lnTo>
                <a:lnTo>
                  <a:pt x="98672" y="34329"/>
                </a:lnTo>
                <a:lnTo>
                  <a:pt x="95330" y="30459"/>
                </a:lnTo>
                <a:lnTo>
                  <a:pt x="92421" y="26987"/>
                </a:lnTo>
                <a:lnTo>
                  <a:pt x="88403" y="25152"/>
                </a:lnTo>
                <a:lnTo>
                  <a:pt x="101031" y="25152"/>
                </a:lnTo>
                <a:lnTo>
                  <a:pt x="106212" y="30459"/>
                </a:lnTo>
                <a:lnTo>
                  <a:pt x="108594" y="36809"/>
                </a:lnTo>
                <a:lnTo>
                  <a:pt x="108594" y="52387"/>
                </a:lnTo>
                <a:lnTo>
                  <a:pt x="106250" y="58638"/>
                </a:lnTo>
                <a:lnTo>
                  <a:pt x="106165" y="58786"/>
                </a:lnTo>
                <a:lnTo>
                  <a:pt x="101030" y="64144"/>
                </a:lnTo>
                <a:close/>
              </a:path>
              <a:path w="328929" h="90805">
                <a:moveTo>
                  <a:pt x="139318" y="71139"/>
                </a:moveTo>
                <a:lnTo>
                  <a:pt x="124832" y="71139"/>
                </a:lnTo>
                <a:lnTo>
                  <a:pt x="119474" y="65782"/>
                </a:lnTo>
                <a:lnTo>
                  <a:pt x="119474" y="19347"/>
                </a:lnTo>
                <a:lnTo>
                  <a:pt x="127362" y="19347"/>
                </a:lnTo>
                <a:lnTo>
                  <a:pt x="127362" y="56654"/>
                </a:lnTo>
                <a:lnTo>
                  <a:pt x="128255" y="59580"/>
                </a:lnTo>
                <a:lnTo>
                  <a:pt x="130041" y="61466"/>
                </a:lnTo>
                <a:lnTo>
                  <a:pt x="131827" y="63252"/>
                </a:lnTo>
                <a:lnTo>
                  <a:pt x="134704" y="64144"/>
                </a:lnTo>
                <a:lnTo>
                  <a:pt x="152449" y="64144"/>
                </a:lnTo>
                <a:lnTo>
                  <a:pt x="151671" y="65087"/>
                </a:lnTo>
                <a:lnTo>
                  <a:pt x="149141" y="67071"/>
                </a:lnTo>
                <a:lnTo>
                  <a:pt x="145965" y="68758"/>
                </a:lnTo>
                <a:lnTo>
                  <a:pt x="142790" y="70346"/>
                </a:lnTo>
                <a:lnTo>
                  <a:pt x="139318" y="71139"/>
                </a:lnTo>
                <a:close/>
              </a:path>
              <a:path w="328929" h="90805">
                <a:moveTo>
                  <a:pt x="152449" y="64144"/>
                </a:moveTo>
                <a:lnTo>
                  <a:pt x="141748" y="64144"/>
                </a:lnTo>
                <a:lnTo>
                  <a:pt x="144626" y="63400"/>
                </a:lnTo>
                <a:lnTo>
                  <a:pt x="147305" y="61912"/>
                </a:lnTo>
                <a:lnTo>
                  <a:pt x="150083" y="60325"/>
                </a:lnTo>
                <a:lnTo>
                  <a:pt x="152167" y="58539"/>
                </a:lnTo>
                <a:lnTo>
                  <a:pt x="153486" y="56654"/>
                </a:lnTo>
                <a:lnTo>
                  <a:pt x="153556" y="19347"/>
                </a:lnTo>
                <a:lnTo>
                  <a:pt x="161443" y="19347"/>
                </a:lnTo>
                <a:lnTo>
                  <a:pt x="161443" y="62805"/>
                </a:lnTo>
                <a:lnTo>
                  <a:pt x="153556" y="62805"/>
                </a:lnTo>
                <a:lnTo>
                  <a:pt x="152449" y="64144"/>
                </a:lnTo>
                <a:close/>
              </a:path>
              <a:path w="328929" h="90805">
                <a:moveTo>
                  <a:pt x="161443" y="69949"/>
                </a:moveTo>
                <a:lnTo>
                  <a:pt x="153556" y="69949"/>
                </a:lnTo>
                <a:lnTo>
                  <a:pt x="153556" y="62805"/>
                </a:lnTo>
                <a:lnTo>
                  <a:pt x="161443" y="62805"/>
                </a:lnTo>
                <a:lnTo>
                  <a:pt x="161443" y="69949"/>
                </a:lnTo>
                <a:close/>
              </a:path>
              <a:path w="328929" h="90805">
                <a:moveTo>
                  <a:pt x="184777" y="19347"/>
                </a:moveTo>
                <a:lnTo>
                  <a:pt x="176890" y="19347"/>
                </a:lnTo>
                <a:lnTo>
                  <a:pt x="176890" y="5506"/>
                </a:lnTo>
                <a:lnTo>
                  <a:pt x="184777" y="5506"/>
                </a:lnTo>
                <a:lnTo>
                  <a:pt x="184777" y="19347"/>
                </a:lnTo>
                <a:close/>
              </a:path>
              <a:path w="328929" h="90805">
                <a:moveTo>
                  <a:pt x="195047" y="26193"/>
                </a:moveTo>
                <a:lnTo>
                  <a:pt x="168555" y="26193"/>
                </a:lnTo>
                <a:lnTo>
                  <a:pt x="168555" y="19347"/>
                </a:lnTo>
                <a:lnTo>
                  <a:pt x="195047" y="19347"/>
                </a:lnTo>
                <a:lnTo>
                  <a:pt x="195047" y="26193"/>
                </a:lnTo>
                <a:close/>
              </a:path>
              <a:path w="328929" h="90805">
                <a:moveTo>
                  <a:pt x="192269" y="71139"/>
                </a:moveTo>
                <a:lnTo>
                  <a:pt x="180660" y="71139"/>
                </a:lnTo>
                <a:lnTo>
                  <a:pt x="176890" y="67220"/>
                </a:lnTo>
                <a:lnTo>
                  <a:pt x="176890" y="26193"/>
                </a:lnTo>
                <a:lnTo>
                  <a:pt x="184777" y="26193"/>
                </a:lnTo>
                <a:lnTo>
                  <a:pt x="184777" y="59630"/>
                </a:lnTo>
                <a:lnTo>
                  <a:pt x="185175" y="61168"/>
                </a:lnTo>
                <a:lnTo>
                  <a:pt x="185968" y="62358"/>
                </a:lnTo>
                <a:lnTo>
                  <a:pt x="186862" y="63549"/>
                </a:lnTo>
                <a:lnTo>
                  <a:pt x="188201" y="64144"/>
                </a:lnTo>
                <a:lnTo>
                  <a:pt x="196126" y="64144"/>
                </a:lnTo>
                <a:lnTo>
                  <a:pt x="197577" y="68014"/>
                </a:lnTo>
                <a:lnTo>
                  <a:pt x="195394" y="70097"/>
                </a:lnTo>
                <a:lnTo>
                  <a:pt x="192269" y="71139"/>
                </a:lnTo>
                <a:close/>
              </a:path>
              <a:path w="328929" h="90805">
                <a:moveTo>
                  <a:pt x="196126" y="64144"/>
                </a:moveTo>
                <a:lnTo>
                  <a:pt x="192071" y="64144"/>
                </a:lnTo>
                <a:lnTo>
                  <a:pt x="193857" y="63450"/>
                </a:lnTo>
                <a:lnTo>
                  <a:pt x="195344" y="62061"/>
                </a:lnTo>
                <a:lnTo>
                  <a:pt x="196126" y="64144"/>
                </a:lnTo>
                <a:close/>
              </a:path>
              <a:path w="328929" h="90805">
                <a:moveTo>
                  <a:pt x="210601" y="12055"/>
                </a:moveTo>
                <a:lnTo>
                  <a:pt x="207723" y="12055"/>
                </a:lnTo>
                <a:lnTo>
                  <a:pt x="206483" y="11559"/>
                </a:lnTo>
                <a:lnTo>
                  <a:pt x="205391" y="10566"/>
                </a:lnTo>
                <a:lnTo>
                  <a:pt x="204400" y="9574"/>
                </a:lnTo>
                <a:lnTo>
                  <a:pt x="203904" y="8334"/>
                </a:lnTo>
                <a:lnTo>
                  <a:pt x="203904" y="5357"/>
                </a:lnTo>
                <a:lnTo>
                  <a:pt x="204400" y="4117"/>
                </a:lnTo>
                <a:lnTo>
                  <a:pt x="206483" y="2034"/>
                </a:lnTo>
                <a:lnTo>
                  <a:pt x="207723" y="1488"/>
                </a:lnTo>
                <a:lnTo>
                  <a:pt x="210601" y="1488"/>
                </a:lnTo>
                <a:lnTo>
                  <a:pt x="211841" y="2034"/>
                </a:lnTo>
                <a:lnTo>
                  <a:pt x="212833" y="3125"/>
                </a:lnTo>
                <a:lnTo>
                  <a:pt x="213925" y="4117"/>
                </a:lnTo>
                <a:lnTo>
                  <a:pt x="214471" y="5357"/>
                </a:lnTo>
                <a:lnTo>
                  <a:pt x="214471" y="8334"/>
                </a:lnTo>
                <a:lnTo>
                  <a:pt x="213925" y="9574"/>
                </a:lnTo>
                <a:lnTo>
                  <a:pt x="212833" y="10566"/>
                </a:lnTo>
                <a:lnTo>
                  <a:pt x="211841" y="11559"/>
                </a:lnTo>
                <a:lnTo>
                  <a:pt x="210601" y="12055"/>
                </a:lnTo>
                <a:close/>
              </a:path>
              <a:path w="328929" h="90805">
                <a:moveTo>
                  <a:pt x="213130" y="69949"/>
                </a:moveTo>
                <a:lnTo>
                  <a:pt x="205243" y="69949"/>
                </a:lnTo>
                <a:lnTo>
                  <a:pt x="205243" y="19347"/>
                </a:lnTo>
                <a:lnTo>
                  <a:pt x="213130" y="19347"/>
                </a:lnTo>
                <a:lnTo>
                  <a:pt x="213130" y="69949"/>
                </a:lnTo>
                <a:close/>
              </a:path>
              <a:path w="328929" h="90805">
                <a:moveTo>
                  <a:pt x="243839" y="26640"/>
                </a:moveTo>
                <a:lnTo>
                  <a:pt x="235969" y="26640"/>
                </a:lnTo>
                <a:lnTo>
                  <a:pt x="238053" y="24159"/>
                </a:lnTo>
                <a:lnTo>
                  <a:pt x="240681" y="22126"/>
                </a:lnTo>
                <a:lnTo>
                  <a:pt x="247032" y="18950"/>
                </a:lnTo>
                <a:lnTo>
                  <a:pt x="250405" y="18156"/>
                </a:lnTo>
                <a:lnTo>
                  <a:pt x="264692" y="18156"/>
                </a:lnTo>
                <a:lnTo>
                  <a:pt x="270050" y="23564"/>
                </a:lnTo>
                <a:lnTo>
                  <a:pt x="270050" y="25152"/>
                </a:lnTo>
                <a:lnTo>
                  <a:pt x="247974" y="25152"/>
                </a:lnTo>
                <a:lnTo>
                  <a:pt x="245097" y="25945"/>
                </a:lnTo>
                <a:lnTo>
                  <a:pt x="243839" y="26640"/>
                </a:lnTo>
                <a:close/>
              </a:path>
              <a:path w="328929" h="90805">
                <a:moveTo>
                  <a:pt x="235969" y="69949"/>
                </a:moveTo>
                <a:lnTo>
                  <a:pt x="228081" y="69949"/>
                </a:lnTo>
                <a:lnTo>
                  <a:pt x="228081" y="19347"/>
                </a:lnTo>
                <a:lnTo>
                  <a:pt x="235969" y="19347"/>
                </a:lnTo>
                <a:lnTo>
                  <a:pt x="235969" y="26640"/>
                </a:lnTo>
                <a:lnTo>
                  <a:pt x="243839" y="26640"/>
                </a:lnTo>
                <a:lnTo>
                  <a:pt x="242220" y="27533"/>
                </a:lnTo>
                <a:lnTo>
                  <a:pt x="239441" y="29021"/>
                </a:lnTo>
                <a:lnTo>
                  <a:pt x="237358" y="30807"/>
                </a:lnTo>
                <a:lnTo>
                  <a:pt x="235969" y="32891"/>
                </a:lnTo>
                <a:lnTo>
                  <a:pt x="235969" y="69949"/>
                </a:lnTo>
                <a:close/>
              </a:path>
              <a:path w="328929" h="90805">
                <a:moveTo>
                  <a:pt x="270050" y="69949"/>
                </a:moveTo>
                <a:lnTo>
                  <a:pt x="262162" y="69949"/>
                </a:lnTo>
                <a:lnTo>
                  <a:pt x="262162" y="32345"/>
                </a:lnTo>
                <a:lnTo>
                  <a:pt x="261120" y="29269"/>
                </a:lnTo>
                <a:lnTo>
                  <a:pt x="259037" y="27682"/>
                </a:lnTo>
                <a:lnTo>
                  <a:pt x="257053" y="25995"/>
                </a:lnTo>
                <a:lnTo>
                  <a:pt x="254324" y="25152"/>
                </a:lnTo>
                <a:lnTo>
                  <a:pt x="270050" y="25152"/>
                </a:lnTo>
                <a:lnTo>
                  <a:pt x="270050" y="69949"/>
                </a:lnTo>
                <a:close/>
              </a:path>
              <a:path w="328929" h="90805">
                <a:moveTo>
                  <a:pt x="307076" y="70544"/>
                </a:moveTo>
                <a:lnTo>
                  <a:pt x="296659" y="70544"/>
                </a:lnTo>
                <a:lnTo>
                  <a:pt x="291202" y="68163"/>
                </a:lnTo>
                <a:lnTo>
                  <a:pt x="287134" y="63400"/>
                </a:lnTo>
                <a:lnTo>
                  <a:pt x="283066" y="58539"/>
                </a:lnTo>
                <a:lnTo>
                  <a:pt x="281032" y="52188"/>
                </a:lnTo>
                <a:lnTo>
                  <a:pt x="281032" y="36313"/>
                </a:lnTo>
                <a:lnTo>
                  <a:pt x="283115" y="29964"/>
                </a:lnTo>
                <a:lnTo>
                  <a:pt x="287282" y="25300"/>
                </a:lnTo>
                <a:lnTo>
                  <a:pt x="291450" y="20538"/>
                </a:lnTo>
                <a:lnTo>
                  <a:pt x="296857" y="18156"/>
                </a:lnTo>
                <a:lnTo>
                  <a:pt x="310549" y="18156"/>
                </a:lnTo>
                <a:lnTo>
                  <a:pt x="316205" y="21084"/>
                </a:lnTo>
                <a:lnTo>
                  <a:pt x="319170" y="25152"/>
                </a:lnTo>
                <a:lnTo>
                  <a:pt x="300478" y="25152"/>
                </a:lnTo>
                <a:lnTo>
                  <a:pt x="296510" y="26938"/>
                </a:lnTo>
                <a:lnTo>
                  <a:pt x="290656" y="33981"/>
                </a:lnTo>
                <a:lnTo>
                  <a:pt x="289217" y="38595"/>
                </a:lnTo>
                <a:lnTo>
                  <a:pt x="289217" y="50204"/>
                </a:lnTo>
                <a:lnTo>
                  <a:pt x="290706" y="54917"/>
                </a:lnTo>
                <a:lnTo>
                  <a:pt x="293726" y="58539"/>
                </a:lnTo>
                <a:lnTo>
                  <a:pt x="296758" y="61961"/>
                </a:lnTo>
                <a:lnTo>
                  <a:pt x="300676" y="63698"/>
                </a:lnTo>
                <a:lnTo>
                  <a:pt x="319029" y="63698"/>
                </a:lnTo>
                <a:lnTo>
                  <a:pt x="318685" y="64194"/>
                </a:lnTo>
                <a:lnTo>
                  <a:pt x="316304" y="66327"/>
                </a:lnTo>
                <a:lnTo>
                  <a:pt x="310351" y="69700"/>
                </a:lnTo>
                <a:lnTo>
                  <a:pt x="307076" y="70544"/>
                </a:lnTo>
                <a:close/>
              </a:path>
              <a:path w="328929" h="90805">
                <a:moveTo>
                  <a:pt x="328359" y="26938"/>
                </a:moveTo>
                <a:lnTo>
                  <a:pt x="320471" y="26938"/>
                </a:lnTo>
                <a:lnTo>
                  <a:pt x="320471" y="19347"/>
                </a:lnTo>
                <a:lnTo>
                  <a:pt x="328359" y="19347"/>
                </a:lnTo>
                <a:lnTo>
                  <a:pt x="328359" y="26938"/>
                </a:lnTo>
                <a:close/>
              </a:path>
              <a:path w="328929" h="90805">
                <a:moveTo>
                  <a:pt x="319029" y="63698"/>
                </a:moveTo>
                <a:lnTo>
                  <a:pt x="308316" y="63698"/>
                </a:lnTo>
                <a:lnTo>
                  <a:pt x="311144" y="62954"/>
                </a:lnTo>
                <a:lnTo>
                  <a:pt x="313923" y="61466"/>
                </a:lnTo>
                <a:lnTo>
                  <a:pt x="316800" y="59878"/>
                </a:lnTo>
                <a:lnTo>
                  <a:pt x="318983" y="57844"/>
                </a:lnTo>
                <a:lnTo>
                  <a:pt x="320471" y="55363"/>
                </a:lnTo>
                <a:lnTo>
                  <a:pt x="320471" y="33337"/>
                </a:lnTo>
                <a:lnTo>
                  <a:pt x="318983" y="30856"/>
                </a:lnTo>
                <a:lnTo>
                  <a:pt x="316800" y="28872"/>
                </a:lnTo>
                <a:lnTo>
                  <a:pt x="311045" y="25896"/>
                </a:lnTo>
                <a:lnTo>
                  <a:pt x="308217" y="25152"/>
                </a:lnTo>
                <a:lnTo>
                  <a:pt x="319170" y="25152"/>
                </a:lnTo>
                <a:lnTo>
                  <a:pt x="320471" y="26938"/>
                </a:lnTo>
                <a:lnTo>
                  <a:pt x="328359" y="26938"/>
                </a:lnTo>
                <a:lnTo>
                  <a:pt x="328359" y="61614"/>
                </a:lnTo>
                <a:lnTo>
                  <a:pt x="320471" y="61614"/>
                </a:lnTo>
                <a:lnTo>
                  <a:pt x="319029" y="63698"/>
                </a:lnTo>
                <a:close/>
              </a:path>
              <a:path w="328929" h="90805">
                <a:moveTo>
                  <a:pt x="323096" y="83938"/>
                </a:moveTo>
                <a:lnTo>
                  <a:pt x="309408" y="83938"/>
                </a:lnTo>
                <a:lnTo>
                  <a:pt x="313377" y="82599"/>
                </a:lnTo>
                <a:lnTo>
                  <a:pt x="316155" y="79920"/>
                </a:lnTo>
                <a:lnTo>
                  <a:pt x="319032" y="77241"/>
                </a:lnTo>
                <a:lnTo>
                  <a:pt x="320471" y="73521"/>
                </a:lnTo>
                <a:lnTo>
                  <a:pt x="320471" y="61614"/>
                </a:lnTo>
                <a:lnTo>
                  <a:pt x="328359" y="61614"/>
                </a:lnTo>
                <a:lnTo>
                  <a:pt x="328359" y="75604"/>
                </a:lnTo>
                <a:lnTo>
                  <a:pt x="326276" y="81062"/>
                </a:lnTo>
                <a:lnTo>
                  <a:pt x="323096" y="83938"/>
                </a:lnTo>
                <a:close/>
              </a:path>
              <a:path w="328929" h="90805">
                <a:moveTo>
                  <a:pt x="311988" y="90487"/>
                </a:moveTo>
                <a:lnTo>
                  <a:pt x="299982" y="90487"/>
                </a:lnTo>
                <a:lnTo>
                  <a:pt x="296262" y="89941"/>
                </a:lnTo>
                <a:lnTo>
                  <a:pt x="293087" y="88850"/>
                </a:lnTo>
                <a:lnTo>
                  <a:pt x="289911" y="87858"/>
                </a:lnTo>
                <a:lnTo>
                  <a:pt x="286836" y="85874"/>
                </a:lnTo>
                <a:lnTo>
                  <a:pt x="283859" y="82897"/>
                </a:lnTo>
                <a:lnTo>
                  <a:pt x="287878" y="77093"/>
                </a:lnTo>
                <a:lnTo>
                  <a:pt x="289961" y="79573"/>
                </a:lnTo>
                <a:lnTo>
                  <a:pt x="292293" y="81309"/>
                </a:lnTo>
                <a:lnTo>
                  <a:pt x="294873" y="82302"/>
                </a:lnTo>
                <a:lnTo>
                  <a:pt x="297551" y="83392"/>
                </a:lnTo>
                <a:lnTo>
                  <a:pt x="300676" y="83938"/>
                </a:lnTo>
                <a:lnTo>
                  <a:pt x="323096" y="83938"/>
                </a:lnTo>
                <a:lnTo>
                  <a:pt x="317941" y="88602"/>
                </a:lnTo>
                <a:lnTo>
                  <a:pt x="311988" y="904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75586" y="1961157"/>
            <a:ext cx="243299" cy="711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0964" y="2228595"/>
            <a:ext cx="692150" cy="205104"/>
          </a:xfrm>
          <a:custGeom>
            <a:avLst/>
            <a:gdLst/>
            <a:ahLst/>
            <a:cxnLst/>
            <a:rect l="l" t="t" r="r" b="b"/>
            <a:pathLst>
              <a:path w="692150" h="205105">
                <a:moveTo>
                  <a:pt x="0" y="0"/>
                </a:moveTo>
                <a:lnTo>
                  <a:pt x="692098" y="0"/>
                </a:lnTo>
                <a:lnTo>
                  <a:pt x="692098" y="204899"/>
                </a:lnTo>
                <a:lnTo>
                  <a:pt x="0" y="204899"/>
                </a:lnTo>
                <a:lnTo>
                  <a:pt x="0" y="0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1019" y="2295680"/>
            <a:ext cx="347980" cy="72390"/>
          </a:xfrm>
          <a:custGeom>
            <a:avLst/>
            <a:gdLst/>
            <a:ahLst/>
            <a:cxnLst/>
            <a:rect l="l" t="t" r="r" b="b"/>
            <a:pathLst>
              <a:path w="347979" h="72389">
                <a:moveTo>
                  <a:pt x="16221" y="20389"/>
                </a:moveTo>
                <a:lnTo>
                  <a:pt x="8482" y="20389"/>
                </a:lnTo>
                <a:lnTo>
                  <a:pt x="8482" y="11261"/>
                </a:lnTo>
                <a:lnTo>
                  <a:pt x="9772" y="7193"/>
                </a:lnTo>
                <a:lnTo>
                  <a:pt x="14932" y="1438"/>
                </a:lnTo>
                <a:lnTo>
                  <a:pt x="18504" y="0"/>
                </a:lnTo>
                <a:lnTo>
                  <a:pt x="27333" y="0"/>
                </a:lnTo>
                <a:lnTo>
                  <a:pt x="30905" y="1289"/>
                </a:lnTo>
                <a:lnTo>
                  <a:pt x="33783" y="3869"/>
                </a:lnTo>
                <a:lnTo>
                  <a:pt x="32099" y="6548"/>
                </a:lnTo>
                <a:lnTo>
                  <a:pt x="18900" y="6548"/>
                </a:lnTo>
                <a:lnTo>
                  <a:pt x="16221" y="9872"/>
                </a:lnTo>
                <a:lnTo>
                  <a:pt x="16221" y="20389"/>
                </a:lnTo>
                <a:close/>
              </a:path>
              <a:path w="347979" h="72389">
                <a:moveTo>
                  <a:pt x="30509" y="9078"/>
                </a:moveTo>
                <a:lnTo>
                  <a:pt x="28723" y="7391"/>
                </a:lnTo>
                <a:lnTo>
                  <a:pt x="26639" y="6548"/>
                </a:lnTo>
                <a:lnTo>
                  <a:pt x="32099" y="6548"/>
                </a:lnTo>
                <a:lnTo>
                  <a:pt x="30509" y="9078"/>
                </a:lnTo>
                <a:close/>
              </a:path>
              <a:path w="347979" h="72389">
                <a:moveTo>
                  <a:pt x="26490" y="27235"/>
                </a:moveTo>
                <a:lnTo>
                  <a:pt x="0" y="27235"/>
                </a:lnTo>
                <a:lnTo>
                  <a:pt x="0" y="20389"/>
                </a:lnTo>
                <a:lnTo>
                  <a:pt x="26490" y="20389"/>
                </a:lnTo>
                <a:lnTo>
                  <a:pt x="26490" y="27235"/>
                </a:lnTo>
                <a:close/>
              </a:path>
              <a:path w="347979" h="72389">
                <a:moveTo>
                  <a:pt x="16221" y="70990"/>
                </a:moveTo>
                <a:lnTo>
                  <a:pt x="8482" y="70990"/>
                </a:lnTo>
                <a:lnTo>
                  <a:pt x="8482" y="27235"/>
                </a:lnTo>
                <a:lnTo>
                  <a:pt x="16221" y="27235"/>
                </a:lnTo>
                <a:lnTo>
                  <a:pt x="16221" y="70990"/>
                </a:lnTo>
                <a:close/>
              </a:path>
              <a:path w="347979" h="72389">
                <a:moveTo>
                  <a:pt x="42863" y="70990"/>
                </a:moveTo>
                <a:lnTo>
                  <a:pt x="34975" y="70990"/>
                </a:lnTo>
                <a:lnTo>
                  <a:pt x="34975" y="1041"/>
                </a:lnTo>
                <a:lnTo>
                  <a:pt x="42863" y="1041"/>
                </a:lnTo>
                <a:lnTo>
                  <a:pt x="42863" y="70990"/>
                </a:lnTo>
                <a:close/>
              </a:path>
              <a:path w="347979" h="72389">
                <a:moveTo>
                  <a:pt x="61087" y="32890"/>
                </a:moveTo>
                <a:lnTo>
                  <a:pt x="57515" y="27533"/>
                </a:lnTo>
                <a:lnTo>
                  <a:pt x="62873" y="21976"/>
                </a:lnTo>
                <a:lnTo>
                  <a:pt x="69619" y="19198"/>
                </a:lnTo>
                <a:lnTo>
                  <a:pt x="83907" y="19198"/>
                </a:lnTo>
                <a:lnTo>
                  <a:pt x="88669" y="20687"/>
                </a:lnTo>
                <a:lnTo>
                  <a:pt x="92043" y="23663"/>
                </a:lnTo>
                <a:lnTo>
                  <a:pt x="94648" y="25896"/>
                </a:lnTo>
                <a:lnTo>
                  <a:pt x="70761" y="25896"/>
                </a:lnTo>
                <a:lnTo>
                  <a:pt x="65551" y="28227"/>
                </a:lnTo>
                <a:lnTo>
                  <a:pt x="61087" y="32890"/>
                </a:lnTo>
                <a:close/>
              </a:path>
              <a:path w="347979" h="72389">
                <a:moveTo>
                  <a:pt x="97252" y="45690"/>
                </a:moveTo>
                <a:lnTo>
                  <a:pt x="89364" y="45690"/>
                </a:lnTo>
                <a:lnTo>
                  <a:pt x="89364" y="33238"/>
                </a:lnTo>
                <a:lnTo>
                  <a:pt x="88173" y="30608"/>
                </a:lnTo>
                <a:lnTo>
                  <a:pt x="83411" y="26838"/>
                </a:lnTo>
                <a:lnTo>
                  <a:pt x="80385" y="25896"/>
                </a:lnTo>
                <a:lnTo>
                  <a:pt x="94648" y="25896"/>
                </a:lnTo>
                <a:lnTo>
                  <a:pt x="95516" y="26640"/>
                </a:lnTo>
                <a:lnTo>
                  <a:pt x="97169" y="30608"/>
                </a:lnTo>
                <a:lnTo>
                  <a:pt x="97252" y="45690"/>
                </a:lnTo>
                <a:close/>
              </a:path>
              <a:path w="347979" h="72389">
                <a:moveTo>
                  <a:pt x="79542" y="72181"/>
                </a:moveTo>
                <a:lnTo>
                  <a:pt x="67536" y="72181"/>
                </a:lnTo>
                <a:lnTo>
                  <a:pt x="63269" y="70593"/>
                </a:lnTo>
                <a:lnTo>
                  <a:pt x="59896" y="67418"/>
                </a:lnTo>
                <a:lnTo>
                  <a:pt x="56622" y="64244"/>
                </a:lnTo>
                <a:lnTo>
                  <a:pt x="54985" y="60275"/>
                </a:lnTo>
                <a:lnTo>
                  <a:pt x="54985" y="50651"/>
                </a:lnTo>
                <a:lnTo>
                  <a:pt x="56622" y="46682"/>
                </a:lnTo>
                <a:lnTo>
                  <a:pt x="63269" y="40431"/>
                </a:lnTo>
                <a:lnTo>
                  <a:pt x="67536" y="38844"/>
                </a:lnTo>
                <a:lnTo>
                  <a:pt x="79938" y="38844"/>
                </a:lnTo>
                <a:lnTo>
                  <a:pt x="85495" y="41126"/>
                </a:lnTo>
                <a:lnTo>
                  <a:pt x="88355" y="44499"/>
                </a:lnTo>
                <a:lnTo>
                  <a:pt x="71753" y="44499"/>
                </a:lnTo>
                <a:lnTo>
                  <a:pt x="68727" y="45541"/>
                </a:lnTo>
                <a:lnTo>
                  <a:pt x="66445" y="47625"/>
                </a:lnTo>
                <a:lnTo>
                  <a:pt x="64163" y="49609"/>
                </a:lnTo>
                <a:lnTo>
                  <a:pt x="63022" y="52288"/>
                </a:lnTo>
                <a:lnTo>
                  <a:pt x="63022" y="58836"/>
                </a:lnTo>
                <a:lnTo>
                  <a:pt x="64163" y="61465"/>
                </a:lnTo>
                <a:lnTo>
                  <a:pt x="66445" y="63549"/>
                </a:lnTo>
                <a:lnTo>
                  <a:pt x="68727" y="65533"/>
                </a:lnTo>
                <a:lnTo>
                  <a:pt x="71753" y="66526"/>
                </a:lnTo>
                <a:lnTo>
                  <a:pt x="88138" y="66526"/>
                </a:lnTo>
                <a:lnTo>
                  <a:pt x="85098" y="69849"/>
                </a:lnTo>
                <a:lnTo>
                  <a:pt x="79542" y="72181"/>
                </a:lnTo>
                <a:close/>
              </a:path>
              <a:path w="347979" h="72389">
                <a:moveTo>
                  <a:pt x="88138" y="66526"/>
                </a:moveTo>
                <a:lnTo>
                  <a:pt x="81674" y="66526"/>
                </a:lnTo>
                <a:lnTo>
                  <a:pt x="86288" y="64442"/>
                </a:lnTo>
                <a:lnTo>
                  <a:pt x="89364" y="60275"/>
                </a:lnTo>
                <a:lnTo>
                  <a:pt x="89291" y="50651"/>
                </a:lnTo>
                <a:lnTo>
                  <a:pt x="86288" y="46583"/>
                </a:lnTo>
                <a:lnTo>
                  <a:pt x="81674" y="44499"/>
                </a:lnTo>
                <a:lnTo>
                  <a:pt x="88355" y="44499"/>
                </a:lnTo>
                <a:lnTo>
                  <a:pt x="89364" y="45690"/>
                </a:lnTo>
                <a:lnTo>
                  <a:pt x="97252" y="45690"/>
                </a:lnTo>
                <a:lnTo>
                  <a:pt x="97252" y="65186"/>
                </a:lnTo>
                <a:lnTo>
                  <a:pt x="89364" y="65186"/>
                </a:lnTo>
                <a:lnTo>
                  <a:pt x="88138" y="66526"/>
                </a:lnTo>
                <a:close/>
              </a:path>
              <a:path w="347979" h="72389">
                <a:moveTo>
                  <a:pt x="97252" y="70990"/>
                </a:moveTo>
                <a:lnTo>
                  <a:pt x="89364" y="70990"/>
                </a:lnTo>
                <a:lnTo>
                  <a:pt x="89364" y="65186"/>
                </a:lnTo>
                <a:lnTo>
                  <a:pt x="97252" y="65186"/>
                </a:lnTo>
                <a:lnTo>
                  <a:pt x="97252" y="70990"/>
                </a:lnTo>
                <a:close/>
              </a:path>
              <a:path w="347979" h="72389">
                <a:moveTo>
                  <a:pt x="127061" y="27681"/>
                </a:moveTo>
                <a:lnTo>
                  <a:pt x="119192" y="27681"/>
                </a:lnTo>
                <a:lnTo>
                  <a:pt x="121275" y="25201"/>
                </a:lnTo>
                <a:lnTo>
                  <a:pt x="123904" y="23167"/>
                </a:lnTo>
                <a:lnTo>
                  <a:pt x="130255" y="19992"/>
                </a:lnTo>
                <a:lnTo>
                  <a:pt x="133628" y="19198"/>
                </a:lnTo>
                <a:lnTo>
                  <a:pt x="147916" y="19198"/>
                </a:lnTo>
                <a:lnTo>
                  <a:pt x="153274" y="24606"/>
                </a:lnTo>
                <a:lnTo>
                  <a:pt x="153274" y="26193"/>
                </a:lnTo>
                <a:lnTo>
                  <a:pt x="131198" y="26193"/>
                </a:lnTo>
                <a:lnTo>
                  <a:pt x="128320" y="26987"/>
                </a:lnTo>
                <a:lnTo>
                  <a:pt x="127061" y="27681"/>
                </a:lnTo>
                <a:close/>
              </a:path>
              <a:path w="347979" h="72389">
                <a:moveTo>
                  <a:pt x="119192" y="70990"/>
                </a:moveTo>
                <a:lnTo>
                  <a:pt x="111304" y="70990"/>
                </a:lnTo>
                <a:lnTo>
                  <a:pt x="111304" y="20389"/>
                </a:lnTo>
                <a:lnTo>
                  <a:pt x="119192" y="20389"/>
                </a:lnTo>
                <a:lnTo>
                  <a:pt x="119192" y="27681"/>
                </a:lnTo>
                <a:lnTo>
                  <a:pt x="127061" y="27681"/>
                </a:lnTo>
                <a:lnTo>
                  <a:pt x="125443" y="28575"/>
                </a:lnTo>
                <a:lnTo>
                  <a:pt x="122664" y="30062"/>
                </a:lnTo>
                <a:lnTo>
                  <a:pt x="120581" y="31848"/>
                </a:lnTo>
                <a:lnTo>
                  <a:pt x="119192" y="33932"/>
                </a:lnTo>
                <a:lnTo>
                  <a:pt x="119192" y="70990"/>
                </a:lnTo>
                <a:close/>
              </a:path>
              <a:path w="347979" h="72389">
                <a:moveTo>
                  <a:pt x="153274" y="70990"/>
                </a:moveTo>
                <a:lnTo>
                  <a:pt x="145386" y="70990"/>
                </a:lnTo>
                <a:lnTo>
                  <a:pt x="145386" y="33387"/>
                </a:lnTo>
                <a:lnTo>
                  <a:pt x="144344" y="30311"/>
                </a:lnTo>
                <a:lnTo>
                  <a:pt x="142260" y="28723"/>
                </a:lnTo>
                <a:lnTo>
                  <a:pt x="140276" y="27037"/>
                </a:lnTo>
                <a:lnTo>
                  <a:pt x="137547" y="26193"/>
                </a:lnTo>
                <a:lnTo>
                  <a:pt x="153274" y="26193"/>
                </a:lnTo>
                <a:lnTo>
                  <a:pt x="153274" y="70990"/>
                </a:lnTo>
                <a:close/>
              </a:path>
              <a:path w="347979" h="72389">
                <a:moveTo>
                  <a:pt x="182989" y="27681"/>
                </a:moveTo>
                <a:lnTo>
                  <a:pt x="175119" y="27681"/>
                </a:lnTo>
                <a:lnTo>
                  <a:pt x="177203" y="25201"/>
                </a:lnTo>
                <a:lnTo>
                  <a:pt x="179832" y="23167"/>
                </a:lnTo>
                <a:lnTo>
                  <a:pt x="186182" y="19992"/>
                </a:lnTo>
                <a:lnTo>
                  <a:pt x="189555" y="19198"/>
                </a:lnTo>
                <a:lnTo>
                  <a:pt x="203843" y="19198"/>
                </a:lnTo>
                <a:lnTo>
                  <a:pt x="209200" y="24606"/>
                </a:lnTo>
                <a:lnTo>
                  <a:pt x="209200" y="26193"/>
                </a:lnTo>
                <a:lnTo>
                  <a:pt x="187124" y="26193"/>
                </a:lnTo>
                <a:lnTo>
                  <a:pt x="184248" y="26987"/>
                </a:lnTo>
                <a:lnTo>
                  <a:pt x="182989" y="27681"/>
                </a:lnTo>
                <a:close/>
              </a:path>
              <a:path w="347979" h="72389">
                <a:moveTo>
                  <a:pt x="175119" y="70990"/>
                </a:moveTo>
                <a:lnTo>
                  <a:pt x="167231" y="70990"/>
                </a:lnTo>
                <a:lnTo>
                  <a:pt x="167231" y="20389"/>
                </a:lnTo>
                <a:lnTo>
                  <a:pt x="175119" y="20389"/>
                </a:lnTo>
                <a:lnTo>
                  <a:pt x="175119" y="27681"/>
                </a:lnTo>
                <a:lnTo>
                  <a:pt x="182989" y="27681"/>
                </a:lnTo>
                <a:lnTo>
                  <a:pt x="181370" y="28575"/>
                </a:lnTo>
                <a:lnTo>
                  <a:pt x="178592" y="30062"/>
                </a:lnTo>
                <a:lnTo>
                  <a:pt x="176509" y="31848"/>
                </a:lnTo>
                <a:lnTo>
                  <a:pt x="175119" y="33932"/>
                </a:lnTo>
                <a:lnTo>
                  <a:pt x="175119" y="70990"/>
                </a:lnTo>
                <a:close/>
              </a:path>
              <a:path w="347979" h="72389">
                <a:moveTo>
                  <a:pt x="209200" y="70990"/>
                </a:moveTo>
                <a:lnTo>
                  <a:pt x="201313" y="70990"/>
                </a:lnTo>
                <a:lnTo>
                  <a:pt x="201313" y="33387"/>
                </a:lnTo>
                <a:lnTo>
                  <a:pt x="200271" y="30311"/>
                </a:lnTo>
                <a:lnTo>
                  <a:pt x="198188" y="28723"/>
                </a:lnTo>
                <a:lnTo>
                  <a:pt x="196204" y="27037"/>
                </a:lnTo>
                <a:lnTo>
                  <a:pt x="193475" y="26193"/>
                </a:lnTo>
                <a:lnTo>
                  <a:pt x="209200" y="26193"/>
                </a:lnTo>
                <a:lnTo>
                  <a:pt x="209200" y="70990"/>
                </a:lnTo>
                <a:close/>
              </a:path>
              <a:path w="347979" h="72389">
                <a:moveTo>
                  <a:pt x="254165" y="72181"/>
                </a:moveTo>
                <a:lnTo>
                  <a:pt x="238389" y="72181"/>
                </a:lnTo>
                <a:lnTo>
                  <a:pt x="232188" y="69701"/>
                </a:lnTo>
                <a:lnTo>
                  <a:pt x="227327" y="64740"/>
                </a:lnTo>
                <a:lnTo>
                  <a:pt x="222564" y="59778"/>
                </a:lnTo>
                <a:lnTo>
                  <a:pt x="220183" y="53429"/>
                </a:lnTo>
                <a:lnTo>
                  <a:pt x="220183" y="38149"/>
                </a:lnTo>
                <a:lnTo>
                  <a:pt x="222564" y="31848"/>
                </a:lnTo>
                <a:lnTo>
                  <a:pt x="232089" y="21728"/>
                </a:lnTo>
                <a:lnTo>
                  <a:pt x="238042" y="19198"/>
                </a:lnTo>
                <a:lnTo>
                  <a:pt x="252429" y="19198"/>
                </a:lnTo>
                <a:lnTo>
                  <a:pt x="258283" y="21728"/>
                </a:lnTo>
                <a:lnTo>
                  <a:pt x="261697" y="25598"/>
                </a:lnTo>
                <a:lnTo>
                  <a:pt x="240373" y="25598"/>
                </a:lnTo>
                <a:lnTo>
                  <a:pt x="236454" y="27235"/>
                </a:lnTo>
                <a:lnTo>
                  <a:pt x="233280" y="30509"/>
                </a:lnTo>
                <a:lnTo>
                  <a:pt x="230203" y="33784"/>
                </a:lnTo>
                <a:lnTo>
                  <a:pt x="228616" y="37801"/>
                </a:lnTo>
                <a:lnTo>
                  <a:pt x="228517" y="42564"/>
                </a:lnTo>
                <a:lnTo>
                  <a:pt x="269444" y="42564"/>
                </a:lnTo>
                <a:lnTo>
                  <a:pt x="269444" y="48220"/>
                </a:lnTo>
                <a:lnTo>
                  <a:pt x="228517" y="48220"/>
                </a:lnTo>
                <a:lnTo>
                  <a:pt x="228814" y="53379"/>
                </a:lnTo>
                <a:lnTo>
                  <a:pt x="230650" y="57596"/>
                </a:lnTo>
                <a:lnTo>
                  <a:pt x="234024" y="60870"/>
                </a:lnTo>
                <a:lnTo>
                  <a:pt x="237496" y="64145"/>
                </a:lnTo>
                <a:lnTo>
                  <a:pt x="241713" y="65781"/>
                </a:lnTo>
                <a:lnTo>
                  <a:pt x="264683" y="65781"/>
                </a:lnTo>
                <a:lnTo>
                  <a:pt x="260862" y="69602"/>
                </a:lnTo>
                <a:lnTo>
                  <a:pt x="254165" y="72181"/>
                </a:lnTo>
                <a:close/>
              </a:path>
              <a:path w="347979" h="72389">
                <a:moveTo>
                  <a:pt x="269444" y="42564"/>
                </a:moveTo>
                <a:lnTo>
                  <a:pt x="261705" y="42564"/>
                </a:lnTo>
                <a:lnTo>
                  <a:pt x="261705" y="37801"/>
                </a:lnTo>
                <a:lnTo>
                  <a:pt x="260168" y="33784"/>
                </a:lnTo>
                <a:lnTo>
                  <a:pt x="254016" y="27235"/>
                </a:lnTo>
                <a:lnTo>
                  <a:pt x="249998" y="25598"/>
                </a:lnTo>
                <a:lnTo>
                  <a:pt x="261697" y="25598"/>
                </a:lnTo>
                <a:lnTo>
                  <a:pt x="262747" y="26789"/>
                </a:lnTo>
                <a:lnTo>
                  <a:pt x="267212" y="31749"/>
                </a:lnTo>
                <a:lnTo>
                  <a:pt x="269410" y="38149"/>
                </a:lnTo>
                <a:lnTo>
                  <a:pt x="269444" y="42564"/>
                </a:lnTo>
                <a:close/>
              </a:path>
              <a:path w="347979" h="72389">
                <a:moveTo>
                  <a:pt x="264683" y="65781"/>
                </a:moveTo>
                <a:lnTo>
                  <a:pt x="252825" y="65781"/>
                </a:lnTo>
                <a:lnTo>
                  <a:pt x="258034" y="63648"/>
                </a:lnTo>
                <a:lnTo>
                  <a:pt x="262300" y="59382"/>
                </a:lnTo>
                <a:lnTo>
                  <a:pt x="266022" y="64442"/>
                </a:lnTo>
                <a:lnTo>
                  <a:pt x="264683" y="65781"/>
                </a:lnTo>
                <a:close/>
              </a:path>
              <a:path w="347979" h="72389">
                <a:moveTo>
                  <a:pt x="288192" y="70990"/>
                </a:moveTo>
                <a:lnTo>
                  <a:pt x="280304" y="70990"/>
                </a:lnTo>
                <a:lnTo>
                  <a:pt x="280304" y="1041"/>
                </a:lnTo>
                <a:lnTo>
                  <a:pt x="288192" y="1041"/>
                </a:lnTo>
                <a:lnTo>
                  <a:pt x="288192" y="70990"/>
                </a:lnTo>
                <a:close/>
              </a:path>
              <a:path w="347979" h="72389">
                <a:moveTo>
                  <a:pt x="347641" y="27979"/>
                </a:moveTo>
                <a:lnTo>
                  <a:pt x="339754" y="27979"/>
                </a:lnTo>
                <a:lnTo>
                  <a:pt x="339754" y="1041"/>
                </a:lnTo>
                <a:lnTo>
                  <a:pt x="347641" y="1041"/>
                </a:lnTo>
                <a:lnTo>
                  <a:pt x="347641" y="27979"/>
                </a:lnTo>
                <a:close/>
              </a:path>
              <a:path w="347979" h="72389">
                <a:moveTo>
                  <a:pt x="326210" y="72181"/>
                </a:moveTo>
                <a:lnTo>
                  <a:pt x="315892" y="72181"/>
                </a:lnTo>
                <a:lnTo>
                  <a:pt x="310435" y="69800"/>
                </a:lnTo>
                <a:lnTo>
                  <a:pt x="306268" y="65037"/>
                </a:lnTo>
                <a:lnTo>
                  <a:pt x="302200" y="60176"/>
                </a:lnTo>
                <a:lnTo>
                  <a:pt x="300166" y="53726"/>
                </a:lnTo>
                <a:lnTo>
                  <a:pt x="300166" y="37653"/>
                </a:lnTo>
                <a:lnTo>
                  <a:pt x="302249" y="31253"/>
                </a:lnTo>
                <a:lnTo>
                  <a:pt x="306416" y="26491"/>
                </a:lnTo>
                <a:lnTo>
                  <a:pt x="310583" y="21629"/>
                </a:lnTo>
                <a:lnTo>
                  <a:pt x="315991" y="19198"/>
                </a:lnTo>
                <a:lnTo>
                  <a:pt x="326111" y="19198"/>
                </a:lnTo>
                <a:lnTo>
                  <a:pt x="329336" y="19992"/>
                </a:lnTo>
                <a:lnTo>
                  <a:pt x="332412" y="21629"/>
                </a:lnTo>
                <a:lnTo>
                  <a:pt x="335289" y="23068"/>
                </a:lnTo>
                <a:lnTo>
                  <a:pt x="337770" y="25201"/>
                </a:lnTo>
                <a:lnTo>
                  <a:pt x="338478" y="26193"/>
                </a:lnTo>
                <a:lnTo>
                  <a:pt x="319711" y="26193"/>
                </a:lnTo>
                <a:lnTo>
                  <a:pt x="315793" y="27979"/>
                </a:lnTo>
                <a:lnTo>
                  <a:pt x="312816" y="31551"/>
                </a:lnTo>
                <a:lnTo>
                  <a:pt x="309840" y="35024"/>
                </a:lnTo>
                <a:lnTo>
                  <a:pt x="308351" y="39737"/>
                </a:lnTo>
                <a:lnTo>
                  <a:pt x="308351" y="51543"/>
                </a:lnTo>
                <a:lnTo>
                  <a:pt x="309790" y="56256"/>
                </a:lnTo>
                <a:lnTo>
                  <a:pt x="312667" y="59828"/>
                </a:lnTo>
                <a:lnTo>
                  <a:pt x="315644" y="63400"/>
                </a:lnTo>
                <a:lnTo>
                  <a:pt x="319612" y="65186"/>
                </a:lnTo>
                <a:lnTo>
                  <a:pt x="338449" y="65186"/>
                </a:lnTo>
                <a:lnTo>
                  <a:pt x="337869" y="65980"/>
                </a:lnTo>
                <a:lnTo>
                  <a:pt x="335438" y="68113"/>
                </a:lnTo>
                <a:lnTo>
                  <a:pt x="332461" y="69800"/>
                </a:lnTo>
                <a:lnTo>
                  <a:pt x="329485" y="71388"/>
                </a:lnTo>
                <a:lnTo>
                  <a:pt x="326210" y="72181"/>
                </a:lnTo>
                <a:close/>
              </a:path>
              <a:path w="347979" h="72389">
                <a:moveTo>
                  <a:pt x="338449" y="65186"/>
                </a:moveTo>
                <a:lnTo>
                  <a:pt x="327748" y="65186"/>
                </a:lnTo>
                <a:lnTo>
                  <a:pt x="330725" y="64442"/>
                </a:lnTo>
                <a:lnTo>
                  <a:pt x="333503" y="62954"/>
                </a:lnTo>
                <a:lnTo>
                  <a:pt x="336281" y="61366"/>
                </a:lnTo>
                <a:lnTo>
                  <a:pt x="338365" y="59481"/>
                </a:lnTo>
                <a:lnTo>
                  <a:pt x="339754" y="57298"/>
                </a:lnTo>
                <a:lnTo>
                  <a:pt x="339754" y="34379"/>
                </a:lnTo>
                <a:lnTo>
                  <a:pt x="338365" y="32097"/>
                </a:lnTo>
                <a:lnTo>
                  <a:pt x="336281" y="30161"/>
                </a:lnTo>
                <a:lnTo>
                  <a:pt x="330725" y="26987"/>
                </a:lnTo>
                <a:lnTo>
                  <a:pt x="327748" y="26193"/>
                </a:lnTo>
                <a:lnTo>
                  <a:pt x="338478" y="26193"/>
                </a:lnTo>
                <a:lnTo>
                  <a:pt x="339754" y="27979"/>
                </a:lnTo>
                <a:lnTo>
                  <a:pt x="347641" y="27979"/>
                </a:lnTo>
                <a:lnTo>
                  <a:pt x="347641" y="63400"/>
                </a:lnTo>
                <a:lnTo>
                  <a:pt x="339754" y="63400"/>
                </a:lnTo>
                <a:lnTo>
                  <a:pt x="338449" y="65186"/>
                </a:lnTo>
                <a:close/>
              </a:path>
              <a:path w="347979" h="72389">
                <a:moveTo>
                  <a:pt x="347641" y="70990"/>
                </a:moveTo>
                <a:lnTo>
                  <a:pt x="339754" y="70990"/>
                </a:lnTo>
                <a:lnTo>
                  <a:pt x="339754" y="63400"/>
                </a:lnTo>
                <a:lnTo>
                  <a:pt x="347641" y="63400"/>
                </a:lnTo>
                <a:lnTo>
                  <a:pt x="347641" y="709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40146" y="3007593"/>
            <a:ext cx="5298854" cy="1104900"/>
          </a:xfrm>
          <a:custGeom>
            <a:avLst/>
            <a:gdLst/>
            <a:ahLst/>
            <a:cxnLst/>
            <a:rect l="l" t="t" r="r" b="b"/>
            <a:pathLst>
              <a:path w="5245734" h="1104900">
                <a:moveTo>
                  <a:pt x="0" y="0"/>
                </a:moveTo>
                <a:lnTo>
                  <a:pt x="5245489" y="0"/>
                </a:lnTo>
                <a:lnTo>
                  <a:pt x="5245489" y="1104597"/>
                </a:lnTo>
                <a:lnTo>
                  <a:pt x="0" y="1104597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8897" y="3136331"/>
            <a:ext cx="539115" cy="105410"/>
          </a:xfrm>
          <a:custGeom>
            <a:avLst/>
            <a:gdLst/>
            <a:ahLst/>
            <a:cxnLst/>
            <a:rect l="l" t="t" r="r" b="b"/>
            <a:pathLst>
              <a:path w="539114" h="105410">
                <a:moveTo>
                  <a:pt x="21579" y="103286"/>
                </a:moveTo>
                <a:lnTo>
                  <a:pt x="0" y="103286"/>
                </a:lnTo>
                <a:lnTo>
                  <a:pt x="0" y="1636"/>
                </a:lnTo>
                <a:lnTo>
                  <a:pt x="22175" y="1636"/>
                </a:lnTo>
                <a:lnTo>
                  <a:pt x="48349" y="37057"/>
                </a:lnTo>
                <a:lnTo>
                  <a:pt x="21579" y="37057"/>
                </a:lnTo>
                <a:lnTo>
                  <a:pt x="21579" y="103286"/>
                </a:lnTo>
                <a:close/>
              </a:path>
              <a:path w="539114" h="105410">
                <a:moveTo>
                  <a:pt x="90934" y="65484"/>
                </a:moveTo>
                <a:lnTo>
                  <a:pt x="69354" y="65484"/>
                </a:lnTo>
                <a:lnTo>
                  <a:pt x="69354" y="1636"/>
                </a:lnTo>
                <a:lnTo>
                  <a:pt x="90934" y="1636"/>
                </a:lnTo>
                <a:lnTo>
                  <a:pt x="90934" y="65484"/>
                </a:lnTo>
                <a:close/>
              </a:path>
              <a:path w="539114" h="105410">
                <a:moveTo>
                  <a:pt x="90934" y="103286"/>
                </a:moveTo>
                <a:lnTo>
                  <a:pt x="70098" y="103286"/>
                </a:lnTo>
                <a:lnTo>
                  <a:pt x="21579" y="37057"/>
                </a:lnTo>
                <a:lnTo>
                  <a:pt x="48349" y="37057"/>
                </a:lnTo>
                <a:lnTo>
                  <a:pt x="69354" y="65484"/>
                </a:lnTo>
                <a:lnTo>
                  <a:pt x="90934" y="65484"/>
                </a:lnTo>
                <a:lnTo>
                  <a:pt x="90934" y="103286"/>
                </a:lnTo>
                <a:close/>
              </a:path>
              <a:path w="539114" h="105410">
                <a:moveTo>
                  <a:pt x="159171" y="105071"/>
                </a:moveTo>
                <a:lnTo>
                  <a:pt x="121071" y="90337"/>
                </a:lnTo>
                <a:lnTo>
                  <a:pt x="106188" y="52535"/>
                </a:lnTo>
                <a:lnTo>
                  <a:pt x="107118" y="41587"/>
                </a:lnTo>
                <a:lnTo>
                  <a:pt x="129089" y="8371"/>
                </a:lnTo>
                <a:lnTo>
                  <a:pt x="159171" y="0"/>
                </a:lnTo>
                <a:lnTo>
                  <a:pt x="170323" y="930"/>
                </a:lnTo>
                <a:lnTo>
                  <a:pt x="180416" y="3720"/>
                </a:lnTo>
                <a:lnTo>
                  <a:pt x="189448" y="8371"/>
                </a:lnTo>
                <a:lnTo>
                  <a:pt x="197419" y="14882"/>
                </a:lnTo>
                <a:lnTo>
                  <a:pt x="201022" y="19198"/>
                </a:lnTo>
                <a:lnTo>
                  <a:pt x="149845" y="19198"/>
                </a:lnTo>
                <a:lnTo>
                  <a:pt x="142353" y="22373"/>
                </a:lnTo>
                <a:lnTo>
                  <a:pt x="131141" y="34973"/>
                </a:lnTo>
                <a:lnTo>
                  <a:pt x="128363" y="42911"/>
                </a:lnTo>
                <a:lnTo>
                  <a:pt x="128363" y="52535"/>
                </a:lnTo>
                <a:lnTo>
                  <a:pt x="150043" y="85873"/>
                </a:lnTo>
                <a:lnTo>
                  <a:pt x="201115" y="85873"/>
                </a:lnTo>
                <a:lnTo>
                  <a:pt x="197419" y="90337"/>
                </a:lnTo>
                <a:lnTo>
                  <a:pt x="189448" y="96784"/>
                </a:lnTo>
                <a:lnTo>
                  <a:pt x="180416" y="101388"/>
                </a:lnTo>
                <a:lnTo>
                  <a:pt x="170323" y="104151"/>
                </a:lnTo>
                <a:lnTo>
                  <a:pt x="159171" y="105071"/>
                </a:lnTo>
                <a:close/>
              </a:path>
              <a:path w="539114" h="105410">
                <a:moveTo>
                  <a:pt x="201115" y="85873"/>
                </a:moveTo>
                <a:lnTo>
                  <a:pt x="168100" y="85873"/>
                </a:lnTo>
                <a:lnTo>
                  <a:pt x="175493" y="82797"/>
                </a:lnTo>
                <a:lnTo>
                  <a:pt x="181346" y="76645"/>
                </a:lnTo>
                <a:lnTo>
                  <a:pt x="185187" y="71678"/>
                </a:lnTo>
                <a:lnTo>
                  <a:pt x="187931" y="66004"/>
                </a:lnTo>
                <a:lnTo>
                  <a:pt x="189578" y="59623"/>
                </a:lnTo>
                <a:lnTo>
                  <a:pt x="190127" y="52535"/>
                </a:lnTo>
                <a:lnTo>
                  <a:pt x="190127" y="42911"/>
                </a:lnTo>
                <a:lnTo>
                  <a:pt x="187299" y="34973"/>
                </a:lnTo>
                <a:lnTo>
                  <a:pt x="181644" y="28723"/>
                </a:lnTo>
                <a:lnTo>
                  <a:pt x="175988" y="22373"/>
                </a:lnTo>
                <a:lnTo>
                  <a:pt x="168497" y="19198"/>
                </a:lnTo>
                <a:lnTo>
                  <a:pt x="201022" y="19198"/>
                </a:lnTo>
                <a:lnTo>
                  <a:pt x="203996" y="22761"/>
                </a:lnTo>
                <a:lnTo>
                  <a:pt x="208693" y="31662"/>
                </a:lnTo>
                <a:lnTo>
                  <a:pt x="211512" y="41587"/>
                </a:lnTo>
                <a:lnTo>
                  <a:pt x="212451" y="52535"/>
                </a:lnTo>
                <a:lnTo>
                  <a:pt x="211496" y="63549"/>
                </a:lnTo>
                <a:lnTo>
                  <a:pt x="208693" y="73446"/>
                </a:lnTo>
                <a:lnTo>
                  <a:pt x="203996" y="82394"/>
                </a:lnTo>
                <a:lnTo>
                  <a:pt x="201115" y="85873"/>
                </a:lnTo>
                <a:close/>
              </a:path>
              <a:path w="539114" h="105410">
                <a:moveTo>
                  <a:pt x="267720" y="103286"/>
                </a:moveTo>
                <a:lnTo>
                  <a:pt x="227686" y="103286"/>
                </a:lnTo>
                <a:lnTo>
                  <a:pt x="227686" y="1636"/>
                </a:lnTo>
                <a:lnTo>
                  <a:pt x="267720" y="1636"/>
                </a:lnTo>
                <a:lnTo>
                  <a:pt x="279198" y="2510"/>
                </a:lnTo>
                <a:lnTo>
                  <a:pt x="289523" y="5133"/>
                </a:lnTo>
                <a:lnTo>
                  <a:pt x="298695" y="9505"/>
                </a:lnTo>
                <a:lnTo>
                  <a:pt x="306712" y="15626"/>
                </a:lnTo>
                <a:lnTo>
                  <a:pt x="311075" y="20686"/>
                </a:lnTo>
                <a:lnTo>
                  <a:pt x="249265" y="20686"/>
                </a:lnTo>
                <a:lnTo>
                  <a:pt x="249265" y="84236"/>
                </a:lnTo>
                <a:lnTo>
                  <a:pt x="311080" y="84236"/>
                </a:lnTo>
                <a:lnTo>
                  <a:pt x="306712" y="89296"/>
                </a:lnTo>
                <a:lnTo>
                  <a:pt x="298695" y="95416"/>
                </a:lnTo>
                <a:lnTo>
                  <a:pt x="289523" y="99788"/>
                </a:lnTo>
                <a:lnTo>
                  <a:pt x="279198" y="102411"/>
                </a:lnTo>
                <a:lnTo>
                  <a:pt x="267720" y="103286"/>
                </a:lnTo>
                <a:close/>
              </a:path>
              <a:path w="539114" h="105410">
                <a:moveTo>
                  <a:pt x="311080" y="84236"/>
                </a:moveTo>
                <a:lnTo>
                  <a:pt x="277146" y="84236"/>
                </a:lnTo>
                <a:lnTo>
                  <a:pt x="284786" y="81259"/>
                </a:lnTo>
                <a:lnTo>
                  <a:pt x="290639" y="75306"/>
                </a:lnTo>
                <a:lnTo>
                  <a:pt x="296592" y="69353"/>
                </a:lnTo>
                <a:lnTo>
                  <a:pt x="299569" y="61762"/>
                </a:lnTo>
                <a:lnTo>
                  <a:pt x="299569" y="42911"/>
                </a:lnTo>
                <a:lnTo>
                  <a:pt x="296742" y="35222"/>
                </a:lnTo>
                <a:lnTo>
                  <a:pt x="291086" y="29467"/>
                </a:lnTo>
                <a:lnTo>
                  <a:pt x="285431" y="23613"/>
                </a:lnTo>
                <a:lnTo>
                  <a:pt x="277642" y="20686"/>
                </a:lnTo>
                <a:lnTo>
                  <a:pt x="311075" y="20686"/>
                </a:lnTo>
                <a:lnTo>
                  <a:pt x="313224" y="23179"/>
                </a:lnTo>
                <a:lnTo>
                  <a:pt x="317875" y="31848"/>
                </a:lnTo>
                <a:lnTo>
                  <a:pt x="320665" y="41634"/>
                </a:lnTo>
                <a:lnTo>
                  <a:pt x="321595" y="52535"/>
                </a:lnTo>
                <a:lnTo>
                  <a:pt x="320665" y="63372"/>
                </a:lnTo>
                <a:lnTo>
                  <a:pt x="317875" y="73111"/>
                </a:lnTo>
                <a:lnTo>
                  <a:pt x="313224" y="81752"/>
                </a:lnTo>
                <a:lnTo>
                  <a:pt x="311080" y="84236"/>
                </a:lnTo>
                <a:close/>
              </a:path>
              <a:path w="539114" h="105410">
                <a:moveTo>
                  <a:pt x="408993" y="103286"/>
                </a:moveTo>
                <a:lnTo>
                  <a:pt x="337109" y="103286"/>
                </a:lnTo>
                <a:lnTo>
                  <a:pt x="337109" y="1636"/>
                </a:lnTo>
                <a:lnTo>
                  <a:pt x="408993" y="1636"/>
                </a:lnTo>
                <a:lnTo>
                  <a:pt x="408993" y="20686"/>
                </a:lnTo>
                <a:lnTo>
                  <a:pt x="358688" y="20686"/>
                </a:lnTo>
                <a:lnTo>
                  <a:pt x="358688" y="42117"/>
                </a:lnTo>
                <a:lnTo>
                  <a:pt x="407951" y="42117"/>
                </a:lnTo>
                <a:lnTo>
                  <a:pt x="407951" y="61167"/>
                </a:lnTo>
                <a:lnTo>
                  <a:pt x="358688" y="61167"/>
                </a:lnTo>
                <a:lnTo>
                  <a:pt x="358688" y="84236"/>
                </a:lnTo>
                <a:lnTo>
                  <a:pt x="408993" y="84236"/>
                </a:lnTo>
                <a:lnTo>
                  <a:pt x="408993" y="103286"/>
                </a:lnTo>
                <a:close/>
              </a:path>
              <a:path w="539114" h="105410">
                <a:moveTo>
                  <a:pt x="472116" y="31104"/>
                </a:moveTo>
                <a:lnTo>
                  <a:pt x="459763" y="16668"/>
                </a:lnTo>
                <a:lnTo>
                  <a:pt x="464724" y="10913"/>
                </a:lnTo>
                <a:lnTo>
                  <a:pt x="470677" y="6746"/>
                </a:lnTo>
                <a:lnTo>
                  <a:pt x="484667" y="1487"/>
                </a:lnTo>
                <a:lnTo>
                  <a:pt x="491761" y="148"/>
                </a:lnTo>
                <a:lnTo>
                  <a:pt x="498905" y="148"/>
                </a:lnTo>
                <a:lnTo>
                  <a:pt x="534918" y="19347"/>
                </a:lnTo>
                <a:lnTo>
                  <a:pt x="499351" y="19347"/>
                </a:lnTo>
                <a:lnTo>
                  <a:pt x="491733" y="20082"/>
                </a:lnTo>
                <a:lnTo>
                  <a:pt x="484654" y="22286"/>
                </a:lnTo>
                <a:lnTo>
                  <a:pt x="478115" y="25960"/>
                </a:lnTo>
                <a:lnTo>
                  <a:pt x="472116" y="31104"/>
                </a:lnTo>
                <a:close/>
              </a:path>
              <a:path w="539114" h="105410">
                <a:moveTo>
                  <a:pt x="538493" y="103286"/>
                </a:moveTo>
                <a:lnTo>
                  <a:pt x="461995" y="103286"/>
                </a:lnTo>
                <a:lnTo>
                  <a:pt x="461995" y="86319"/>
                </a:lnTo>
                <a:lnTo>
                  <a:pt x="478311" y="74013"/>
                </a:lnTo>
                <a:lnTo>
                  <a:pt x="491241" y="63883"/>
                </a:lnTo>
                <a:lnTo>
                  <a:pt x="500784" y="55930"/>
                </a:lnTo>
                <a:lnTo>
                  <a:pt x="506942" y="50154"/>
                </a:lnTo>
                <a:lnTo>
                  <a:pt x="512895" y="43903"/>
                </a:lnTo>
                <a:lnTo>
                  <a:pt x="515872" y="38049"/>
                </a:lnTo>
                <a:lnTo>
                  <a:pt x="515872" y="28624"/>
                </a:lnTo>
                <a:lnTo>
                  <a:pt x="514333" y="25448"/>
                </a:lnTo>
                <a:lnTo>
                  <a:pt x="511258" y="23067"/>
                </a:lnTo>
                <a:lnTo>
                  <a:pt x="508182" y="20587"/>
                </a:lnTo>
                <a:lnTo>
                  <a:pt x="504213" y="19347"/>
                </a:lnTo>
                <a:lnTo>
                  <a:pt x="534918" y="19347"/>
                </a:lnTo>
                <a:lnTo>
                  <a:pt x="535032" y="19533"/>
                </a:lnTo>
                <a:lnTo>
                  <a:pt x="536981" y="25448"/>
                </a:lnTo>
                <a:lnTo>
                  <a:pt x="537093" y="25960"/>
                </a:lnTo>
                <a:lnTo>
                  <a:pt x="537749" y="32592"/>
                </a:lnTo>
                <a:lnTo>
                  <a:pt x="537749" y="40331"/>
                </a:lnTo>
                <a:lnTo>
                  <a:pt x="507397" y="76459"/>
                </a:lnTo>
                <a:lnTo>
                  <a:pt x="497119" y="84236"/>
                </a:lnTo>
                <a:lnTo>
                  <a:pt x="538493" y="84236"/>
                </a:lnTo>
                <a:lnTo>
                  <a:pt x="538493" y="103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7355" y="1830371"/>
            <a:ext cx="5216054" cy="20537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7325" y="2115630"/>
            <a:ext cx="592686" cy="721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12051" y="3808534"/>
            <a:ext cx="617959" cy="721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64544" y="1892581"/>
            <a:ext cx="273874" cy="819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39117" y="1892581"/>
            <a:ext cx="273874" cy="819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63105" y="4274293"/>
            <a:ext cx="6228080" cy="389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83845" marR="5080" indent="-27178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latin typeface="Arial"/>
                <a:cs typeface="Arial"/>
              </a:rPr>
              <a:t>Flannel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minimally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verified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supported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only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exactly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as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deployed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in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the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OpenShift  on </a:t>
            </a:r>
            <a:r>
              <a:rPr sz="1200" spc="-5" dirty="0">
                <a:latin typeface="Arial"/>
                <a:cs typeface="Arial"/>
              </a:rPr>
              <a:t>OpenStack </a:t>
            </a:r>
            <a:r>
              <a:rPr sz="1200" spc="10" dirty="0">
                <a:latin typeface="Arial"/>
                <a:cs typeface="Arial"/>
              </a:rPr>
              <a:t>reference </a:t>
            </a:r>
            <a:r>
              <a:rPr sz="1200" spc="25" dirty="0">
                <a:latin typeface="Arial"/>
                <a:cs typeface="Arial"/>
              </a:rPr>
              <a:t>architecture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u="sng" spc="3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10"/>
              </a:rPr>
              <a:t>https://access.redhat.com/articles/2743631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55" dirty="0">
                <a:solidFill>
                  <a:srgbClr val="000000"/>
                </a:solidFill>
              </a:rPr>
              <a:t>18</a:t>
            </a:fld>
            <a:r>
              <a:rPr spc="330" dirty="0">
                <a:solidFill>
                  <a:srgbClr val="000000"/>
                </a:solidFill>
              </a:rPr>
              <a:t> </a:t>
            </a:r>
            <a:r>
              <a:rPr spc="-30" dirty="0"/>
              <a:t>OPENSHIFT </a:t>
            </a:r>
            <a:r>
              <a:rPr spc="-25" dirty="0"/>
              <a:t>TECHNICAL</a:t>
            </a:r>
            <a:r>
              <a:rPr spc="40" dirty="0"/>
              <a:t> </a:t>
            </a:r>
            <a:r>
              <a:rPr spc="-4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58733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525000" cy="539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7433" y="4819515"/>
            <a:ext cx="654673" cy="20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2319110"/>
            <a:ext cx="47677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43" dirty="0" smtClean="0">
                <a:solidFill>
                  <a:schemeClr val="bg1"/>
                </a:solidFill>
              </a:rPr>
              <a:t>Thank You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552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210" y="199021"/>
            <a:ext cx="8159579" cy="8726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63905" marR="5080" indent="-90170" algn="ctr">
              <a:lnSpc>
                <a:spcPct val="100400"/>
              </a:lnSpc>
              <a:spcBef>
                <a:spcPts val="85"/>
              </a:spcBef>
            </a:pPr>
            <a:r>
              <a:rPr dirty="0"/>
              <a:t>BUILT-IN </a:t>
            </a:r>
            <a:r>
              <a:rPr spc="-140" dirty="0"/>
              <a:t>SERVICE</a:t>
            </a:r>
            <a:r>
              <a:rPr spc="-280" dirty="0"/>
              <a:t> </a:t>
            </a:r>
            <a:r>
              <a:rPr spc="-125" dirty="0"/>
              <a:t>DISCOVERY  </a:t>
            </a:r>
            <a:r>
              <a:rPr spc="-60" dirty="0"/>
              <a:t>INTERNAL</a:t>
            </a:r>
            <a:r>
              <a:rPr spc="-120" dirty="0"/>
              <a:t> </a:t>
            </a:r>
            <a:r>
              <a:rPr spc="-40" dirty="0"/>
              <a:t>LOAD-BALANCING</a:t>
            </a:r>
          </a:p>
        </p:txBody>
      </p:sp>
      <p:sp>
        <p:nvSpPr>
          <p:cNvPr id="3" name="object 3"/>
          <p:cNvSpPr/>
          <p:nvPr/>
        </p:nvSpPr>
        <p:spPr>
          <a:xfrm>
            <a:off x="2570294" y="1685076"/>
            <a:ext cx="2179320" cy="688340"/>
          </a:xfrm>
          <a:custGeom>
            <a:avLst/>
            <a:gdLst/>
            <a:ahLst/>
            <a:cxnLst/>
            <a:rect l="l" t="t" r="r" b="b"/>
            <a:pathLst>
              <a:path w="2179320" h="688339">
                <a:moveTo>
                  <a:pt x="0" y="0"/>
                </a:moveTo>
                <a:lnTo>
                  <a:pt x="2179195" y="0"/>
                </a:lnTo>
                <a:lnTo>
                  <a:pt x="2179195" y="688198"/>
                </a:lnTo>
                <a:lnTo>
                  <a:pt x="0" y="688198"/>
                </a:lnTo>
                <a:lnTo>
                  <a:pt x="0" y="0"/>
                </a:lnTo>
                <a:close/>
              </a:path>
            </a:pathLst>
          </a:custGeom>
          <a:solidFill>
            <a:srgbClr val="0E8C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5107" y="1808779"/>
            <a:ext cx="504825" cy="85725"/>
          </a:xfrm>
          <a:custGeom>
            <a:avLst/>
            <a:gdLst/>
            <a:ahLst/>
            <a:cxnLst/>
            <a:rect l="l" t="t" r="r" b="b"/>
            <a:pathLst>
              <a:path w="504825" h="85725">
                <a:moveTo>
                  <a:pt x="66641" y="70098"/>
                </a:moveTo>
                <a:lnTo>
                  <a:pt x="40729" y="70098"/>
                </a:lnTo>
                <a:lnTo>
                  <a:pt x="44301" y="69155"/>
                </a:lnTo>
                <a:lnTo>
                  <a:pt x="46583" y="67270"/>
                </a:lnTo>
                <a:lnTo>
                  <a:pt x="48964" y="65385"/>
                </a:lnTo>
                <a:lnTo>
                  <a:pt x="50155" y="63251"/>
                </a:lnTo>
                <a:lnTo>
                  <a:pt x="50155" y="58390"/>
                </a:lnTo>
                <a:lnTo>
                  <a:pt x="48815" y="56455"/>
                </a:lnTo>
                <a:lnTo>
                  <a:pt x="43457" y="53677"/>
                </a:lnTo>
                <a:lnTo>
                  <a:pt x="36909" y="51742"/>
                </a:lnTo>
                <a:lnTo>
                  <a:pt x="26491" y="49262"/>
                </a:lnTo>
                <a:lnTo>
                  <a:pt x="16073" y="45643"/>
                </a:lnTo>
                <a:lnTo>
                  <a:pt x="8632" y="40443"/>
                </a:lnTo>
                <a:lnTo>
                  <a:pt x="4167" y="33662"/>
                </a:lnTo>
                <a:lnTo>
                  <a:pt x="2785" y="25895"/>
                </a:lnTo>
                <a:lnTo>
                  <a:pt x="2679" y="18156"/>
                </a:lnTo>
                <a:lnTo>
                  <a:pt x="5556" y="12203"/>
                </a:lnTo>
                <a:lnTo>
                  <a:pt x="11310" y="7440"/>
                </a:lnTo>
                <a:lnTo>
                  <a:pt x="17065" y="2579"/>
                </a:lnTo>
                <a:lnTo>
                  <a:pt x="24606" y="148"/>
                </a:lnTo>
                <a:lnTo>
                  <a:pt x="33932" y="148"/>
                </a:lnTo>
                <a:lnTo>
                  <a:pt x="43373" y="864"/>
                </a:lnTo>
                <a:lnTo>
                  <a:pt x="51903" y="3013"/>
                </a:lnTo>
                <a:lnTo>
                  <a:pt x="59521" y="6594"/>
                </a:lnTo>
                <a:lnTo>
                  <a:pt x="66228" y="11608"/>
                </a:lnTo>
                <a:lnTo>
                  <a:pt x="63292" y="15478"/>
                </a:lnTo>
                <a:lnTo>
                  <a:pt x="28574" y="15478"/>
                </a:lnTo>
                <a:lnTo>
                  <a:pt x="25647" y="16271"/>
                </a:lnTo>
                <a:lnTo>
                  <a:pt x="23663" y="17859"/>
                </a:lnTo>
                <a:lnTo>
                  <a:pt x="21679" y="19347"/>
                </a:lnTo>
                <a:lnTo>
                  <a:pt x="20687" y="21332"/>
                </a:lnTo>
                <a:lnTo>
                  <a:pt x="20687" y="25895"/>
                </a:lnTo>
                <a:lnTo>
                  <a:pt x="21828" y="27532"/>
                </a:lnTo>
                <a:lnTo>
                  <a:pt x="24110" y="28723"/>
                </a:lnTo>
                <a:lnTo>
                  <a:pt x="26491" y="29914"/>
                </a:lnTo>
                <a:lnTo>
                  <a:pt x="29468" y="30956"/>
                </a:lnTo>
                <a:lnTo>
                  <a:pt x="44351" y="34676"/>
                </a:lnTo>
                <a:lnTo>
                  <a:pt x="54703" y="38481"/>
                </a:lnTo>
                <a:lnTo>
                  <a:pt x="62098" y="43792"/>
                </a:lnTo>
                <a:lnTo>
                  <a:pt x="66535" y="50610"/>
                </a:lnTo>
                <a:lnTo>
                  <a:pt x="67918" y="58390"/>
                </a:lnTo>
                <a:lnTo>
                  <a:pt x="67925" y="67270"/>
                </a:lnTo>
                <a:lnTo>
                  <a:pt x="66641" y="70098"/>
                </a:lnTo>
                <a:close/>
              </a:path>
              <a:path w="504825" h="85725">
                <a:moveTo>
                  <a:pt x="56405" y="24556"/>
                </a:moveTo>
                <a:lnTo>
                  <a:pt x="51224" y="20584"/>
                </a:lnTo>
                <a:lnTo>
                  <a:pt x="45504" y="17747"/>
                </a:lnTo>
                <a:lnTo>
                  <a:pt x="39244" y="16045"/>
                </a:lnTo>
                <a:lnTo>
                  <a:pt x="32444" y="15478"/>
                </a:lnTo>
                <a:lnTo>
                  <a:pt x="63292" y="15478"/>
                </a:lnTo>
                <a:lnTo>
                  <a:pt x="56405" y="24556"/>
                </a:lnTo>
                <a:close/>
              </a:path>
              <a:path w="504825" h="85725">
                <a:moveTo>
                  <a:pt x="45293" y="85426"/>
                </a:moveTo>
                <a:lnTo>
                  <a:pt x="34974" y="85426"/>
                </a:lnTo>
                <a:lnTo>
                  <a:pt x="24528" y="84608"/>
                </a:lnTo>
                <a:lnTo>
                  <a:pt x="15217" y="82152"/>
                </a:lnTo>
                <a:lnTo>
                  <a:pt x="7041" y="78059"/>
                </a:lnTo>
                <a:lnTo>
                  <a:pt x="0" y="72329"/>
                </a:lnTo>
                <a:lnTo>
                  <a:pt x="9673" y="58935"/>
                </a:lnTo>
                <a:lnTo>
                  <a:pt x="12551" y="62011"/>
                </a:lnTo>
                <a:lnTo>
                  <a:pt x="16221" y="64641"/>
                </a:lnTo>
                <a:lnTo>
                  <a:pt x="25151" y="69006"/>
                </a:lnTo>
                <a:lnTo>
                  <a:pt x="30212" y="70098"/>
                </a:lnTo>
                <a:lnTo>
                  <a:pt x="66641" y="70098"/>
                </a:lnTo>
                <a:lnTo>
                  <a:pt x="65088" y="73520"/>
                </a:lnTo>
                <a:lnTo>
                  <a:pt x="53379" y="83046"/>
                </a:lnTo>
                <a:lnTo>
                  <a:pt x="45293" y="85426"/>
                </a:lnTo>
                <a:close/>
              </a:path>
              <a:path w="504825" h="85725">
                <a:moveTo>
                  <a:pt x="140319" y="83938"/>
                </a:moveTo>
                <a:lnTo>
                  <a:pt x="81825" y="83938"/>
                </a:lnTo>
                <a:lnTo>
                  <a:pt x="81825" y="1339"/>
                </a:lnTo>
                <a:lnTo>
                  <a:pt x="140319" y="1339"/>
                </a:lnTo>
                <a:lnTo>
                  <a:pt x="140319" y="16817"/>
                </a:lnTo>
                <a:lnTo>
                  <a:pt x="99387" y="16817"/>
                </a:lnTo>
                <a:lnTo>
                  <a:pt x="99387" y="34230"/>
                </a:lnTo>
                <a:lnTo>
                  <a:pt x="139423" y="34230"/>
                </a:lnTo>
                <a:lnTo>
                  <a:pt x="139423" y="49708"/>
                </a:lnTo>
                <a:lnTo>
                  <a:pt x="99387" y="49708"/>
                </a:lnTo>
                <a:lnTo>
                  <a:pt x="99387" y="68460"/>
                </a:lnTo>
                <a:lnTo>
                  <a:pt x="140319" y="68460"/>
                </a:lnTo>
                <a:lnTo>
                  <a:pt x="140319" y="83938"/>
                </a:lnTo>
                <a:close/>
              </a:path>
              <a:path w="504825" h="85725">
                <a:moveTo>
                  <a:pt x="173399" y="83938"/>
                </a:moveTo>
                <a:lnTo>
                  <a:pt x="155835" y="83938"/>
                </a:lnTo>
                <a:lnTo>
                  <a:pt x="155835" y="1339"/>
                </a:lnTo>
                <a:lnTo>
                  <a:pt x="202812" y="1339"/>
                </a:lnTo>
                <a:lnTo>
                  <a:pt x="209565" y="3869"/>
                </a:lnTo>
                <a:lnTo>
                  <a:pt x="214623" y="8929"/>
                </a:lnTo>
                <a:lnTo>
                  <a:pt x="219681" y="13890"/>
                </a:lnTo>
                <a:lnTo>
                  <a:pt x="220849" y="16817"/>
                </a:lnTo>
                <a:lnTo>
                  <a:pt x="173399" y="16817"/>
                </a:lnTo>
                <a:lnTo>
                  <a:pt x="173399" y="39141"/>
                </a:lnTo>
                <a:lnTo>
                  <a:pt x="220704" y="39141"/>
                </a:lnTo>
                <a:lnTo>
                  <a:pt x="220481" y="39836"/>
                </a:lnTo>
                <a:lnTo>
                  <a:pt x="217004" y="44201"/>
                </a:lnTo>
                <a:lnTo>
                  <a:pt x="213632" y="48567"/>
                </a:lnTo>
                <a:lnTo>
                  <a:pt x="209318" y="51345"/>
                </a:lnTo>
                <a:lnTo>
                  <a:pt x="204060" y="52535"/>
                </a:lnTo>
                <a:lnTo>
                  <a:pt x="205294" y="54620"/>
                </a:lnTo>
                <a:lnTo>
                  <a:pt x="173399" y="54620"/>
                </a:lnTo>
                <a:lnTo>
                  <a:pt x="173399" y="83938"/>
                </a:lnTo>
                <a:close/>
              </a:path>
              <a:path w="504825" h="85725">
                <a:moveTo>
                  <a:pt x="220704" y="39141"/>
                </a:moveTo>
                <a:lnTo>
                  <a:pt x="195421" y="39141"/>
                </a:lnTo>
                <a:lnTo>
                  <a:pt x="198354" y="38149"/>
                </a:lnTo>
                <a:lnTo>
                  <a:pt x="200631" y="36165"/>
                </a:lnTo>
                <a:lnTo>
                  <a:pt x="203012" y="34180"/>
                </a:lnTo>
                <a:lnTo>
                  <a:pt x="204203" y="31452"/>
                </a:lnTo>
                <a:lnTo>
                  <a:pt x="204203" y="24506"/>
                </a:lnTo>
                <a:lnTo>
                  <a:pt x="203012" y="21778"/>
                </a:lnTo>
                <a:lnTo>
                  <a:pt x="200631" y="19793"/>
                </a:lnTo>
                <a:lnTo>
                  <a:pt x="198354" y="17809"/>
                </a:lnTo>
                <a:lnTo>
                  <a:pt x="195421" y="16817"/>
                </a:lnTo>
                <a:lnTo>
                  <a:pt x="220849" y="16817"/>
                </a:lnTo>
                <a:lnTo>
                  <a:pt x="222214" y="20240"/>
                </a:lnTo>
                <a:lnTo>
                  <a:pt x="222214" y="34428"/>
                </a:lnTo>
                <a:lnTo>
                  <a:pt x="220704" y="39141"/>
                </a:lnTo>
                <a:close/>
              </a:path>
              <a:path w="504825" h="85725">
                <a:moveTo>
                  <a:pt x="222662" y="83938"/>
                </a:moveTo>
                <a:lnTo>
                  <a:pt x="202564" y="83938"/>
                </a:lnTo>
                <a:lnTo>
                  <a:pt x="186343" y="54620"/>
                </a:lnTo>
                <a:lnTo>
                  <a:pt x="205294" y="54620"/>
                </a:lnTo>
                <a:lnTo>
                  <a:pt x="222662" y="83938"/>
                </a:lnTo>
                <a:close/>
              </a:path>
              <a:path w="504825" h="85725">
                <a:moveTo>
                  <a:pt x="282708" y="83938"/>
                </a:moveTo>
                <a:lnTo>
                  <a:pt x="260533" y="83938"/>
                </a:lnTo>
                <a:lnTo>
                  <a:pt x="228682" y="1339"/>
                </a:lnTo>
                <a:lnTo>
                  <a:pt x="248780" y="1339"/>
                </a:lnTo>
                <a:lnTo>
                  <a:pt x="271697" y="64888"/>
                </a:lnTo>
                <a:lnTo>
                  <a:pt x="290018" y="64888"/>
                </a:lnTo>
                <a:lnTo>
                  <a:pt x="282708" y="83938"/>
                </a:lnTo>
                <a:close/>
              </a:path>
              <a:path w="504825" h="85725">
                <a:moveTo>
                  <a:pt x="290018" y="64888"/>
                </a:moveTo>
                <a:lnTo>
                  <a:pt x="271697" y="64888"/>
                </a:lnTo>
                <a:lnTo>
                  <a:pt x="294461" y="1339"/>
                </a:lnTo>
                <a:lnTo>
                  <a:pt x="314407" y="1339"/>
                </a:lnTo>
                <a:lnTo>
                  <a:pt x="290018" y="64888"/>
                </a:lnTo>
                <a:close/>
              </a:path>
              <a:path w="504825" h="85725">
                <a:moveTo>
                  <a:pt x="341858" y="83938"/>
                </a:moveTo>
                <a:lnTo>
                  <a:pt x="324303" y="83938"/>
                </a:lnTo>
                <a:lnTo>
                  <a:pt x="324303" y="1339"/>
                </a:lnTo>
                <a:lnTo>
                  <a:pt x="341858" y="1339"/>
                </a:lnTo>
                <a:lnTo>
                  <a:pt x="341858" y="83938"/>
                </a:lnTo>
                <a:close/>
              </a:path>
              <a:path w="504825" h="85725">
                <a:moveTo>
                  <a:pt x="399122" y="85426"/>
                </a:moveTo>
                <a:lnTo>
                  <a:pt x="362013" y="66739"/>
                </a:lnTo>
                <a:lnTo>
                  <a:pt x="355069" y="42713"/>
                </a:lnTo>
                <a:lnTo>
                  <a:pt x="355069" y="34577"/>
                </a:lnTo>
                <a:lnTo>
                  <a:pt x="357002" y="27235"/>
                </a:lnTo>
                <a:lnTo>
                  <a:pt x="360870" y="20687"/>
                </a:lnTo>
                <a:lnTo>
                  <a:pt x="364737" y="14039"/>
                </a:lnTo>
                <a:lnTo>
                  <a:pt x="370042" y="8929"/>
                </a:lnTo>
                <a:lnTo>
                  <a:pt x="383539" y="1785"/>
                </a:lnTo>
                <a:lnTo>
                  <a:pt x="390978" y="0"/>
                </a:lnTo>
                <a:lnTo>
                  <a:pt x="399122" y="0"/>
                </a:lnTo>
                <a:lnTo>
                  <a:pt x="409816" y="1264"/>
                </a:lnTo>
                <a:lnTo>
                  <a:pt x="419136" y="5060"/>
                </a:lnTo>
                <a:lnTo>
                  <a:pt x="427082" y="11385"/>
                </a:lnTo>
                <a:lnTo>
                  <a:pt x="430228" y="15626"/>
                </a:lnTo>
                <a:lnTo>
                  <a:pt x="391578" y="15626"/>
                </a:lnTo>
                <a:lnTo>
                  <a:pt x="385377" y="18207"/>
                </a:lnTo>
                <a:lnTo>
                  <a:pt x="375652" y="28525"/>
                </a:lnTo>
                <a:lnTo>
                  <a:pt x="373224" y="34974"/>
                </a:lnTo>
                <a:lnTo>
                  <a:pt x="373224" y="50750"/>
                </a:lnTo>
                <a:lnTo>
                  <a:pt x="375700" y="57298"/>
                </a:lnTo>
                <a:lnTo>
                  <a:pt x="380663" y="62359"/>
                </a:lnTo>
                <a:lnTo>
                  <a:pt x="385625" y="67319"/>
                </a:lnTo>
                <a:lnTo>
                  <a:pt x="391778" y="69800"/>
                </a:lnTo>
                <a:lnTo>
                  <a:pt x="430228" y="69800"/>
                </a:lnTo>
                <a:lnTo>
                  <a:pt x="427082" y="74041"/>
                </a:lnTo>
                <a:lnTo>
                  <a:pt x="419136" y="80366"/>
                </a:lnTo>
                <a:lnTo>
                  <a:pt x="409816" y="84161"/>
                </a:lnTo>
                <a:lnTo>
                  <a:pt x="399122" y="85426"/>
                </a:lnTo>
                <a:close/>
              </a:path>
              <a:path w="504825" h="85725">
                <a:moveTo>
                  <a:pt x="418467" y="27532"/>
                </a:moveTo>
                <a:lnTo>
                  <a:pt x="416781" y="24160"/>
                </a:lnTo>
                <a:lnTo>
                  <a:pt x="414200" y="21332"/>
                </a:lnTo>
                <a:lnTo>
                  <a:pt x="407256" y="16767"/>
                </a:lnTo>
                <a:lnTo>
                  <a:pt x="403380" y="15626"/>
                </a:lnTo>
                <a:lnTo>
                  <a:pt x="430228" y="15626"/>
                </a:lnTo>
                <a:lnTo>
                  <a:pt x="433650" y="20240"/>
                </a:lnTo>
                <a:lnTo>
                  <a:pt x="418467" y="27532"/>
                </a:lnTo>
                <a:close/>
              </a:path>
              <a:path w="504825" h="85725">
                <a:moveTo>
                  <a:pt x="430228" y="69800"/>
                </a:moveTo>
                <a:lnTo>
                  <a:pt x="403380" y="69800"/>
                </a:lnTo>
                <a:lnTo>
                  <a:pt x="407256" y="68658"/>
                </a:lnTo>
                <a:lnTo>
                  <a:pt x="414200" y="64095"/>
                </a:lnTo>
                <a:lnTo>
                  <a:pt x="416781" y="61218"/>
                </a:lnTo>
                <a:lnTo>
                  <a:pt x="418467" y="57745"/>
                </a:lnTo>
                <a:lnTo>
                  <a:pt x="433650" y="65187"/>
                </a:lnTo>
                <a:lnTo>
                  <a:pt x="430228" y="69800"/>
                </a:lnTo>
                <a:close/>
              </a:path>
              <a:path w="504825" h="85725">
                <a:moveTo>
                  <a:pt x="504783" y="83938"/>
                </a:moveTo>
                <a:lnTo>
                  <a:pt x="446299" y="83938"/>
                </a:lnTo>
                <a:lnTo>
                  <a:pt x="446299" y="1339"/>
                </a:lnTo>
                <a:lnTo>
                  <a:pt x="504783" y="1339"/>
                </a:lnTo>
                <a:lnTo>
                  <a:pt x="504783" y="16817"/>
                </a:lnTo>
                <a:lnTo>
                  <a:pt x="463863" y="16817"/>
                </a:lnTo>
                <a:lnTo>
                  <a:pt x="463863" y="34230"/>
                </a:lnTo>
                <a:lnTo>
                  <a:pt x="503897" y="34230"/>
                </a:lnTo>
                <a:lnTo>
                  <a:pt x="503897" y="49708"/>
                </a:lnTo>
                <a:lnTo>
                  <a:pt x="463863" y="49708"/>
                </a:lnTo>
                <a:lnTo>
                  <a:pt x="463863" y="68460"/>
                </a:lnTo>
                <a:lnTo>
                  <a:pt x="504783" y="68460"/>
                </a:lnTo>
                <a:lnTo>
                  <a:pt x="504783" y="839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3344" y="2085995"/>
            <a:ext cx="946785" cy="179070"/>
          </a:xfrm>
          <a:custGeom>
            <a:avLst/>
            <a:gdLst/>
            <a:ahLst/>
            <a:cxnLst/>
            <a:rect l="l" t="t" r="r" b="b"/>
            <a:pathLst>
              <a:path w="946785" h="179069">
                <a:moveTo>
                  <a:pt x="0" y="0"/>
                </a:moveTo>
                <a:lnTo>
                  <a:pt x="946498" y="0"/>
                </a:lnTo>
                <a:lnTo>
                  <a:pt x="946498" y="178499"/>
                </a:lnTo>
                <a:lnTo>
                  <a:pt x="0" y="178499"/>
                </a:lnTo>
                <a:lnTo>
                  <a:pt x="0" y="0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2324" y="2126815"/>
            <a:ext cx="506730" cy="90805"/>
          </a:xfrm>
          <a:custGeom>
            <a:avLst/>
            <a:gdLst/>
            <a:ahLst/>
            <a:cxnLst/>
            <a:rect l="l" t="t" r="r" b="b"/>
            <a:pathLst>
              <a:path w="506729" h="90805">
                <a:moveTo>
                  <a:pt x="6101" y="31849"/>
                </a:moveTo>
                <a:lnTo>
                  <a:pt x="2529" y="26491"/>
                </a:lnTo>
                <a:lnTo>
                  <a:pt x="7887" y="20935"/>
                </a:lnTo>
                <a:lnTo>
                  <a:pt x="14634" y="18157"/>
                </a:lnTo>
                <a:lnTo>
                  <a:pt x="28921" y="18157"/>
                </a:lnTo>
                <a:lnTo>
                  <a:pt x="33684" y="19646"/>
                </a:lnTo>
                <a:lnTo>
                  <a:pt x="37057" y="22621"/>
                </a:lnTo>
                <a:lnTo>
                  <a:pt x="39661" y="24854"/>
                </a:lnTo>
                <a:lnTo>
                  <a:pt x="15775" y="24854"/>
                </a:lnTo>
                <a:lnTo>
                  <a:pt x="10566" y="27186"/>
                </a:lnTo>
                <a:lnTo>
                  <a:pt x="6101" y="31849"/>
                </a:lnTo>
                <a:close/>
              </a:path>
              <a:path w="506729" h="90805">
                <a:moveTo>
                  <a:pt x="42267" y="44649"/>
                </a:moveTo>
                <a:lnTo>
                  <a:pt x="34378" y="44649"/>
                </a:lnTo>
                <a:lnTo>
                  <a:pt x="34378" y="32197"/>
                </a:lnTo>
                <a:lnTo>
                  <a:pt x="33187" y="29567"/>
                </a:lnTo>
                <a:lnTo>
                  <a:pt x="28425" y="25797"/>
                </a:lnTo>
                <a:lnTo>
                  <a:pt x="25399" y="24854"/>
                </a:lnTo>
                <a:lnTo>
                  <a:pt x="39661" y="24854"/>
                </a:lnTo>
                <a:lnTo>
                  <a:pt x="40530" y="25599"/>
                </a:lnTo>
                <a:lnTo>
                  <a:pt x="42184" y="29567"/>
                </a:lnTo>
                <a:lnTo>
                  <a:pt x="42267" y="44649"/>
                </a:lnTo>
                <a:close/>
              </a:path>
              <a:path w="506729" h="90805">
                <a:moveTo>
                  <a:pt x="24556" y="71140"/>
                </a:moveTo>
                <a:lnTo>
                  <a:pt x="12551" y="71140"/>
                </a:lnTo>
                <a:lnTo>
                  <a:pt x="8284" y="69552"/>
                </a:lnTo>
                <a:lnTo>
                  <a:pt x="4911" y="66377"/>
                </a:lnTo>
                <a:lnTo>
                  <a:pt x="1636" y="63203"/>
                </a:lnTo>
                <a:lnTo>
                  <a:pt x="0" y="59233"/>
                </a:lnTo>
                <a:lnTo>
                  <a:pt x="0" y="49609"/>
                </a:lnTo>
                <a:lnTo>
                  <a:pt x="1636" y="45640"/>
                </a:lnTo>
                <a:lnTo>
                  <a:pt x="8283" y="39390"/>
                </a:lnTo>
                <a:lnTo>
                  <a:pt x="12551" y="37802"/>
                </a:lnTo>
                <a:lnTo>
                  <a:pt x="24953" y="37802"/>
                </a:lnTo>
                <a:lnTo>
                  <a:pt x="30509" y="40084"/>
                </a:lnTo>
                <a:lnTo>
                  <a:pt x="33368" y="43457"/>
                </a:lnTo>
                <a:lnTo>
                  <a:pt x="16767" y="43457"/>
                </a:lnTo>
                <a:lnTo>
                  <a:pt x="13741" y="44499"/>
                </a:lnTo>
                <a:lnTo>
                  <a:pt x="11459" y="46583"/>
                </a:lnTo>
                <a:lnTo>
                  <a:pt x="9177" y="48567"/>
                </a:lnTo>
                <a:lnTo>
                  <a:pt x="8036" y="51247"/>
                </a:lnTo>
                <a:lnTo>
                  <a:pt x="8036" y="57795"/>
                </a:lnTo>
                <a:lnTo>
                  <a:pt x="9177" y="60424"/>
                </a:lnTo>
                <a:lnTo>
                  <a:pt x="11459" y="62508"/>
                </a:lnTo>
                <a:lnTo>
                  <a:pt x="13741" y="64492"/>
                </a:lnTo>
                <a:lnTo>
                  <a:pt x="16767" y="65485"/>
                </a:lnTo>
                <a:lnTo>
                  <a:pt x="33152" y="65485"/>
                </a:lnTo>
                <a:lnTo>
                  <a:pt x="30112" y="68808"/>
                </a:lnTo>
                <a:lnTo>
                  <a:pt x="24556" y="71140"/>
                </a:lnTo>
                <a:close/>
              </a:path>
              <a:path w="506729" h="90805">
                <a:moveTo>
                  <a:pt x="33152" y="65485"/>
                </a:moveTo>
                <a:lnTo>
                  <a:pt x="26688" y="65485"/>
                </a:lnTo>
                <a:lnTo>
                  <a:pt x="31302" y="63401"/>
                </a:lnTo>
                <a:lnTo>
                  <a:pt x="34378" y="59233"/>
                </a:lnTo>
                <a:lnTo>
                  <a:pt x="34305" y="49609"/>
                </a:lnTo>
                <a:lnTo>
                  <a:pt x="31302" y="45541"/>
                </a:lnTo>
                <a:lnTo>
                  <a:pt x="26688" y="43457"/>
                </a:lnTo>
                <a:lnTo>
                  <a:pt x="33368" y="43457"/>
                </a:lnTo>
                <a:lnTo>
                  <a:pt x="34378" y="44649"/>
                </a:lnTo>
                <a:lnTo>
                  <a:pt x="42267" y="44649"/>
                </a:lnTo>
                <a:lnTo>
                  <a:pt x="42267" y="64145"/>
                </a:lnTo>
                <a:lnTo>
                  <a:pt x="34378" y="64145"/>
                </a:lnTo>
                <a:lnTo>
                  <a:pt x="33152" y="65485"/>
                </a:lnTo>
                <a:close/>
              </a:path>
              <a:path w="506729" h="90805">
                <a:moveTo>
                  <a:pt x="42267" y="69949"/>
                </a:moveTo>
                <a:lnTo>
                  <a:pt x="34378" y="69949"/>
                </a:lnTo>
                <a:lnTo>
                  <a:pt x="34378" y="64145"/>
                </a:lnTo>
                <a:lnTo>
                  <a:pt x="42267" y="64145"/>
                </a:lnTo>
                <a:lnTo>
                  <a:pt x="42267" y="69949"/>
                </a:lnTo>
                <a:close/>
              </a:path>
              <a:path w="506729" h="90805">
                <a:moveTo>
                  <a:pt x="71350" y="26938"/>
                </a:moveTo>
                <a:lnTo>
                  <a:pt x="64206" y="26938"/>
                </a:lnTo>
                <a:lnTo>
                  <a:pt x="65992" y="24358"/>
                </a:lnTo>
                <a:lnTo>
                  <a:pt x="68374" y="22275"/>
                </a:lnTo>
                <a:lnTo>
                  <a:pt x="71350" y="20687"/>
                </a:lnTo>
                <a:lnTo>
                  <a:pt x="74327" y="19000"/>
                </a:lnTo>
                <a:lnTo>
                  <a:pt x="77600" y="18157"/>
                </a:lnTo>
                <a:lnTo>
                  <a:pt x="88019" y="18157"/>
                </a:lnTo>
                <a:lnTo>
                  <a:pt x="93476" y="20538"/>
                </a:lnTo>
                <a:lnTo>
                  <a:pt x="97417" y="25152"/>
                </a:lnTo>
                <a:lnTo>
                  <a:pt x="76063" y="25152"/>
                </a:lnTo>
                <a:lnTo>
                  <a:pt x="73087" y="25946"/>
                </a:lnTo>
                <a:lnTo>
                  <a:pt x="71350" y="26938"/>
                </a:lnTo>
                <a:close/>
              </a:path>
              <a:path w="506729" h="90805">
                <a:moveTo>
                  <a:pt x="64206" y="89297"/>
                </a:moveTo>
                <a:lnTo>
                  <a:pt x="56318" y="89297"/>
                </a:lnTo>
                <a:lnTo>
                  <a:pt x="56318" y="19348"/>
                </a:lnTo>
                <a:lnTo>
                  <a:pt x="64206" y="19348"/>
                </a:lnTo>
                <a:lnTo>
                  <a:pt x="64206" y="26938"/>
                </a:lnTo>
                <a:lnTo>
                  <a:pt x="71350" y="26938"/>
                </a:lnTo>
                <a:lnTo>
                  <a:pt x="67629" y="29021"/>
                </a:lnTo>
                <a:lnTo>
                  <a:pt x="65595" y="30906"/>
                </a:lnTo>
                <a:lnTo>
                  <a:pt x="64206" y="33188"/>
                </a:lnTo>
                <a:lnTo>
                  <a:pt x="64206" y="55960"/>
                </a:lnTo>
                <a:lnTo>
                  <a:pt x="65595" y="58241"/>
                </a:lnTo>
                <a:lnTo>
                  <a:pt x="67629" y="60176"/>
                </a:lnTo>
                <a:lnTo>
                  <a:pt x="70308" y="61763"/>
                </a:lnTo>
                <a:lnTo>
                  <a:pt x="71350" y="62359"/>
                </a:lnTo>
                <a:lnTo>
                  <a:pt x="64206" y="62359"/>
                </a:lnTo>
                <a:lnTo>
                  <a:pt x="64206" y="89297"/>
                </a:lnTo>
                <a:close/>
              </a:path>
              <a:path w="506729" h="90805">
                <a:moveTo>
                  <a:pt x="97424" y="64145"/>
                </a:moveTo>
                <a:lnTo>
                  <a:pt x="84099" y="64145"/>
                </a:lnTo>
                <a:lnTo>
                  <a:pt x="88019" y="62359"/>
                </a:lnTo>
                <a:lnTo>
                  <a:pt x="93972" y="55215"/>
                </a:lnTo>
                <a:lnTo>
                  <a:pt x="95460" y="50502"/>
                </a:lnTo>
                <a:lnTo>
                  <a:pt x="95460" y="38795"/>
                </a:lnTo>
                <a:lnTo>
                  <a:pt x="93972" y="34082"/>
                </a:lnTo>
                <a:lnTo>
                  <a:pt x="90995" y="30510"/>
                </a:lnTo>
                <a:lnTo>
                  <a:pt x="88118" y="26938"/>
                </a:lnTo>
                <a:lnTo>
                  <a:pt x="84198" y="25152"/>
                </a:lnTo>
                <a:lnTo>
                  <a:pt x="97417" y="25152"/>
                </a:lnTo>
                <a:lnTo>
                  <a:pt x="101711" y="29964"/>
                </a:lnTo>
                <a:lnTo>
                  <a:pt x="103794" y="36414"/>
                </a:lnTo>
                <a:lnTo>
                  <a:pt x="103794" y="52685"/>
                </a:lnTo>
                <a:lnTo>
                  <a:pt x="101711" y="59134"/>
                </a:lnTo>
                <a:lnTo>
                  <a:pt x="97424" y="64145"/>
                </a:lnTo>
                <a:close/>
              </a:path>
              <a:path w="506729" h="90805">
                <a:moveTo>
                  <a:pt x="88019" y="71140"/>
                </a:moveTo>
                <a:lnTo>
                  <a:pt x="74029" y="71140"/>
                </a:lnTo>
                <a:lnTo>
                  <a:pt x="68374" y="68213"/>
                </a:lnTo>
                <a:lnTo>
                  <a:pt x="64206" y="62359"/>
                </a:lnTo>
                <a:lnTo>
                  <a:pt x="71350" y="62359"/>
                </a:lnTo>
                <a:lnTo>
                  <a:pt x="73087" y="63351"/>
                </a:lnTo>
                <a:lnTo>
                  <a:pt x="76063" y="64145"/>
                </a:lnTo>
                <a:lnTo>
                  <a:pt x="97424" y="64145"/>
                </a:lnTo>
                <a:lnTo>
                  <a:pt x="93476" y="68758"/>
                </a:lnTo>
                <a:lnTo>
                  <a:pt x="88019" y="71140"/>
                </a:lnTo>
                <a:close/>
              </a:path>
              <a:path w="506729" h="90805">
                <a:moveTo>
                  <a:pt x="129408" y="26938"/>
                </a:moveTo>
                <a:lnTo>
                  <a:pt x="122265" y="26938"/>
                </a:lnTo>
                <a:lnTo>
                  <a:pt x="124051" y="24358"/>
                </a:lnTo>
                <a:lnTo>
                  <a:pt x="126432" y="22275"/>
                </a:lnTo>
                <a:lnTo>
                  <a:pt x="129409" y="20687"/>
                </a:lnTo>
                <a:lnTo>
                  <a:pt x="132385" y="19000"/>
                </a:lnTo>
                <a:lnTo>
                  <a:pt x="135660" y="18157"/>
                </a:lnTo>
                <a:lnTo>
                  <a:pt x="146077" y="18157"/>
                </a:lnTo>
                <a:lnTo>
                  <a:pt x="151534" y="20538"/>
                </a:lnTo>
                <a:lnTo>
                  <a:pt x="155476" y="25152"/>
                </a:lnTo>
                <a:lnTo>
                  <a:pt x="134122" y="25152"/>
                </a:lnTo>
                <a:lnTo>
                  <a:pt x="131145" y="25946"/>
                </a:lnTo>
                <a:lnTo>
                  <a:pt x="129408" y="26938"/>
                </a:lnTo>
                <a:close/>
              </a:path>
              <a:path w="506729" h="90805">
                <a:moveTo>
                  <a:pt x="122265" y="89297"/>
                </a:moveTo>
                <a:lnTo>
                  <a:pt x="114377" y="89297"/>
                </a:lnTo>
                <a:lnTo>
                  <a:pt x="114377" y="19348"/>
                </a:lnTo>
                <a:lnTo>
                  <a:pt x="122265" y="19348"/>
                </a:lnTo>
                <a:lnTo>
                  <a:pt x="122265" y="26938"/>
                </a:lnTo>
                <a:lnTo>
                  <a:pt x="129408" y="26938"/>
                </a:lnTo>
                <a:lnTo>
                  <a:pt x="125688" y="29021"/>
                </a:lnTo>
                <a:lnTo>
                  <a:pt x="123654" y="30906"/>
                </a:lnTo>
                <a:lnTo>
                  <a:pt x="122265" y="33188"/>
                </a:lnTo>
                <a:lnTo>
                  <a:pt x="122265" y="55960"/>
                </a:lnTo>
                <a:lnTo>
                  <a:pt x="123654" y="58241"/>
                </a:lnTo>
                <a:lnTo>
                  <a:pt x="125688" y="60176"/>
                </a:lnTo>
                <a:lnTo>
                  <a:pt x="128367" y="61763"/>
                </a:lnTo>
                <a:lnTo>
                  <a:pt x="129408" y="62359"/>
                </a:lnTo>
                <a:lnTo>
                  <a:pt x="122265" y="62359"/>
                </a:lnTo>
                <a:lnTo>
                  <a:pt x="122265" y="89297"/>
                </a:lnTo>
                <a:close/>
              </a:path>
              <a:path w="506729" h="90805">
                <a:moveTo>
                  <a:pt x="155482" y="64145"/>
                </a:moveTo>
                <a:lnTo>
                  <a:pt x="142158" y="64145"/>
                </a:lnTo>
                <a:lnTo>
                  <a:pt x="146077" y="62359"/>
                </a:lnTo>
                <a:lnTo>
                  <a:pt x="152031" y="55215"/>
                </a:lnTo>
                <a:lnTo>
                  <a:pt x="153519" y="50502"/>
                </a:lnTo>
                <a:lnTo>
                  <a:pt x="153519" y="38795"/>
                </a:lnTo>
                <a:lnTo>
                  <a:pt x="152031" y="34082"/>
                </a:lnTo>
                <a:lnTo>
                  <a:pt x="149054" y="30510"/>
                </a:lnTo>
                <a:lnTo>
                  <a:pt x="146177" y="26938"/>
                </a:lnTo>
                <a:lnTo>
                  <a:pt x="142258" y="25152"/>
                </a:lnTo>
                <a:lnTo>
                  <a:pt x="155476" y="25152"/>
                </a:lnTo>
                <a:lnTo>
                  <a:pt x="159770" y="29964"/>
                </a:lnTo>
                <a:lnTo>
                  <a:pt x="161854" y="36414"/>
                </a:lnTo>
                <a:lnTo>
                  <a:pt x="161854" y="52685"/>
                </a:lnTo>
                <a:lnTo>
                  <a:pt x="159770" y="59134"/>
                </a:lnTo>
                <a:lnTo>
                  <a:pt x="155482" y="64145"/>
                </a:lnTo>
                <a:close/>
              </a:path>
              <a:path w="506729" h="90805">
                <a:moveTo>
                  <a:pt x="146077" y="71140"/>
                </a:moveTo>
                <a:lnTo>
                  <a:pt x="132088" y="71140"/>
                </a:lnTo>
                <a:lnTo>
                  <a:pt x="126432" y="68213"/>
                </a:lnTo>
                <a:lnTo>
                  <a:pt x="122265" y="62359"/>
                </a:lnTo>
                <a:lnTo>
                  <a:pt x="129408" y="62359"/>
                </a:lnTo>
                <a:lnTo>
                  <a:pt x="131145" y="63351"/>
                </a:lnTo>
                <a:lnTo>
                  <a:pt x="134122" y="64145"/>
                </a:lnTo>
                <a:lnTo>
                  <a:pt x="155482" y="64145"/>
                </a:lnTo>
                <a:lnTo>
                  <a:pt x="151534" y="68758"/>
                </a:lnTo>
                <a:lnTo>
                  <a:pt x="146077" y="71140"/>
                </a:lnTo>
                <a:close/>
              </a:path>
              <a:path w="506729" h="90805">
                <a:moveTo>
                  <a:pt x="213811" y="27682"/>
                </a:moveTo>
                <a:lnTo>
                  <a:pt x="167525" y="27682"/>
                </a:lnTo>
                <a:lnTo>
                  <a:pt x="167525" y="22026"/>
                </a:lnTo>
                <a:lnTo>
                  <a:pt x="213811" y="22026"/>
                </a:lnTo>
                <a:lnTo>
                  <a:pt x="213811" y="27682"/>
                </a:lnTo>
                <a:close/>
              </a:path>
              <a:path w="506729" h="90805">
                <a:moveTo>
                  <a:pt x="213811" y="47774"/>
                </a:moveTo>
                <a:lnTo>
                  <a:pt x="167525" y="47774"/>
                </a:lnTo>
                <a:lnTo>
                  <a:pt x="167525" y="42416"/>
                </a:lnTo>
                <a:lnTo>
                  <a:pt x="213811" y="42416"/>
                </a:lnTo>
                <a:lnTo>
                  <a:pt x="213811" y="47774"/>
                </a:lnTo>
                <a:close/>
              </a:path>
              <a:path w="506729" h="90805">
                <a:moveTo>
                  <a:pt x="238117" y="26938"/>
                </a:moveTo>
                <a:lnTo>
                  <a:pt x="230974" y="26938"/>
                </a:lnTo>
                <a:lnTo>
                  <a:pt x="232760" y="24358"/>
                </a:lnTo>
                <a:lnTo>
                  <a:pt x="235141" y="22275"/>
                </a:lnTo>
                <a:lnTo>
                  <a:pt x="238117" y="20687"/>
                </a:lnTo>
                <a:lnTo>
                  <a:pt x="241094" y="19000"/>
                </a:lnTo>
                <a:lnTo>
                  <a:pt x="244368" y="18157"/>
                </a:lnTo>
                <a:lnTo>
                  <a:pt x="254786" y="18157"/>
                </a:lnTo>
                <a:lnTo>
                  <a:pt x="260243" y="20538"/>
                </a:lnTo>
                <a:lnTo>
                  <a:pt x="264184" y="25152"/>
                </a:lnTo>
                <a:lnTo>
                  <a:pt x="242830" y="25152"/>
                </a:lnTo>
                <a:lnTo>
                  <a:pt x="239854" y="25946"/>
                </a:lnTo>
                <a:lnTo>
                  <a:pt x="238117" y="26938"/>
                </a:lnTo>
                <a:close/>
              </a:path>
              <a:path w="506729" h="90805">
                <a:moveTo>
                  <a:pt x="230974" y="89297"/>
                </a:moveTo>
                <a:lnTo>
                  <a:pt x="223085" y="89297"/>
                </a:lnTo>
                <a:lnTo>
                  <a:pt x="223085" y="19348"/>
                </a:lnTo>
                <a:lnTo>
                  <a:pt x="230974" y="19348"/>
                </a:lnTo>
                <a:lnTo>
                  <a:pt x="230974" y="26938"/>
                </a:lnTo>
                <a:lnTo>
                  <a:pt x="238117" y="26938"/>
                </a:lnTo>
                <a:lnTo>
                  <a:pt x="234396" y="29021"/>
                </a:lnTo>
                <a:lnTo>
                  <a:pt x="232362" y="30906"/>
                </a:lnTo>
                <a:lnTo>
                  <a:pt x="230974" y="33188"/>
                </a:lnTo>
                <a:lnTo>
                  <a:pt x="230974" y="55960"/>
                </a:lnTo>
                <a:lnTo>
                  <a:pt x="232362" y="58241"/>
                </a:lnTo>
                <a:lnTo>
                  <a:pt x="234396" y="60176"/>
                </a:lnTo>
                <a:lnTo>
                  <a:pt x="237075" y="61763"/>
                </a:lnTo>
                <a:lnTo>
                  <a:pt x="238117" y="62359"/>
                </a:lnTo>
                <a:lnTo>
                  <a:pt x="230974" y="62359"/>
                </a:lnTo>
                <a:lnTo>
                  <a:pt x="230974" y="89297"/>
                </a:lnTo>
                <a:close/>
              </a:path>
              <a:path w="506729" h="90805">
                <a:moveTo>
                  <a:pt x="264191" y="64145"/>
                </a:moveTo>
                <a:lnTo>
                  <a:pt x="250867" y="64145"/>
                </a:lnTo>
                <a:lnTo>
                  <a:pt x="254786" y="62359"/>
                </a:lnTo>
                <a:lnTo>
                  <a:pt x="260739" y="55215"/>
                </a:lnTo>
                <a:lnTo>
                  <a:pt x="262227" y="50502"/>
                </a:lnTo>
                <a:lnTo>
                  <a:pt x="262227" y="38795"/>
                </a:lnTo>
                <a:lnTo>
                  <a:pt x="260739" y="34082"/>
                </a:lnTo>
                <a:lnTo>
                  <a:pt x="257763" y="30510"/>
                </a:lnTo>
                <a:lnTo>
                  <a:pt x="254885" y="26938"/>
                </a:lnTo>
                <a:lnTo>
                  <a:pt x="250966" y="25152"/>
                </a:lnTo>
                <a:lnTo>
                  <a:pt x="264184" y="25152"/>
                </a:lnTo>
                <a:lnTo>
                  <a:pt x="268478" y="29964"/>
                </a:lnTo>
                <a:lnTo>
                  <a:pt x="270561" y="36414"/>
                </a:lnTo>
                <a:lnTo>
                  <a:pt x="270561" y="52685"/>
                </a:lnTo>
                <a:lnTo>
                  <a:pt x="268478" y="59134"/>
                </a:lnTo>
                <a:lnTo>
                  <a:pt x="264191" y="64145"/>
                </a:lnTo>
                <a:close/>
              </a:path>
              <a:path w="506729" h="90805">
                <a:moveTo>
                  <a:pt x="254786" y="71140"/>
                </a:moveTo>
                <a:lnTo>
                  <a:pt x="240796" y="71140"/>
                </a:lnTo>
                <a:lnTo>
                  <a:pt x="235141" y="68213"/>
                </a:lnTo>
                <a:lnTo>
                  <a:pt x="230974" y="62359"/>
                </a:lnTo>
                <a:lnTo>
                  <a:pt x="238117" y="62359"/>
                </a:lnTo>
                <a:lnTo>
                  <a:pt x="239854" y="63351"/>
                </a:lnTo>
                <a:lnTo>
                  <a:pt x="242830" y="64145"/>
                </a:lnTo>
                <a:lnTo>
                  <a:pt x="264191" y="64145"/>
                </a:lnTo>
                <a:lnTo>
                  <a:pt x="260243" y="68758"/>
                </a:lnTo>
                <a:lnTo>
                  <a:pt x="254786" y="71140"/>
                </a:lnTo>
                <a:close/>
              </a:path>
              <a:path w="506729" h="90805">
                <a:moveTo>
                  <a:pt x="284418" y="31849"/>
                </a:moveTo>
                <a:lnTo>
                  <a:pt x="280846" y="26491"/>
                </a:lnTo>
                <a:lnTo>
                  <a:pt x="286204" y="20935"/>
                </a:lnTo>
                <a:lnTo>
                  <a:pt x="292952" y="18157"/>
                </a:lnTo>
                <a:lnTo>
                  <a:pt x="307239" y="18157"/>
                </a:lnTo>
                <a:lnTo>
                  <a:pt x="312002" y="19646"/>
                </a:lnTo>
                <a:lnTo>
                  <a:pt x="315374" y="22621"/>
                </a:lnTo>
                <a:lnTo>
                  <a:pt x="317979" y="24854"/>
                </a:lnTo>
                <a:lnTo>
                  <a:pt x="294093" y="24854"/>
                </a:lnTo>
                <a:lnTo>
                  <a:pt x="288884" y="27186"/>
                </a:lnTo>
                <a:lnTo>
                  <a:pt x="284418" y="31849"/>
                </a:lnTo>
                <a:close/>
              </a:path>
              <a:path w="506729" h="90805">
                <a:moveTo>
                  <a:pt x="320584" y="44649"/>
                </a:moveTo>
                <a:lnTo>
                  <a:pt x="312696" y="44649"/>
                </a:lnTo>
                <a:lnTo>
                  <a:pt x="312696" y="32197"/>
                </a:lnTo>
                <a:lnTo>
                  <a:pt x="311505" y="29567"/>
                </a:lnTo>
                <a:lnTo>
                  <a:pt x="306743" y="25797"/>
                </a:lnTo>
                <a:lnTo>
                  <a:pt x="303717" y="24854"/>
                </a:lnTo>
                <a:lnTo>
                  <a:pt x="317979" y="24854"/>
                </a:lnTo>
                <a:lnTo>
                  <a:pt x="318847" y="25599"/>
                </a:lnTo>
                <a:lnTo>
                  <a:pt x="320501" y="29567"/>
                </a:lnTo>
                <a:lnTo>
                  <a:pt x="320584" y="44649"/>
                </a:lnTo>
                <a:close/>
              </a:path>
              <a:path w="506729" h="90805">
                <a:moveTo>
                  <a:pt x="302873" y="71140"/>
                </a:moveTo>
                <a:lnTo>
                  <a:pt x="290868" y="71140"/>
                </a:lnTo>
                <a:lnTo>
                  <a:pt x="286601" y="69552"/>
                </a:lnTo>
                <a:lnTo>
                  <a:pt x="283228" y="66377"/>
                </a:lnTo>
                <a:lnTo>
                  <a:pt x="279954" y="63203"/>
                </a:lnTo>
                <a:lnTo>
                  <a:pt x="278317" y="59233"/>
                </a:lnTo>
                <a:lnTo>
                  <a:pt x="278317" y="49609"/>
                </a:lnTo>
                <a:lnTo>
                  <a:pt x="279954" y="45640"/>
                </a:lnTo>
                <a:lnTo>
                  <a:pt x="286601" y="39390"/>
                </a:lnTo>
                <a:lnTo>
                  <a:pt x="290868" y="37802"/>
                </a:lnTo>
                <a:lnTo>
                  <a:pt x="303270" y="37802"/>
                </a:lnTo>
                <a:lnTo>
                  <a:pt x="308826" y="40084"/>
                </a:lnTo>
                <a:lnTo>
                  <a:pt x="311686" y="43457"/>
                </a:lnTo>
                <a:lnTo>
                  <a:pt x="295084" y="43457"/>
                </a:lnTo>
                <a:lnTo>
                  <a:pt x="292058" y="44499"/>
                </a:lnTo>
                <a:lnTo>
                  <a:pt x="289776" y="46583"/>
                </a:lnTo>
                <a:lnTo>
                  <a:pt x="287495" y="48567"/>
                </a:lnTo>
                <a:lnTo>
                  <a:pt x="286354" y="51247"/>
                </a:lnTo>
                <a:lnTo>
                  <a:pt x="286354" y="57795"/>
                </a:lnTo>
                <a:lnTo>
                  <a:pt x="287495" y="60424"/>
                </a:lnTo>
                <a:lnTo>
                  <a:pt x="289776" y="62508"/>
                </a:lnTo>
                <a:lnTo>
                  <a:pt x="292058" y="64492"/>
                </a:lnTo>
                <a:lnTo>
                  <a:pt x="295084" y="65485"/>
                </a:lnTo>
                <a:lnTo>
                  <a:pt x="311470" y="65485"/>
                </a:lnTo>
                <a:lnTo>
                  <a:pt x="308430" y="68808"/>
                </a:lnTo>
                <a:lnTo>
                  <a:pt x="302873" y="71140"/>
                </a:lnTo>
                <a:close/>
              </a:path>
              <a:path w="506729" h="90805">
                <a:moveTo>
                  <a:pt x="311470" y="65485"/>
                </a:moveTo>
                <a:lnTo>
                  <a:pt x="305007" y="65485"/>
                </a:lnTo>
                <a:lnTo>
                  <a:pt x="309620" y="63401"/>
                </a:lnTo>
                <a:lnTo>
                  <a:pt x="312696" y="59233"/>
                </a:lnTo>
                <a:lnTo>
                  <a:pt x="312623" y="49609"/>
                </a:lnTo>
                <a:lnTo>
                  <a:pt x="309620" y="45541"/>
                </a:lnTo>
                <a:lnTo>
                  <a:pt x="305007" y="43457"/>
                </a:lnTo>
                <a:lnTo>
                  <a:pt x="311686" y="43457"/>
                </a:lnTo>
                <a:lnTo>
                  <a:pt x="312696" y="44649"/>
                </a:lnTo>
                <a:lnTo>
                  <a:pt x="320584" y="44649"/>
                </a:lnTo>
                <a:lnTo>
                  <a:pt x="320584" y="64145"/>
                </a:lnTo>
                <a:lnTo>
                  <a:pt x="312696" y="64145"/>
                </a:lnTo>
                <a:lnTo>
                  <a:pt x="311470" y="65485"/>
                </a:lnTo>
                <a:close/>
              </a:path>
              <a:path w="506729" h="90805">
                <a:moveTo>
                  <a:pt x="320584" y="69949"/>
                </a:moveTo>
                <a:lnTo>
                  <a:pt x="312696" y="69949"/>
                </a:lnTo>
                <a:lnTo>
                  <a:pt x="312696" y="64145"/>
                </a:lnTo>
                <a:lnTo>
                  <a:pt x="320584" y="64145"/>
                </a:lnTo>
                <a:lnTo>
                  <a:pt x="320584" y="69949"/>
                </a:lnTo>
                <a:close/>
              </a:path>
              <a:path w="506729" h="90805">
                <a:moveTo>
                  <a:pt x="350998" y="83493"/>
                </a:moveTo>
                <a:lnTo>
                  <a:pt x="339101" y="83493"/>
                </a:lnTo>
                <a:lnTo>
                  <a:pt x="340589" y="83095"/>
                </a:lnTo>
                <a:lnTo>
                  <a:pt x="341780" y="82302"/>
                </a:lnTo>
                <a:lnTo>
                  <a:pt x="342970" y="81608"/>
                </a:lnTo>
                <a:lnTo>
                  <a:pt x="344012" y="80218"/>
                </a:lnTo>
                <a:lnTo>
                  <a:pt x="348179" y="70544"/>
                </a:lnTo>
                <a:lnTo>
                  <a:pt x="327045" y="19348"/>
                </a:lnTo>
                <a:lnTo>
                  <a:pt x="335528" y="19348"/>
                </a:lnTo>
                <a:lnTo>
                  <a:pt x="352347" y="60871"/>
                </a:lnTo>
                <a:lnTo>
                  <a:pt x="360436" y="60871"/>
                </a:lnTo>
                <a:lnTo>
                  <a:pt x="350998" y="83493"/>
                </a:lnTo>
                <a:close/>
              </a:path>
              <a:path w="506729" h="90805">
                <a:moveTo>
                  <a:pt x="360436" y="60871"/>
                </a:moveTo>
                <a:lnTo>
                  <a:pt x="352347" y="60871"/>
                </a:lnTo>
                <a:lnTo>
                  <a:pt x="369164" y="19348"/>
                </a:lnTo>
                <a:lnTo>
                  <a:pt x="377796" y="19348"/>
                </a:lnTo>
                <a:lnTo>
                  <a:pt x="360436" y="60871"/>
                </a:lnTo>
                <a:close/>
              </a:path>
              <a:path w="506729" h="90805">
                <a:moveTo>
                  <a:pt x="337612" y="90487"/>
                </a:moveTo>
                <a:lnTo>
                  <a:pt x="335528" y="90487"/>
                </a:lnTo>
                <a:lnTo>
                  <a:pt x="333594" y="90239"/>
                </a:lnTo>
                <a:lnTo>
                  <a:pt x="331808" y="89743"/>
                </a:lnTo>
                <a:lnTo>
                  <a:pt x="332999" y="82599"/>
                </a:lnTo>
                <a:lnTo>
                  <a:pt x="334189" y="83194"/>
                </a:lnTo>
                <a:lnTo>
                  <a:pt x="335628" y="83493"/>
                </a:lnTo>
                <a:lnTo>
                  <a:pt x="350998" y="83493"/>
                </a:lnTo>
                <a:lnTo>
                  <a:pt x="349568" y="86965"/>
                </a:lnTo>
                <a:lnTo>
                  <a:pt x="344657" y="90388"/>
                </a:lnTo>
                <a:lnTo>
                  <a:pt x="337612" y="90487"/>
                </a:lnTo>
                <a:close/>
              </a:path>
              <a:path w="506729" h="90805">
                <a:moveTo>
                  <a:pt x="399982" y="27533"/>
                </a:moveTo>
                <a:lnTo>
                  <a:pt x="392259" y="27533"/>
                </a:lnTo>
                <a:lnTo>
                  <a:pt x="396923" y="21381"/>
                </a:lnTo>
                <a:lnTo>
                  <a:pt x="402529" y="18306"/>
                </a:lnTo>
                <a:lnTo>
                  <a:pt x="409077" y="18306"/>
                </a:lnTo>
                <a:lnTo>
                  <a:pt x="409077" y="26045"/>
                </a:lnTo>
                <a:lnTo>
                  <a:pt x="403570" y="26045"/>
                </a:lnTo>
                <a:lnTo>
                  <a:pt x="400941" y="26938"/>
                </a:lnTo>
                <a:lnTo>
                  <a:pt x="399982" y="27533"/>
                </a:lnTo>
                <a:close/>
              </a:path>
              <a:path w="506729" h="90805">
                <a:moveTo>
                  <a:pt x="392259" y="69949"/>
                </a:moveTo>
                <a:lnTo>
                  <a:pt x="384372" y="69949"/>
                </a:lnTo>
                <a:lnTo>
                  <a:pt x="384372" y="19348"/>
                </a:lnTo>
                <a:lnTo>
                  <a:pt x="392259" y="19348"/>
                </a:lnTo>
                <a:lnTo>
                  <a:pt x="392259" y="27533"/>
                </a:lnTo>
                <a:lnTo>
                  <a:pt x="399982" y="27533"/>
                </a:lnTo>
                <a:lnTo>
                  <a:pt x="398064" y="28724"/>
                </a:lnTo>
                <a:lnTo>
                  <a:pt x="395186" y="30411"/>
                </a:lnTo>
                <a:lnTo>
                  <a:pt x="393252" y="32197"/>
                </a:lnTo>
                <a:lnTo>
                  <a:pt x="392259" y="34082"/>
                </a:lnTo>
                <a:lnTo>
                  <a:pt x="392259" y="69949"/>
                </a:lnTo>
                <a:close/>
              </a:path>
              <a:path w="506729" h="90805">
                <a:moveTo>
                  <a:pt x="409077" y="26343"/>
                </a:moveTo>
                <a:lnTo>
                  <a:pt x="405951" y="26045"/>
                </a:lnTo>
                <a:lnTo>
                  <a:pt x="409077" y="26045"/>
                </a:lnTo>
                <a:lnTo>
                  <a:pt x="409077" y="26343"/>
                </a:lnTo>
                <a:close/>
              </a:path>
              <a:path w="506729" h="90805">
                <a:moveTo>
                  <a:pt x="447236" y="71140"/>
                </a:moveTo>
                <a:lnTo>
                  <a:pt x="432552" y="71140"/>
                </a:lnTo>
                <a:lnTo>
                  <a:pt x="426549" y="68659"/>
                </a:lnTo>
                <a:lnTo>
                  <a:pt x="417269" y="58787"/>
                </a:lnTo>
                <a:lnTo>
                  <a:pt x="417186" y="58638"/>
                </a:lnTo>
                <a:lnTo>
                  <a:pt x="414891" y="52388"/>
                </a:lnTo>
                <a:lnTo>
                  <a:pt x="414891" y="36810"/>
                </a:lnTo>
                <a:lnTo>
                  <a:pt x="417222" y="30460"/>
                </a:lnTo>
                <a:lnTo>
                  <a:pt x="421886" y="25599"/>
                </a:lnTo>
                <a:lnTo>
                  <a:pt x="426549" y="20637"/>
                </a:lnTo>
                <a:lnTo>
                  <a:pt x="432552" y="18157"/>
                </a:lnTo>
                <a:lnTo>
                  <a:pt x="447236" y="18157"/>
                </a:lnTo>
                <a:lnTo>
                  <a:pt x="453239" y="20637"/>
                </a:lnTo>
                <a:lnTo>
                  <a:pt x="457482" y="25152"/>
                </a:lnTo>
                <a:lnTo>
                  <a:pt x="435032" y="25152"/>
                </a:lnTo>
                <a:lnTo>
                  <a:pt x="431013" y="26988"/>
                </a:lnTo>
                <a:lnTo>
                  <a:pt x="427839" y="30659"/>
                </a:lnTo>
                <a:lnTo>
                  <a:pt x="424664" y="34230"/>
                </a:lnTo>
                <a:lnTo>
                  <a:pt x="423076" y="38894"/>
                </a:lnTo>
                <a:lnTo>
                  <a:pt x="423076" y="50403"/>
                </a:lnTo>
                <a:lnTo>
                  <a:pt x="424615" y="55116"/>
                </a:lnTo>
                <a:lnTo>
                  <a:pt x="427690" y="58787"/>
                </a:lnTo>
                <a:lnTo>
                  <a:pt x="430865" y="62359"/>
                </a:lnTo>
                <a:lnTo>
                  <a:pt x="434933" y="64145"/>
                </a:lnTo>
                <a:lnTo>
                  <a:pt x="457483" y="64145"/>
                </a:lnTo>
                <a:lnTo>
                  <a:pt x="453239" y="68659"/>
                </a:lnTo>
                <a:lnTo>
                  <a:pt x="447236" y="71140"/>
                </a:lnTo>
                <a:close/>
              </a:path>
              <a:path w="506729" h="90805">
                <a:moveTo>
                  <a:pt x="457483" y="64145"/>
                </a:moveTo>
                <a:lnTo>
                  <a:pt x="444855" y="64145"/>
                </a:lnTo>
                <a:lnTo>
                  <a:pt x="448873" y="62309"/>
                </a:lnTo>
                <a:lnTo>
                  <a:pt x="451948" y="58638"/>
                </a:lnTo>
                <a:lnTo>
                  <a:pt x="455124" y="54967"/>
                </a:lnTo>
                <a:lnTo>
                  <a:pt x="456677" y="50403"/>
                </a:lnTo>
                <a:lnTo>
                  <a:pt x="456677" y="38894"/>
                </a:lnTo>
                <a:lnTo>
                  <a:pt x="455124" y="34329"/>
                </a:lnTo>
                <a:lnTo>
                  <a:pt x="451948" y="30659"/>
                </a:lnTo>
                <a:lnTo>
                  <a:pt x="448873" y="26988"/>
                </a:lnTo>
                <a:lnTo>
                  <a:pt x="444855" y="25152"/>
                </a:lnTo>
                <a:lnTo>
                  <a:pt x="457482" y="25152"/>
                </a:lnTo>
                <a:lnTo>
                  <a:pt x="462664" y="30460"/>
                </a:lnTo>
                <a:lnTo>
                  <a:pt x="465045" y="36810"/>
                </a:lnTo>
                <a:lnTo>
                  <a:pt x="465045" y="52388"/>
                </a:lnTo>
                <a:lnTo>
                  <a:pt x="462701" y="58638"/>
                </a:lnTo>
                <a:lnTo>
                  <a:pt x="462616" y="58787"/>
                </a:lnTo>
                <a:lnTo>
                  <a:pt x="457483" y="64145"/>
                </a:lnTo>
                <a:close/>
              </a:path>
              <a:path w="506729" h="90805">
                <a:moveTo>
                  <a:pt x="483814" y="69949"/>
                </a:moveTo>
                <a:lnTo>
                  <a:pt x="475927" y="69949"/>
                </a:lnTo>
                <a:lnTo>
                  <a:pt x="475927" y="0"/>
                </a:lnTo>
                <a:lnTo>
                  <a:pt x="483814" y="0"/>
                </a:lnTo>
                <a:lnTo>
                  <a:pt x="483814" y="69949"/>
                </a:lnTo>
                <a:close/>
              </a:path>
              <a:path w="506729" h="90805">
                <a:moveTo>
                  <a:pt x="506652" y="69949"/>
                </a:moveTo>
                <a:lnTo>
                  <a:pt x="498764" y="69949"/>
                </a:lnTo>
                <a:lnTo>
                  <a:pt x="498764" y="0"/>
                </a:lnTo>
                <a:lnTo>
                  <a:pt x="506652" y="0"/>
                </a:lnTo>
                <a:lnTo>
                  <a:pt x="506652" y="69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3842" y="2085995"/>
            <a:ext cx="946785" cy="179070"/>
          </a:xfrm>
          <a:custGeom>
            <a:avLst/>
            <a:gdLst/>
            <a:ahLst/>
            <a:cxnLst/>
            <a:rect l="l" t="t" r="r" b="b"/>
            <a:pathLst>
              <a:path w="946785" h="179069">
                <a:moveTo>
                  <a:pt x="0" y="0"/>
                </a:moveTo>
                <a:lnTo>
                  <a:pt x="946498" y="0"/>
                </a:lnTo>
                <a:lnTo>
                  <a:pt x="946498" y="178499"/>
                </a:lnTo>
                <a:lnTo>
                  <a:pt x="0" y="178499"/>
                </a:lnTo>
                <a:lnTo>
                  <a:pt x="0" y="0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65217" y="2125774"/>
            <a:ext cx="586105" cy="72390"/>
          </a:xfrm>
          <a:custGeom>
            <a:avLst/>
            <a:gdLst/>
            <a:ahLst/>
            <a:cxnLst/>
            <a:rect l="l" t="t" r="r" b="b"/>
            <a:pathLst>
              <a:path w="586104" h="72389">
                <a:moveTo>
                  <a:pt x="15610" y="28574"/>
                </a:moveTo>
                <a:lnTo>
                  <a:pt x="7887" y="28574"/>
                </a:lnTo>
                <a:lnTo>
                  <a:pt x="12551" y="22422"/>
                </a:lnTo>
                <a:lnTo>
                  <a:pt x="18156" y="19347"/>
                </a:lnTo>
                <a:lnTo>
                  <a:pt x="24704" y="19347"/>
                </a:lnTo>
                <a:lnTo>
                  <a:pt x="24704" y="27086"/>
                </a:lnTo>
                <a:lnTo>
                  <a:pt x="19198" y="27086"/>
                </a:lnTo>
                <a:lnTo>
                  <a:pt x="16569" y="27979"/>
                </a:lnTo>
                <a:lnTo>
                  <a:pt x="15610" y="28574"/>
                </a:lnTo>
                <a:close/>
              </a:path>
              <a:path w="586104" h="72389">
                <a:moveTo>
                  <a:pt x="7887" y="70990"/>
                </a:moveTo>
                <a:lnTo>
                  <a:pt x="0" y="70990"/>
                </a:lnTo>
                <a:lnTo>
                  <a:pt x="0" y="20389"/>
                </a:lnTo>
                <a:lnTo>
                  <a:pt x="7887" y="20389"/>
                </a:lnTo>
                <a:lnTo>
                  <a:pt x="7887" y="28574"/>
                </a:lnTo>
                <a:lnTo>
                  <a:pt x="15610" y="28574"/>
                </a:lnTo>
                <a:lnTo>
                  <a:pt x="13692" y="29765"/>
                </a:lnTo>
                <a:lnTo>
                  <a:pt x="10814" y="31452"/>
                </a:lnTo>
                <a:lnTo>
                  <a:pt x="8880" y="33238"/>
                </a:lnTo>
                <a:lnTo>
                  <a:pt x="7887" y="35123"/>
                </a:lnTo>
                <a:lnTo>
                  <a:pt x="7887" y="70990"/>
                </a:lnTo>
                <a:close/>
              </a:path>
              <a:path w="586104" h="72389">
                <a:moveTo>
                  <a:pt x="24704" y="27384"/>
                </a:moveTo>
                <a:lnTo>
                  <a:pt x="21579" y="27086"/>
                </a:lnTo>
                <a:lnTo>
                  <a:pt x="24704" y="27086"/>
                </a:lnTo>
                <a:lnTo>
                  <a:pt x="24704" y="27384"/>
                </a:lnTo>
                <a:close/>
              </a:path>
              <a:path w="586104" h="72389">
                <a:moveTo>
                  <a:pt x="62863" y="72181"/>
                </a:moveTo>
                <a:lnTo>
                  <a:pt x="48179" y="72181"/>
                </a:lnTo>
                <a:lnTo>
                  <a:pt x="42176" y="69700"/>
                </a:lnTo>
                <a:lnTo>
                  <a:pt x="32897" y="59828"/>
                </a:lnTo>
                <a:lnTo>
                  <a:pt x="32814" y="59679"/>
                </a:lnTo>
                <a:lnTo>
                  <a:pt x="30518" y="53429"/>
                </a:lnTo>
                <a:lnTo>
                  <a:pt x="30518" y="37851"/>
                </a:lnTo>
                <a:lnTo>
                  <a:pt x="32850" y="31501"/>
                </a:lnTo>
                <a:lnTo>
                  <a:pt x="37514" y="26640"/>
                </a:lnTo>
                <a:lnTo>
                  <a:pt x="42176" y="21678"/>
                </a:lnTo>
                <a:lnTo>
                  <a:pt x="48179" y="19198"/>
                </a:lnTo>
                <a:lnTo>
                  <a:pt x="62863" y="19198"/>
                </a:lnTo>
                <a:lnTo>
                  <a:pt x="68866" y="21678"/>
                </a:lnTo>
                <a:lnTo>
                  <a:pt x="73110" y="26193"/>
                </a:lnTo>
                <a:lnTo>
                  <a:pt x="50660" y="26193"/>
                </a:lnTo>
                <a:lnTo>
                  <a:pt x="46641" y="28029"/>
                </a:lnTo>
                <a:lnTo>
                  <a:pt x="43467" y="31700"/>
                </a:lnTo>
                <a:lnTo>
                  <a:pt x="40291" y="35271"/>
                </a:lnTo>
                <a:lnTo>
                  <a:pt x="38704" y="39935"/>
                </a:lnTo>
                <a:lnTo>
                  <a:pt x="38704" y="51444"/>
                </a:lnTo>
                <a:lnTo>
                  <a:pt x="40242" y="56157"/>
                </a:lnTo>
                <a:lnTo>
                  <a:pt x="43317" y="59828"/>
                </a:lnTo>
                <a:lnTo>
                  <a:pt x="46493" y="63400"/>
                </a:lnTo>
                <a:lnTo>
                  <a:pt x="50560" y="65186"/>
                </a:lnTo>
                <a:lnTo>
                  <a:pt x="73110" y="65186"/>
                </a:lnTo>
                <a:lnTo>
                  <a:pt x="68866" y="69700"/>
                </a:lnTo>
                <a:lnTo>
                  <a:pt x="62863" y="72181"/>
                </a:lnTo>
                <a:close/>
              </a:path>
              <a:path w="586104" h="72389">
                <a:moveTo>
                  <a:pt x="73110" y="65186"/>
                </a:moveTo>
                <a:lnTo>
                  <a:pt x="60482" y="65186"/>
                </a:lnTo>
                <a:lnTo>
                  <a:pt x="64501" y="63350"/>
                </a:lnTo>
                <a:lnTo>
                  <a:pt x="67576" y="59679"/>
                </a:lnTo>
                <a:lnTo>
                  <a:pt x="70751" y="56008"/>
                </a:lnTo>
                <a:lnTo>
                  <a:pt x="72305" y="51444"/>
                </a:lnTo>
                <a:lnTo>
                  <a:pt x="72305" y="39935"/>
                </a:lnTo>
                <a:lnTo>
                  <a:pt x="70751" y="35371"/>
                </a:lnTo>
                <a:lnTo>
                  <a:pt x="67576" y="31700"/>
                </a:lnTo>
                <a:lnTo>
                  <a:pt x="64501" y="28029"/>
                </a:lnTo>
                <a:lnTo>
                  <a:pt x="60482" y="26193"/>
                </a:lnTo>
                <a:lnTo>
                  <a:pt x="73110" y="26193"/>
                </a:lnTo>
                <a:lnTo>
                  <a:pt x="78292" y="31501"/>
                </a:lnTo>
                <a:lnTo>
                  <a:pt x="80673" y="37851"/>
                </a:lnTo>
                <a:lnTo>
                  <a:pt x="80673" y="53429"/>
                </a:lnTo>
                <a:lnTo>
                  <a:pt x="78329" y="59679"/>
                </a:lnTo>
                <a:lnTo>
                  <a:pt x="78244" y="59828"/>
                </a:lnTo>
                <a:lnTo>
                  <a:pt x="73110" y="65186"/>
                </a:lnTo>
                <a:close/>
              </a:path>
              <a:path w="586104" h="72389">
                <a:moveTo>
                  <a:pt x="99442" y="70990"/>
                </a:moveTo>
                <a:lnTo>
                  <a:pt x="91554" y="70990"/>
                </a:lnTo>
                <a:lnTo>
                  <a:pt x="91554" y="1041"/>
                </a:lnTo>
                <a:lnTo>
                  <a:pt x="99442" y="1041"/>
                </a:lnTo>
                <a:lnTo>
                  <a:pt x="99442" y="70990"/>
                </a:lnTo>
                <a:close/>
              </a:path>
              <a:path w="586104" h="72389">
                <a:moveTo>
                  <a:pt x="145397" y="72181"/>
                </a:moveTo>
                <a:lnTo>
                  <a:pt x="129622" y="72181"/>
                </a:lnTo>
                <a:lnTo>
                  <a:pt x="123420" y="69700"/>
                </a:lnTo>
                <a:lnTo>
                  <a:pt x="118559" y="64740"/>
                </a:lnTo>
                <a:lnTo>
                  <a:pt x="113796" y="59778"/>
                </a:lnTo>
                <a:lnTo>
                  <a:pt x="111415" y="53429"/>
                </a:lnTo>
                <a:lnTo>
                  <a:pt x="111415" y="38149"/>
                </a:lnTo>
                <a:lnTo>
                  <a:pt x="113796" y="31848"/>
                </a:lnTo>
                <a:lnTo>
                  <a:pt x="123321" y="21728"/>
                </a:lnTo>
                <a:lnTo>
                  <a:pt x="129274" y="19198"/>
                </a:lnTo>
                <a:lnTo>
                  <a:pt x="143661" y="19198"/>
                </a:lnTo>
                <a:lnTo>
                  <a:pt x="149515" y="21728"/>
                </a:lnTo>
                <a:lnTo>
                  <a:pt x="152929" y="25598"/>
                </a:lnTo>
                <a:lnTo>
                  <a:pt x="131606" y="25598"/>
                </a:lnTo>
                <a:lnTo>
                  <a:pt x="127687" y="27234"/>
                </a:lnTo>
                <a:lnTo>
                  <a:pt x="124512" y="30509"/>
                </a:lnTo>
                <a:lnTo>
                  <a:pt x="121436" y="33784"/>
                </a:lnTo>
                <a:lnTo>
                  <a:pt x="119849" y="37801"/>
                </a:lnTo>
                <a:lnTo>
                  <a:pt x="119749" y="42564"/>
                </a:lnTo>
                <a:lnTo>
                  <a:pt x="160677" y="42564"/>
                </a:lnTo>
                <a:lnTo>
                  <a:pt x="160677" y="48220"/>
                </a:lnTo>
                <a:lnTo>
                  <a:pt x="119749" y="48220"/>
                </a:lnTo>
                <a:lnTo>
                  <a:pt x="120048" y="53378"/>
                </a:lnTo>
                <a:lnTo>
                  <a:pt x="121883" y="57596"/>
                </a:lnTo>
                <a:lnTo>
                  <a:pt x="125256" y="60870"/>
                </a:lnTo>
                <a:lnTo>
                  <a:pt x="128729" y="64145"/>
                </a:lnTo>
                <a:lnTo>
                  <a:pt x="132945" y="65781"/>
                </a:lnTo>
                <a:lnTo>
                  <a:pt x="155915" y="65781"/>
                </a:lnTo>
                <a:lnTo>
                  <a:pt x="152094" y="69601"/>
                </a:lnTo>
                <a:lnTo>
                  <a:pt x="145397" y="72181"/>
                </a:lnTo>
                <a:close/>
              </a:path>
              <a:path w="586104" h="72389">
                <a:moveTo>
                  <a:pt x="160677" y="42564"/>
                </a:moveTo>
                <a:lnTo>
                  <a:pt x="152938" y="42564"/>
                </a:lnTo>
                <a:lnTo>
                  <a:pt x="152938" y="37801"/>
                </a:lnTo>
                <a:lnTo>
                  <a:pt x="151400" y="33784"/>
                </a:lnTo>
                <a:lnTo>
                  <a:pt x="145249" y="27234"/>
                </a:lnTo>
                <a:lnTo>
                  <a:pt x="141230" y="25598"/>
                </a:lnTo>
                <a:lnTo>
                  <a:pt x="152929" y="25598"/>
                </a:lnTo>
                <a:lnTo>
                  <a:pt x="153979" y="26789"/>
                </a:lnTo>
                <a:lnTo>
                  <a:pt x="158445" y="31749"/>
                </a:lnTo>
                <a:lnTo>
                  <a:pt x="160643" y="38149"/>
                </a:lnTo>
                <a:lnTo>
                  <a:pt x="160677" y="42564"/>
                </a:lnTo>
                <a:close/>
              </a:path>
              <a:path w="586104" h="72389">
                <a:moveTo>
                  <a:pt x="155915" y="65781"/>
                </a:moveTo>
                <a:lnTo>
                  <a:pt x="144058" y="65781"/>
                </a:lnTo>
                <a:lnTo>
                  <a:pt x="149267" y="63648"/>
                </a:lnTo>
                <a:lnTo>
                  <a:pt x="153534" y="59382"/>
                </a:lnTo>
                <a:lnTo>
                  <a:pt x="157254" y="64442"/>
                </a:lnTo>
                <a:lnTo>
                  <a:pt x="155915" y="65781"/>
                </a:lnTo>
                <a:close/>
              </a:path>
              <a:path w="586104" h="72389">
                <a:moveTo>
                  <a:pt x="212911" y="28723"/>
                </a:moveTo>
                <a:lnTo>
                  <a:pt x="166626" y="28723"/>
                </a:lnTo>
                <a:lnTo>
                  <a:pt x="166626" y="23067"/>
                </a:lnTo>
                <a:lnTo>
                  <a:pt x="212911" y="23067"/>
                </a:lnTo>
                <a:lnTo>
                  <a:pt x="212911" y="28723"/>
                </a:lnTo>
                <a:close/>
              </a:path>
              <a:path w="586104" h="72389">
                <a:moveTo>
                  <a:pt x="212911" y="48815"/>
                </a:moveTo>
                <a:lnTo>
                  <a:pt x="166626" y="48815"/>
                </a:lnTo>
                <a:lnTo>
                  <a:pt x="166626" y="43457"/>
                </a:lnTo>
                <a:lnTo>
                  <a:pt x="212911" y="43457"/>
                </a:lnTo>
                <a:lnTo>
                  <a:pt x="212911" y="48815"/>
                </a:lnTo>
                <a:close/>
              </a:path>
              <a:path w="586104" h="72389">
                <a:moveTo>
                  <a:pt x="232158" y="20389"/>
                </a:moveTo>
                <a:lnTo>
                  <a:pt x="224419" y="20389"/>
                </a:lnTo>
                <a:lnTo>
                  <a:pt x="224419" y="11261"/>
                </a:lnTo>
                <a:lnTo>
                  <a:pt x="225708" y="7193"/>
                </a:lnTo>
                <a:lnTo>
                  <a:pt x="230868" y="1438"/>
                </a:lnTo>
                <a:lnTo>
                  <a:pt x="234440" y="0"/>
                </a:lnTo>
                <a:lnTo>
                  <a:pt x="243270" y="0"/>
                </a:lnTo>
                <a:lnTo>
                  <a:pt x="246842" y="1289"/>
                </a:lnTo>
                <a:lnTo>
                  <a:pt x="249720" y="3869"/>
                </a:lnTo>
                <a:lnTo>
                  <a:pt x="248035" y="6548"/>
                </a:lnTo>
                <a:lnTo>
                  <a:pt x="234837" y="6548"/>
                </a:lnTo>
                <a:lnTo>
                  <a:pt x="232158" y="9871"/>
                </a:lnTo>
                <a:lnTo>
                  <a:pt x="232158" y="20389"/>
                </a:lnTo>
                <a:close/>
              </a:path>
              <a:path w="586104" h="72389">
                <a:moveTo>
                  <a:pt x="246445" y="9078"/>
                </a:moveTo>
                <a:lnTo>
                  <a:pt x="244659" y="7391"/>
                </a:lnTo>
                <a:lnTo>
                  <a:pt x="242576" y="6548"/>
                </a:lnTo>
                <a:lnTo>
                  <a:pt x="248035" y="6548"/>
                </a:lnTo>
                <a:lnTo>
                  <a:pt x="246445" y="9078"/>
                </a:lnTo>
                <a:close/>
              </a:path>
              <a:path w="586104" h="72389">
                <a:moveTo>
                  <a:pt x="242426" y="27234"/>
                </a:moveTo>
                <a:lnTo>
                  <a:pt x="215936" y="27234"/>
                </a:lnTo>
                <a:lnTo>
                  <a:pt x="215936" y="20389"/>
                </a:lnTo>
                <a:lnTo>
                  <a:pt x="242426" y="20389"/>
                </a:lnTo>
                <a:lnTo>
                  <a:pt x="242426" y="27234"/>
                </a:lnTo>
                <a:close/>
              </a:path>
              <a:path w="586104" h="72389">
                <a:moveTo>
                  <a:pt x="232158" y="70990"/>
                </a:moveTo>
                <a:lnTo>
                  <a:pt x="224419" y="70990"/>
                </a:lnTo>
                <a:lnTo>
                  <a:pt x="224419" y="27234"/>
                </a:lnTo>
                <a:lnTo>
                  <a:pt x="232158" y="27234"/>
                </a:lnTo>
                <a:lnTo>
                  <a:pt x="232158" y="70990"/>
                </a:lnTo>
                <a:close/>
              </a:path>
              <a:path w="586104" h="72389">
                <a:moveTo>
                  <a:pt x="266522" y="28574"/>
                </a:moveTo>
                <a:lnTo>
                  <a:pt x="258799" y="28574"/>
                </a:lnTo>
                <a:lnTo>
                  <a:pt x="263462" y="22422"/>
                </a:lnTo>
                <a:lnTo>
                  <a:pt x="269068" y="19347"/>
                </a:lnTo>
                <a:lnTo>
                  <a:pt x="275616" y="19347"/>
                </a:lnTo>
                <a:lnTo>
                  <a:pt x="275616" y="27086"/>
                </a:lnTo>
                <a:lnTo>
                  <a:pt x="270110" y="27086"/>
                </a:lnTo>
                <a:lnTo>
                  <a:pt x="267481" y="27979"/>
                </a:lnTo>
                <a:lnTo>
                  <a:pt x="266522" y="28574"/>
                </a:lnTo>
                <a:close/>
              </a:path>
              <a:path w="586104" h="72389">
                <a:moveTo>
                  <a:pt x="258799" y="70990"/>
                </a:moveTo>
                <a:lnTo>
                  <a:pt x="250911" y="70990"/>
                </a:lnTo>
                <a:lnTo>
                  <a:pt x="250911" y="20389"/>
                </a:lnTo>
                <a:lnTo>
                  <a:pt x="258799" y="20389"/>
                </a:lnTo>
                <a:lnTo>
                  <a:pt x="258799" y="28574"/>
                </a:lnTo>
                <a:lnTo>
                  <a:pt x="266522" y="28574"/>
                </a:lnTo>
                <a:lnTo>
                  <a:pt x="264603" y="29765"/>
                </a:lnTo>
                <a:lnTo>
                  <a:pt x="261726" y="31452"/>
                </a:lnTo>
                <a:lnTo>
                  <a:pt x="259791" y="33238"/>
                </a:lnTo>
                <a:lnTo>
                  <a:pt x="258799" y="35123"/>
                </a:lnTo>
                <a:lnTo>
                  <a:pt x="258799" y="70990"/>
                </a:lnTo>
                <a:close/>
              </a:path>
              <a:path w="586104" h="72389">
                <a:moveTo>
                  <a:pt x="275616" y="27384"/>
                </a:moveTo>
                <a:lnTo>
                  <a:pt x="272491" y="27086"/>
                </a:lnTo>
                <a:lnTo>
                  <a:pt x="275616" y="27086"/>
                </a:lnTo>
                <a:lnTo>
                  <a:pt x="275616" y="27384"/>
                </a:lnTo>
                <a:close/>
              </a:path>
              <a:path w="586104" h="72389">
                <a:moveTo>
                  <a:pt x="313775" y="72181"/>
                </a:moveTo>
                <a:lnTo>
                  <a:pt x="299092" y="72181"/>
                </a:lnTo>
                <a:lnTo>
                  <a:pt x="293089" y="69700"/>
                </a:lnTo>
                <a:lnTo>
                  <a:pt x="283809" y="59828"/>
                </a:lnTo>
                <a:lnTo>
                  <a:pt x="283726" y="59679"/>
                </a:lnTo>
                <a:lnTo>
                  <a:pt x="281430" y="53429"/>
                </a:lnTo>
                <a:lnTo>
                  <a:pt x="281430" y="37851"/>
                </a:lnTo>
                <a:lnTo>
                  <a:pt x="283762" y="31501"/>
                </a:lnTo>
                <a:lnTo>
                  <a:pt x="288425" y="26640"/>
                </a:lnTo>
                <a:lnTo>
                  <a:pt x="293089" y="21678"/>
                </a:lnTo>
                <a:lnTo>
                  <a:pt x="299092" y="19198"/>
                </a:lnTo>
                <a:lnTo>
                  <a:pt x="313775" y="19198"/>
                </a:lnTo>
                <a:lnTo>
                  <a:pt x="319778" y="21678"/>
                </a:lnTo>
                <a:lnTo>
                  <a:pt x="324021" y="26193"/>
                </a:lnTo>
                <a:lnTo>
                  <a:pt x="301572" y="26193"/>
                </a:lnTo>
                <a:lnTo>
                  <a:pt x="297553" y="28029"/>
                </a:lnTo>
                <a:lnTo>
                  <a:pt x="294379" y="31700"/>
                </a:lnTo>
                <a:lnTo>
                  <a:pt x="291203" y="35271"/>
                </a:lnTo>
                <a:lnTo>
                  <a:pt x="289616" y="39935"/>
                </a:lnTo>
                <a:lnTo>
                  <a:pt x="289616" y="51444"/>
                </a:lnTo>
                <a:lnTo>
                  <a:pt x="291153" y="56157"/>
                </a:lnTo>
                <a:lnTo>
                  <a:pt x="294229" y="59828"/>
                </a:lnTo>
                <a:lnTo>
                  <a:pt x="297405" y="63400"/>
                </a:lnTo>
                <a:lnTo>
                  <a:pt x="301473" y="65186"/>
                </a:lnTo>
                <a:lnTo>
                  <a:pt x="324022" y="65186"/>
                </a:lnTo>
                <a:lnTo>
                  <a:pt x="319778" y="69700"/>
                </a:lnTo>
                <a:lnTo>
                  <a:pt x="313775" y="72181"/>
                </a:lnTo>
                <a:close/>
              </a:path>
              <a:path w="586104" h="72389">
                <a:moveTo>
                  <a:pt x="324022" y="65186"/>
                </a:moveTo>
                <a:lnTo>
                  <a:pt x="311394" y="65186"/>
                </a:lnTo>
                <a:lnTo>
                  <a:pt x="315413" y="63350"/>
                </a:lnTo>
                <a:lnTo>
                  <a:pt x="318488" y="59679"/>
                </a:lnTo>
                <a:lnTo>
                  <a:pt x="321664" y="56008"/>
                </a:lnTo>
                <a:lnTo>
                  <a:pt x="323217" y="51444"/>
                </a:lnTo>
                <a:lnTo>
                  <a:pt x="323217" y="39935"/>
                </a:lnTo>
                <a:lnTo>
                  <a:pt x="321664" y="35371"/>
                </a:lnTo>
                <a:lnTo>
                  <a:pt x="318488" y="31700"/>
                </a:lnTo>
                <a:lnTo>
                  <a:pt x="315413" y="28029"/>
                </a:lnTo>
                <a:lnTo>
                  <a:pt x="311394" y="26193"/>
                </a:lnTo>
                <a:lnTo>
                  <a:pt x="324021" y="26193"/>
                </a:lnTo>
                <a:lnTo>
                  <a:pt x="329204" y="31501"/>
                </a:lnTo>
                <a:lnTo>
                  <a:pt x="331585" y="37851"/>
                </a:lnTo>
                <a:lnTo>
                  <a:pt x="331585" y="53429"/>
                </a:lnTo>
                <a:lnTo>
                  <a:pt x="329241" y="59679"/>
                </a:lnTo>
                <a:lnTo>
                  <a:pt x="329156" y="59828"/>
                </a:lnTo>
                <a:lnTo>
                  <a:pt x="324022" y="65186"/>
                </a:lnTo>
                <a:close/>
              </a:path>
              <a:path w="586104" h="72389">
                <a:moveTo>
                  <a:pt x="358223" y="27681"/>
                </a:moveTo>
                <a:lnTo>
                  <a:pt x="350354" y="27681"/>
                </a:lnTo>
                <a:lnTo>
                  <a:pt x="352437" y="25201"/>
                </a:lnTo>
                <a:lnTo>
                  <a:pt x="355067" y="23167"/>
                </a:lnTo>
                <a:lnTo>
                  <a:pt x="361416" y="19991"/>
                </a:lnTo>
                <a:lnTo>
                  <a:pt x="364790" y="19198"/>
                </a:lnTo>
                <a:lnTo>
                  <a:pt x="379078" y="19198"/>
                </a:lnTo>
                <a:lnTo>
                  <a:pt x="384435" y="24605"/>
                </a:lnTo>
                <a:lnTo>
                  <a:pt x="384435" y="26193"/>
                </a:lnTo>
                <a:lnTo>
                  <a:pt x="362359" y="26193"/>
                </a:lnTo>
                <a:lnTo>
                  <a:pt x="359482" y="26987"/>
                </a:lnTo>
                <a:lnTo>
                  <a:pt x="358223" y="27681"/>
                </a:lnTo>
                <a:close/>
              </a:path>
              <a:path w="586104" h="72389">
                <a:moveTo>
                  <a:pt x="350354" y="70990"/>
                </a:moveTo>
                <a:lnTo>
                  <a:pt x="342465" y="70990"/>
                </a:lnTo>
                <a:lnTo>
                  <a:pt x="342465" y="20389"/>
                </a:lnTo>
                <a:lnTo>
                  <a:pt x="350354" y="20389"/>
                </a:lnTo>
                <a:lnTo>
                  <a:pt x="350354" y="27681"/>
                </a:lnTo>
                <a:lnTo>
                  <a:pt x="358223" y="27681"/>
                </a:lnTo>
                <a:lnTo>
                  <a:pt x="356604" y="28574"/>
                </a:lnTo>
                <a:lnTo>
                  <a:pt x="353826" y="30062"/>
                </a:lnTo>
                <a:lnTo>
                  <a:pt x="351743" y="31848"/>
                </a:lnTo>
                <a:lnTo>
                  <a:pt x="350354" y="33932"/>
                </a:lnTo>
                <a:lnTo>
                  <a:pt x="350354" y="70990"/>
                </a:lnTo>
                <a:close/>
              </a:path>
              <a:path w="586104" h="72389">
                <a:moveTo>
                  <a:pt x="384435" y="70990"/>
                </a:moveTo>
                <a:lnTo>
                  <a:pt x="376548" y="70990"/>
                </a:lnTo>
                <a:lnTo>
                  <a:pt x="376548" y="33386"/>
                </a:lnTo>
                <a:lnTo>
                  <a:pt x="375506" y="30311"/>
                </a:lnTo>
                <a:lnTo>
                  <a:pt x="373422" y="28723"/>
                </a:lnTo>
                <a:lnTo>
                  <a:pt x="371438" y="27036"/>
                </a:lnTo>
                <a:lnTo>
                  <a:pt x="368710" y="26193"/>
                </a:lnTo>
                <a:lnTo>
                  <a:pt x="384435" y="26193"/>
                </a:lnTo>
                <a:lnTo>
                  <a:pt x="384435" y="70990"/>
                </a:lnTo>
                <a:close/>
              </a:path>
              <a:path w="586104" h="72389">
                <a:moveTo>
                  <a:pt x="407770" y="20389"/>
                </a:moveTo>
                <a:lnTo>
                  <a:pt x="399881" y="20389"/>
                </a:lnTo>
                <a:lnTo>
                  <a:pt x="399881" y="6548"/>
                </a:lnTo>
                <a:lnTo>
                  <a:pt x="407770" y="6548"/>
                </a:lnTo>
                <a:lnTo>
                  <a:pt x="407770" y="20389"/>
                </a:lnTo>
                <a:close/>
              </a:path>
              <a:path w="586104" h="72389">
                <a:moveTo>
                  <a:pt x="418039" y="27234"/>
                </a:moveTo>
                <a:lnTo>
                  <a:pt x="391548" y="27234"/>
                </a:lnTo>
                <a:lnTo>
                  <a:pt x="391548" y="20389"/>
                </a:lnTo>
                <a:lnTo>
                  <a:pt x="418039" y="20389"/>
                </a:lnTo>
                <a:lnTo>
                  <a:pt x="418039" y="27234"/>
                </a:lnTo>
                <a:close/>
              </a:path>
              <a:path w="586104" h="72389">
                <a:moveTo>
                  <a:pt x="415260" y="72181"/>
                </a:moveTo>
                <a:lnTo>
                  <a:pt x="403652" y="72181"/>
                </a:lnTo>
                <a:lnTo>
                  <a:pt x="399881" y="68261"/>
                </a:lnTo>
                <a:lnTo>
                  <a:pt x="399881" y="27234"/>
                </a:lnTo>
                <a:lnTo>
                  <a:pt x="407770" y="27234"/>
                </a:lnTo>
                <a:lnTo>
                  <a:pt x="407770" y="60672"/>
                </a:lnTo>
                <a:lnTo>
                  <a:pt x="408166" y="62209"/>
                </a:lnTo>
                <a:lnTo>
                  <a:pt x="408960" y="63400"/>
                </a:lnTo>
                <a:lnTo>
                  <a:pt x="409853" y="64590"/>
                </a:lnTo>
                <a:lnTo>
                  <a:pt x="411192" y="65186"/>
                </a:lnTo>
                <a:lnTo>
                  <a:pt x="419117" y="65186"/>
                </a:lnTo>
                <a:lnTo>
                  <a:pt x="420568" y="69056"/>
                </a:lnTo>
                <a:lnTo>
                  <a:pt x="418386" y="71139"/>
                </a:lnTo>
                <a:lnTo>
                  <a:pt x="415260" y="72181"/>
                </a:lnTo>
                <a:close/>
              </a:path>
              <a:path w="586104" h="72389">
                <a:moveTo>
                  <a:pt x="419117" y="65186"/>
                </a:moveTo>
                <a:lnTo>
                  <a:pt x="415062" y="65186"/>
                </a:lnTo>
                <a:lnTo>
                  <a:pt x="416848" y="64491"/>
                </a:lnTo>
                <a:lnTo>
                  <a:pt x="418336" y="63103"/>
                </a:lnTo>
                <a:lnTo>
                  <a:pt x="419117" y="65186"/>
                </a:lnTo>
                <a:close/>
              </a:path>
              <a:path w="586104" h="72389">
                <a:moveTo>
                  <a:pt x="459241" y="72181"/>
                </a:moveTo>
                <a:lnTo>
                  <a:pt x="443465" y="72181"/>
                </a:lnTo>
                <a:lnTo>
                  <a:pt x="437264" y="69700"/>
                </a:lnTo>
                <a:lnTo>
                  <a:pt x="432402" y="64740"/>
                </a:lnTo>
                <a:lnTo>
                  <a:pt x="427640" y="59778"/>
                </a:lnTo>
                <a:lnTo>
                  <a:pt x="425258" y="53429"/>
                </a:lnTo>
                <a:lnTo>
                  <a:pt x="425258" y="38149"/>
                </a:lnTo>
                <a:lnTo>
                  <a:pt x="427640" y="31848"/>
                </a:lnTo>
                <a:lnTo>
                  <a:pt x="437165" y="21728"/>
                </a:lnTo>
                <a:lnTo>
                  <a:pt x="443118" y="19198"/>
                </a:lnTo>
                <a:lnTo>
                  <a:pt x="457504" y="19198"/>
                </a:lnTo>
                <a:lnTo>
                  <a:pt x="463358" y="21728"/>
                </a:lnTo>
                <a:lnTo>
                  <a:pt x="466772" y="25598"/>
                </a:lnTo>
                <a:lnTo>
                  <a:pt x="445450" y="25598"/>
                </a:lnTo>
                <a:lnTo>
                  <a:pt x="441530" y="27234"/>
                </a:lnTo>
                <a:lnTo>
                  <a:pt x="438355" y="30509"/>
                </a:lnTo>
                <a:lnTo>
                  <a:pt x="435279" y="33784"/>
                </a:lnTo>
                <a:lnTo>
                  <a:pt x="433692" y="37801"/>
                </a:lnTo>
                <a:lnTo>
                  <a:pt x="433593" y="42564"/>
                </a:lnTo>
                <a:lnTo>
                  <a:pt x="474520" y="42564"/>
                </a:lnTo>
                <a:lnTo>
                  <a:pt x="474520" y="48220"/>
                </a:lnTo>
                <a:lnTo>
                  <a:pt x="433593" y="48220"/>
                </a:lnTo>
                <a:lnTo>
                  <a:pt x="433890" y="53378"/>
                </a:lnTo>
                <a:lnTo>
                  <a:pt x="435725" y="57596"/>
                </a:lnTo>
                <a:lnTo>
                  <a:pt x="439099" y="60870"/>
                </a:lnTo>
                <a:lnTo>
                  <a:pt x="442572" y="64145"/>
                </a:lnTo>
                <a:lnTo>
                  <a:pt x="446789" y="65781"/>
                </a:lnTo>
                <a:lnTo>
                  <a:pt x="469758" y="65781"/>
                </a:lnTo>
                <a:lnTo>
                  <a:pt x="465938" y="69601"/>
                </a:lnTo>
                <a:lnTo>
                  <a:pt x="459241" y="72181"/>
                </a:lnTo>
                <a:close/>
              </a:path>
              <a:path w="586104" h="72389">
                <a:moveTo>
                  <a:pt x="474520" y="42564"/>
                </a:moveTo>
                <a:lnTo>
                  <a:pt x="466781" y="42564"/>
                </a:lnTo>
                <a:lnTo>
                  <a:pt x="466781" y="37801"/>
                </a:lnTo>
                <a:lnTo>
                  <a:pt x="465243" y="33784"/>
                </a:lnTo>
                <a:lnTo>
                  <a:pt x="459091" y="27234"/>
                </a:lnTo>
                <a:lnTo>
                  <a:pt x="455074" y="25598"/>
                </a:lnTo>
                <a:lnTo>
                  <a:pt x="466772" y="25598"/>
                </a:lnTo>
                <a:lnTo>
                  <a:pt x="467823" y="26789"/>
                </a:lnTo>
                <a:lnTo>
                  <a:pt x="472288" y="31749"/>
                </a:lnTo>
                <a:lnTo>
                  <a:pt x="474486" y="38149"/>
                </a:lnTo>
                <a:lnTo>
                  <a:pt x="474520" y="42564"/>
                </a:lnTo>
                <a:close/>
              </a:path>
              <a:path w="586104" h="72389">
                <a:moveTo>
                  <a:pt x="469758" y="65781"/>
                </a:moveTo>
                <a:lnTo>
                  <a:pt x="457902" y="65781"/>
                </a:lnTo>
                <a:lnTo>
                  <a:pt x="463110" y="63648"/>
                </a:lnTo>
                <a:lnTo>
                  <a:pt x="467376" y="59382"/>
                </a:lnTo>
                <a:lnTo>
                  <a:pt x="471097" y="64442"/>
                </a:lnTo>
                <a:lnTo>
                  <a:pt x="469758" y="65781"/>
                </a:lnTo>
                <a:close/>
              </a:path>
              <a:path w="586104" h="72389">
                <a:moveTo>
                  <a:pt x="501138" y="27681"/>
                </a:moveTo>
                <a:lnTo>
                  <a:pt x="493268" y="27681"/>
                </a:lnTo>
                <a:lnTo>
                  <a:pt x="495352" y="25201"/>
                </a:lnTo>
                <a:lnTo>
                  <a:pt x="497981" y="23167"/>
                </a:lnTo>
                <a:lnTo>
                  <a:pt x="504331" y="19991"/>
                </a:lnTo>
                <a:lnTo>
                  <a:pt x="507704" y="19198"/>
                </a:lnTo>
                <a:lnTo>
                  <a:pt x="521991" y="19198"/>
                </a:lnTo>
                <a:lnTo>
                  <a:pt x="527349" y="24605"/>
                </a:lnTo>
                <a:lnTo>
                  <a:pt x="527349" y="26193"/>
                </a:lnTo>
                <a:lnTo>
                  <a:pt x="505273" y="26193"/>
                </a:lnTo>
                <a:lnTo>
                  <a:pt x="502397" y="26987"/>
                </a:lnTo>
                <a:lnTo>
                  <a:pt x="501138" y="27681"/>
                </a:lnTo>
                <a:close/>
              </a:path>
              <a:path w="586104" h="72389">
                <a:moveTo>
                  <a:pt x="493268" y="70990"/>
                </a:moveTo>
                <a:lnTo>
                  <a:pt x="485380" y="70990"/>
                </a:lnTo>
                <a:lnTo>
                  <a:pt x="485380" y="20389"/>
                </a:lnTo>
                <a:lnTo>
                  <a:pt x="493268" y="20389"/>
                </a:lnTo>
                <a:lnTo>
                  <a:pt x="493268" y="27681"/>
                </a:lnTo>
                <a:lnTo>
                  <a:pt x="501138" y="27681"/>
                </a:lnTo>
                <a:lnTo>
                  <a:pt x="499519" y="28574"/>
                </a:lnTo>
                <a:lnTo>
                  <a:pt x="496741" y="30062"/>
                </a:lnTo>
                <a:lnTo>
                  <a:pt x="494657" y="31848"/>
                </a:lnTo>
                <a:lnTo>
                  <a:pt x="493268" y="33932"/>
                </a:lnTo>
                <a:lnTo>
                  <a:pt x="493268" y="70990"/>
                </a:lnTo>
                <a:close/>
              </a:path>
              <a:path w="586104" h="72389">
                <a:moveTo>
                  <a:pt x="527349" y="70990"/>
                </a:moveTo>
                <a:lnTo>
                  <a:pt x="519461" y="70990"/>
                </a:lnTo>
                <a:lnTo>
                  <a:pt x="519461" y="33386"/>
                </a:lnTo>
                <a:lnTo>
                  <a:pt x="518419" y="30311"/>
                </a:lnTo>
                <a:lnTo>
                  <a:pt x="516336" y="28723"/>
                </a:lnTo>
                <a:lnTo>
                  <a:pt x="514352" y="27036"/>
                </a:lnTo>
                <a:lnTo>
                  <a:pt x="511623" y="26193"/>
                </a:lnTo>
                <a:lnTo>
                  <a:pt x="527349" y="26193"/>
                </a:lnTo>
                <a:lnTo>
                  <a:pt x="527349" y="70990"/>
                </a:lnTo>
                <a:close/>
              </a:path>
              <a:path w="586104" h="72389">
                <a:moveTo>
                  <a:pt x="585807" y="27979"/>
                </a:moveTo>
                <a:lnTo>
                  <a:pt x="577919" y="27979"/>
                </a:lnTo>
                <a:lnTo>
                  <a:pt x="577919" y="1041"/>
                </a:lnTo>
                <a:lnTo>
                  <a:pt x="585807" y="1041"/>
                </a:lnTo>
                <a:lnTo>
                  <a:pt x="585807" y="27979"/>
                </a:lnTo>
                <a:close/>
              </a:path>
              <a:path w="586104" h="72389">
                <a:moveTo>
                  <a:pt x="564376" y="72181"/>
                </a:moveTo>
                <a:lnTo>
                  <a:pt x="554057" y="72181"/>
                </a:lnTo>
                <a:lnTo>
                  <a:pt x="548600" y="69800"/>
                </a:lnTo>
                <a:lnTo>
                  <a:pt x="544433" y="65037"/>
                </a:lnTo>
                <a:lnTo>
                  <a:pt x="540365" y="60175"/>
                </a:lnTo>
                <a:lnTo>
                  <a:pt x="538330" y="53726"/>
                </a:lnTo>
                <a:lnTo>
                  <a:pt x="538330" y="37653"/>
                </a:lnTo>
                <a:lnTo>
                  <a:pt x="540415" y="31253"/>
                </a:lnTo>
                <a:lnTo>
                  <a:pt x="544582" y="26490"/>
                </a:lnTo>
                <a:lnTo>
                  <a:pt x="548749" y="21629"/>
                </a:lnTo>
                <a:lnTo>
                  <a:pt x="554156" y="19198"/>
                </a:lnTo>
                <a:lnTo>
                  <a:pt x="564277" y="19198"/>
                </a:lnTo>
                <a:lnTo>
                  <a:pt x="567502" y="19991"/>
                </a:lnTo>
                <a:lnTo>
                  <a:pt x="570576" y="21629"/>
                </a:lnTo>
                <a:lnTo>
                  <a:pt x="573455" y="23067"/>
                </a:lnTo>
                <a:lnTo>
                  <a:pt x="575935" y="25201"/>
                </a:lnTo>
                <a:lnTo>
                  <a:pt x="576644" y="26193"/>
                </a:lnTo>
                <a:lnTo>
                  <a:pt x="557877" y="26193"/>
                </a:lnTo>
                <a:lnTo>
                  <a:pt x="553958" y="27979"/>
                </a:lnTo>
                <a:lnTo>
                  <a:pt x="550982" y="31551"/>
                </a:lnTo>
                <a:lnTo>
                  <a:pt x="548005" y="35024"/>
                </a:lnTo>
                <a:lnTo>
                  <a:pt x="546516" y="39737"/>
                </a:lnTo>
                <a:lnTo>
                  <a:pt x="546516" y="51543"/>
                </a:lnTo>
                <a:lnTo>
                  <a:pt x="547955" y="56256"/>
                </a:lnTo>
                <a:lnTo>
                  <a:pt x="550833" y="59828"/>
                </a:lnTo>
                <a:lnTo>
                  <a:pt x="553809" y="63400"/>
                </a:lnTo>
                <a:lnTo>
                  <a:pt x="557778" y="65186"/>
                </a:lnTo>
                <a:lnTo>
                  <a:pt x="576614" y="65186"/>
                </a:lnTo>
                <a:lnTo>
                  <a:pt x="576034" y="65980"/>
                </a:lnTo>
                <a:lnTo>
                  <a:pt x="573603" y="68113"/>
                </a:lnTo>
                <a:lnTo>
                  <a:pt x="570627" y="69800"/>
                </a:lnTo>
                <a:lnTo>
                  <a:pt x="567650" y="71387"/>
                </a:lnTo>
                <a:lnTo>
                  <a:pt x="564376" y="72181"/>
                </a:lnTo>
                <a:close/>
              </a:path>
              <a:path w="586104" h="72389">
                <a:moveTo>
                  <a:pt x="576614" y="65186"/>
                </a:moveTo>
                <a:lnTo>
                  <a:pt x="565914" y="65186"/>
                </a:lnTo>
                <a:lnTo>
                  <a:pt x="568890" y="64442"/>
                </a:lnTo>
                <a:lnTo>
                  <a:pt x="571668" y="62954"/>
                </a:lnTo>
                <a:lnTo>
                  <a:pt x="574446" y="61366"/>
                </a:lnTo>
                <a:lnTo>
                  <a:pt x="576530" y="59481"/>
                </a:lnTo>
                <a:lnTo>
                  <a:pt x="577919" y="57298"/>
                </a:lnTo>
                <a:lnTo>
                  <a:pt x="577919" y="34379"/>
                </a:lnTo>
                <a:lnTo>
                  <a:pt x="576530" y="32097"/>
                </a:lnTo>
                <a:lnTo>
                  <a:pt x="574446" y="30161"/>
                </a:lnTo>
                <a:lnTo>
                  <a:pt x="568890" y="26987"/>
                </a:lnTo>
                <a:lnTo>
                  <a:pt x="565914" y="26193"/>
                </a:lnTo>
                <a:lnTo>
                  <a:pt x="576644" y="26193"/>
                </a:lnTo>
                <a:lnTo>
                  <a:pt x="577919" y="27979"/>
                </a:lnTo>
                <a:lnTo>
                  <a:pt x="585807" y="27979"/>
                </a:lnTo>
                <a:lnTo>
                  <a:pt x="585807" y="63400"/>
                </a:lnTo>
                <a:lnTo>
                  <a:pt x="577919" y="63400"/>
                </a:lnTo>
                <a:lnTo>
                  <a:pt x="576614" y="65186"/>
                </a:lnTo>
                <a:close/>
              </a:path>
              <a:path w="586104" h="72389">
                <a:moveTo>
                  <a:pt x="585807" y="70990"/>
                </a:moveTo>
                <a:lnTo>
                  <a:pt x="577919" y="70990"/>
                </a:lnTo>
                <a:lnTo>
                  <a:pt x="577919" y="63400"/>
                </a:lnTo>
                <a:lnTo>
                  <a:pt x="585807" y="63400"/>
                </a:lnTo>
                <a:lnTo>
                  <a:pt x="585807" y="709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1902" y="2368512"/>
            <a:ext cx="2683712" cy="1672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3877" y="1825701"/>
            <a:ext cx="1255596" cy="237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43877" y="2130501"/>
            <a:ext cx="573340" cy="852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3939" y="3043268"/>
            <a:ext cx="1083310" cy="998219"/>
          </a:xfrm>
          <a:custGeom>
            <a:avLst/>
            <a:gdLst/>
            <a:ahLst/>
            <a:cxnLst/>
            <a:rect l="l" t="t" r="r" b="b"/>
            <a:pathLst>
              <a:path w="1083309" h="998220">
                <a:moveTo>
                  <a:pt x="0" y="0"/>
                </a:moveTo>
                <a:lnTo>
                  <a:pt x="1082697" y="0"/>
                </a:lnTo>
                <a:lnTo>
                  <a:pt x="1082697" y="998098"/>
                </a:lnTo>
                <a:lnTo>
                  <a:pt x="0" y="998098"/>
                </a:lnTo>
                <a:lnTo>
                  <a:pt x="0" y="0"/>
                </a:lnTo>
                <a:close/>
              </a:path>
            </a:pathLst>
          </a:custGeom>
          <a:solidFill>
            <a:srgbClr val="155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99734" y="3166965"/>
            <a:ext cx="252681" cy="854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2363" y="3601242"/>
            <a:ext cx="946785" cy="179070"/>
          </a:xfrm>
          <a:custGeom>
            <a:avLst/>
            <a:gdLst/>
            <a:ahLst/>
            <a:cxnLst/>
            <a:rect l="l" t="t" r="r" b="b"/>
            <a:pathLst>
              <a:path w="946785" h="179070">
                <a:moveTo>
                  <a:pt x="0" y="0"/>
                </a:moveTo>
                <a:lnTo>
                  <a:pt x="946498" y="0"/>
                </a:lnTo>
                <a:lnTo>
                  <a:pt x="946498" y="178499"/>
                </a:lnTo>
                <a:lnTo>
                  <a:pt x="0" y="178499"/>
                </a:lnTo>
                <a:lnTo>
                  <a:pt x="0" y="0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71334" y="3642059"/>
            <a:ext cx="506730" cy="90805"/>
          </a:xfrm>
          <a:custGeom>
            <a:avLst/>
            <a:gdLst/>
            <a:ahLst/>
            <a:cxnLst/>
            <a:rect l="l" t="t" r="r" b="b"/>
            <a:pathLst>
              <a:path w="506729" h="90804">
                <a:moveTo>
                  <a:pt x="6101" y="31849"/>
                </a:moveTo>
                <a:lnTo>
                  <a:pt x="2529" y="26491"/>
                </a:lnTo>
                <a:lnTo>
                  <a:pt x="7887" y="20935"/>
                </a:lnTo>
                <a:lnTo>
                  <a:pt x="14634" y="18157"/>
                </a:lnTo>
                <a:lnTo>
                  <a:pt x="28921" y="18157"/>
                </a:lnTo>
                <a:lnTo>
                  <a:pt x="33684" y="19646"/>
                </a:lnTo>
                <a:lnTo>
                  <a:pt x="37057" y="22621"/>
                </a:lnTo>
                <a:lnTo>
                  <a:pt x="39661" y="24854"/>
                </a:lnTo>
                <a:lnTo>
                  <a:pt x="15775" y="24854"/>
                </a:lnTo>
                <a:lnTo>
                  <a:pt x="10566" y="27186"/>
                </a:lnTo>
                <a:lnTo>
                  <a:pt x="6101" y="31849"/>
                </a:lnTo>
                <a:close/>
              </a:path>
              <a:path w="506729" h="90804">
                <a:moveTo>
                  <a:pt x="42267" y="44649"/>
                </a:moveTo>
                <a:lnTo>
                  <a:pt x="34378" y="44649"/>
                </a:lnTo>
                <a:lnTo>
                  <a:pt x="34378" y="32197"/>
                </a:lnTo>
                <a:lnTo>
                  <a:pt x="33187" y="29567"/>
                </a:lnTo>
                <a:lnTo>
                  <a:pt x="28425" y="25797"/>
                </a:lnTo>
                <a:lnTo>
                  <a:pt x="25399" y="24854"/>
                </a:lnTo>
                <a:lnTo>
                  <a:pt x="39661" y="24854"/>
                </a:lnTo>
                <a:lnTo>
                  <a:pt x="40530" y="25599"/>
                </a:lnTo>
                <a:lnTo>
                  <a:pt x="42184" y="29567"/>
                </a:lnTo>
                <a:lnTo>
                  <a:pt x="42267" y="44649"/>
                </a:lnTo>
                <a:close/>
              </a:path>
              <a:path w="506729" h="90804">
                <a:moveTo>
                  <a:pt x="24556" y="71140"/>
                </a:moveTo>
                <a:lnTo>
                  <a:pt x="12551" y="71140"/>
                </a:lnTo>
                <a:lnTo>
                  <a:pt x="8284" y="69552"/>
                </a:lnTo>
                <a:lnTo>
                  <a:pt x="4911" y="66377"/>
                </a:lnTo>
                <a:lnTo>
                  <a:pt x="1636" y="63203"/>
                </a:lnTo>
                <a:lnTo>
                  <a:pt x="0" y="59233"/>
                </a:lnTo>
                <a:lnTo>
                  <a:pt x="0" y="49609"/>
                </a:lnTo>
                <a:lnTo>
                  <a:pt x="1636" y="45640"/>
                </a:lnTo>
                <a:lnTo>
                  <a:pt x="8283" y="39390"/>
                </a:lnTo>
                <a:lnTo>
                  <a:pt x="12551" y="37802"/>
                </a:lnTo>
                <a:lnTo>
                  <a:pt x="24953" y="37802"/>
                </a:lnTo>
                <a:lnTo>
                  <a:pt x="30509" y="40084"/>
                </a:lnTo>
                <a:lnTo>
                  <a:pt x="33368" y="43457"/>
                </a:lnTo>
                <a:lnTo>
                  <a:pt x="16767" y="43457"/>
                </a:lnTo>
                <a:lnTo>
                  <a:pt x="13741" y="44499"/>
                </a:lnTo>
                <a:lnTo>
                  <a:pt x="11459" y="46583"/>
                </a:lnTo>
                <a:lnTo>
                  <a:pt x="9177" y="48567"/>
                </a:lnTo>
                <a:lnTo>
                  <a:pt x="8036" y="51247"/>
                </a:lnTo>
                <a:lnTo>
                  <a:pt x="8036" y="57795"/>
                </a:lnTo>
                <a:lnTo>
                  <a:pt x="9177" y="60424"/>
                </a:lnTo>
                <a:lnTo>
                  <a:pt x="11459" y="62508"/>
                </a:lnTo>
                <a:lnTo>
                  <a:pt x="13741" y="64492"/>
                </a:lnTo>
                <a:lnTo>
                  <a:pt x="16767" y="65485"/>
                </a:lnTo>
                <a:lnTo>
                  <a:pt x="33152" y="65485"/>
                </a:lnTo>
                <a:lnTo>
                  <a:pt x="30112" y="68808"/>
                </a:lnTo>
                <a:lnTo>
                  <a:pt x="24556" y="71140"/>
                </a:lnTo>
                <a:close/>
              </a:path>
              <a:path w="506729" h="90804">
                <a:moveTo>
                  <a:pt x="33152" y="65485"/>
                </a:moveTo>
                <a:lnTo>
                  <a:pt x="26688" y="65485"/>
                </a:lnTo>
                <a:lnTo>
                  <a:pt x="31302" y="63401"/>
                </a:lnTo>
                <a:lnTo>
                  <a:pt x="34378" y="59233"/>
                </a:lnTo>
                <a:lnTo>
                  <a:pt x="34305" y="49609"/>
                </a:lnTo>
                <a:lnTo>
                  <a:pt x="31302" y="45541"/>
                </a:lnTo>
                <a:lnTo>
                  <a:pt x="26688" y="43457"/>
                </a:lnTo>
                <a:lnTo>
                  <a:pt x="33368" y="43457"/>
                </a:lnTo>
                <a:lnTo>
                  <a:pt x="34378" y="44649"/>
                </a:lnTo>
                <a:lnTo>
                  <a:pt x="42267" y="44649"/>
                </a:lnTo>
                <a:lnTo>
                  <a:pt x="42267" y="64145"/>
                </a:lnTo>
                <a:lnTo>
                  <a:pt x="34378" y="64145"/>
                </a:lnTo>
                <a:lnTo>
                  <a:pt x="33152" y="65485"/>
                </a:lnTo>
                <a:close/>
              </a:path>
              <a:path w="506729" h="90804">
                <a:moveTo>
                  <a:pt x="42267" y="69949"/>
                </a:moveTo>
                <a:lnTo>
                  <a:pt x="34378" y="69949"/>
                </a:lnTo>
                <a:lnTo>
                  <a:pt x="34378" y="64145"/>
                </a:lnTo>
                <a:lnTo>
                  <a:pt x="42267" y="64145"/>
                </a:lnTo>
                <a:lnTo>
                  <a:pt x="42267" y="69949"/>
                </a:lnTo>
                <a:close/>
              </a:path>
              <a:path w="506729" h="90804">
                <a:moveTo>
                  <a:pt x="71350" y="26938"/>
                </a:moveTo>
                <a:lnTo>
                  <a:pt x="64206" y="26938"/>
                </a:lnTo>
                <a:lnTo>
                  <a:pt x="65992" y="24358"/>
                </a:lnTo>
                <a:lnTo>
                  <a:pt x="68374" y="22275"/>
                </a:lnTo>
                <a:lnTo>
                  <a:pt x="71350" y="20687"/>
                </a:lnTo>
                <a:lnTo>
                  <a:pt x="74327" y="19000"/>
                </a:lnTo>
                <a:lnTo>
                  <a:pt x="77600" y="18157"/>
                </a:lnTo>
                <a:lnTo>
                  <a:pt x="88019" y="18157"/>
                </a:lnTo>
                <a:lnTo>
                  <a:pt x="93476" y="20538"/>
                </a:lnTo>
                <a:lnTo>
                  <a:pt x="97417" y="25152"/>
                </a:lnTo>
                <a:lnTo>
                  <a:pt x="76063" y="25152"/>
                </a:lnTo>
                <a:lnTo>
                  <a:pt x="73087" y="25946"/>
                </a:lnTo>
                <a:lnTo>
                  <a:pt x="71350" y="26938"/>
                </a:lnTo>
                <a:close/>
              </a:path>
              <a:path w="506729" h="90804">
                <a:moveTo>
                  <a:pt x="64206" y="89297"/>
                </a:moveTo>
                <a:lnTo>
                  <a:pt x="56318" y="89297"/>
                </a:lnTo>
                <a:lnTo>
                  <a:pt x="56318" y="19348"/>
                </a:lnTo>
                <a:lnTo>
                  <a:pt x="64206" y="19348"/>
                </a:lnTo>
                <a:lnTo>
                  <a:pt x="64206" y="26938"/>
                </a:lnTo>
                <a:lnTo>
                  <a:pt x="71350" y="26938"/>
                </a:lnTo>
                <a:lnTo>
                  <a:pt x="67629" y="29021"/>
                </a:lnTo>
                <a:lnTo>
                  <a:pt x="65595" y="30906"/>
                </a:lnTo>
                <a:lnTo>
                  <a:pt x="64206" y="33188"/>
                </a:lnTo>
                <a:lnTo>
                  <a:pt x="64206" y="55960"/>
                </a:lnTo>
                <a:lnTo>
                  <a:pt x="65595" y="58241"/>
                </a:lnTo>
                <a:lnTo>
                  <a:pt x="67629" y="60176"/>
                </a:lnTo>
                <a:lnTo>
                  <a:pt x="70308" y="61763"/>
                </a:lnTo>
                <a:lnTo>
                  <a:pt x="71350" y="62359"/>
                </a:lnTo>
                <a:lnTo>
                  <a:pt x="64206" y="62359"/>
                </a:lnTo>
                <a:lnTo>
                  <a:pt x="64206" y="89297"/>
                </a:lnTo>
                <a:close/>
              </a:path>
              <a:path w="506729" h="90804">
                <a:moveTo>
                  <a:pt x="97424" y="64145"/>
                </a:moveTo>
                <a:lnTo>
                  <a:pt x="84099" y="64145"/>
                </a:lnTo>
                <a:lnTo>
                  <a:pt x="88019" y="62359"/>
                </a:lnTo>
                <a:lnTo>
                  <a:pt x="93972" y="55215"/>
                </a:lnTo>
                <a:lnTo>
                  <a:pt x="95460" y="50502"/>
                </a:lnTo>
                <a:lnTo>
                  <a:pt x="95460" y="38795"/>
                </a:lnTo>
                <a:lnTo>
                  <a:pt x="93972" y="34082"/>
                </a:lnTo>
                <a:lnTo>
                  <a:pt x="90995" y="30510"/>
                </a:lnTo>
                <a:lnTo>
                  <a:pt x="88118" y="26938"/>
                </a:lnTo>
                <a:lnTo>
                  <a:pt x="84198" y="25152"/>
                </a:lnTo>
                <a:lnTo>
                  <a:pt x="97417" y="25152"/>
                </a:lnTo>
                <a:lnTo>
                  <a:pt x="101711" y="29964"/>
                </a:lnTo>
                <a:lnTo>
                  <a:pt x="103794" y="36414"/>
                </a:lnTo>
                <a:lnTo>
                  <a:pt x="103794" y="52685"/>
                </a:lnTo>
                <a:lnTo>
                  <a:pt x="101711" y="59134"/>
                </a:lnTo>
                <a:lnTo>
                  <a:pt x="97424" y="64145"/>
                </a:lnTo>
                <a:close/>
              </a:path>
              <a:path w="506729" h="90804">
                <a:moveTo>
                  <a:pt x="88019" y="71140"/>
                </a:moveTo>
                <a:lnTo>
                  <a:pt x="74029" y="71140"/>
                </a:lnTo>
                <a:lnTo>
                  <a:pt x="68374" y="68213"/>
                </a:lnTo>
                <a:lnTo>
                  <a:pt x="64206" y="62359"/>
                </a:lnTo>
                <a:lnTo>
                  <a:pt x="71350" y="62359"/>
                </a:lnTo>
                <a:lnTo>
                  <a:pt x="73087" y="63351"/>
                </a:lnTo>
                <a:lnTo>
                  <a:pt x="76063" y="64145"/>
                </a:lnTo>
                <a:lnTo>
                  <a:pt x="97424" y="64145"/>
                </a:lnTo>
                <a:lnTo>
                  <a:pt x="93476" y="68758"/>
                </a:lnTo>
                <a:lnTo>
                  <a:pt x="88019" y="71140"/>
                </a:lnTo>
                <a:close/>
              </a:path>
              <a:path w="506729" h="90804">
                <a:moveTo>
                  <a:pt x="129408" y="26938"/>
                </a:moveTo>
                <a:lnTo>
                  <a:pt x="122265" y="26938"/>
                </a:lnTo>
                <a:lnTo>
                  <a:pt x="124051" y="24358"/>
                </a:lnTo>
                <a:lnTo>
                  <a:pt x="126432" y="22275"/>
                </a:lnTo>
                <a:lnTo>
                  <a:pt x="129409" y="20687"/>
                </a:lnTo>
                <a:lnTo>
                  <a:pt x="132385" y="19000"/>
                </a:lnTo>
                <a:lnTo>
                  <a:pt x="135660" y="18157"/>
                </a:lnTo>
                <a:lnTo>
                  <a:pt x="146077" y="18157"/>
                </a:lnTo>
                <a:lnTo>
                  <a:pt x="151534" y="20538"/>
                </a:lnTo>
                <a:lnTo>
                  <a:pt x="155476" y="25152"/>
                </a:lnTo>
                <a:lnTo>
                  <a:pt x="134122" y="25152"/>
                </a:lnTo>
                <a:lnTo>
                  <a:pt x="131145" y="25946"/>
                </a:lnTo>
                <a:lnTo>
                  <a:pt x="129408" y="26938"/>
                </a:lnTo>
                <a:close/>
              </a:path>
              <a:path w="506729" h="90804">
                <a:moveTo>
                  <a:pt x="122265" y="89297"/>
                </a:moveTo>
                <a:lnTo>
                  <a:pt x="114377" y="89297"/>
                </a:lnTo>
                <a:lnTo>
                  <a:pt x="114377" y="19348"/>
                </a:lnTo>
                <a:lnTo>
                  <a:pt x="122265" y="19348"/>
                </a:lnTo>
                <a:lnTo>
                  <a:pt x="122265" y="26938"/>
                </a:lnTo>
                <a:lnTo>
                  <a:pt x="129408" y="26938"/>
                </a:lnTo>
                <a:lnTo>
                  <a:pt x="125688" y="29021"/>
                </a:lnTo>
                <a:lnTo>
                  <a:pt x="123654" y="30906"/>
                </a:lnTo>
                <a:lnTo>
                  <a:pt x="122265" y="33188"/>
                </a:lnTo>
                <a:lnTo>
                  <a:pt x="122265" y="55960"/>
                </a:lnTo>
                <a:lnTo>
                  <a:pt x="123654" y="58241"/>
                </a:lnTo>
                <a:lnTo>
                  <a:pt x="125688" y="60176"/>
                </a:lnTo>
                <a:lnTo>
                  <a:pt x="128367" y="61763"/>
                </a:lnTo>
                <a:lnTo>
                  <a:pt x="129408" y="62359"/>
                </a:lnTo>
                <a:lnTo>
                  <a:pt x="122265" y="62359"/>
                </a:lnTo>
                <a:lnTo>
                  <a:pt x="122265" y="89297"/>
                </a:lnTo>
                <a:close/>
              </a:path>
              <a:path w="506729" h="90804">
                <a:moveTo>
                  <a:pt x="155482" y="64145"/>
                </a:moveTo>
                <a:lnTo>
                  <a:pt x="142158" y="64145"/>
                </a:lnTo>
                <a:lnTo>
                  <a:pt x="146077" y="62359"/>
                </a:lnTo>
                <a:lnTo>
                  <a:pt x="152031" y="55215"/>
                </a:lnTo>
                <a:lnTo>
                  <a:pt x="153519" y="50502"/>
                </a:lnTo>
                <a:lnTo>
                  <a:pt x="153519" y="38795"/>
                </a:lnTo>
                <a:lnTo>
                  <a:pt x="152031" y="34082"/>
                </a:lnTo>
                <a:lnTo>
                  <a:pt x="149054" y="30510"/>
                </a:lnTo>
                <a:lnTo>
                  <a:pt x="146177" y="26938"/>
                </a:lnTo>
                <a:lnTo>
                  <a:pt x="142258" y="25152"/>
                </a:lnTo>
                <a:lnTo>
                  <a:pt x="155476" y="25152"/>
                </a:lnTo>
                <a:lnTo>
                  <a:pt x="159770" y="29964"/>
                </a:lnTo>
                <a:lnTo>
                  <a:pt x="161854" y="36414"/>
                </a:lnTo>
                <a:lnTo>
                  <a:pt x="161854" y="52685"/>
                </a:lnTo>
                <a:lnTo>
                  <a:pt x="159770" y="59134"/>
                </a:lnTo>
                <a:lnTo>
                  <a:pt x="155482" y="64145"/>
                </a:lnTo>
                <a:close/>
              </a:path>
              <a:path w="506729" h="90804">
                <a:moveTo>
                  <a:pt x="146077" y="71140"/>
                </a:moveTo>
                <a:lnTo>
                  <a:pt x="132088" y="71140"/>
                </a:lnTo>
                <a:lnTo>
                  <a:pt x="126432" y="68213"/>
                </a:lnTo>
                <a:lnTo>
                  <a:pt x="122265" y="62359"/>
                </a:lnTo>
                <a:lnTo>
                  <a:pt x="129408" y="62359"/>
                </a:lnTo>
                <a:lnTo>
                  <a:pt x="131145" y="63351"/>
                </a:lnTo>
                <a:lnTo>
                  <a:pt x="134122" y="64145"/>
                </a:lnTo>
                <a:lnTo>
                  <a:pt x="155482" y="64145"/>
                </a:lnTo>
                <a:lnTo>
                  <a:pt x="151534" y="68758"/>
                </a:lnTo>
                <a:lnTo>
                  <a:pt x="146077" y="71140"/>
                </a:lnTo>
                <a:close/>
              </a:path>
              <a:path w="506729" h="90804">
                <a:moveTo>
                  <a:pt x="213811" y="27682"/>
                </a:moveTo>
                <a:lnTo>
                  <a:pt x="167525" y="27682"/>
                </a:lnTo>
                <a:lnTo>
                  <a:pt x="167525" y="22026"/>
                </a:lnTo>
                <a:lnTo>
                  <a:pt x="213811" y="22026"/>
                </a:lnTo>
                <a:lnTo>
                  <a:pt x="213811" y="27682"/>
                </a:lnTo>
                <a:close/>
              </a:path>
              <a:path w="506729" h="90804">
                <a:moveTo>
                  <a:pt x="213811" y="47774"/>
                </a:moveTo>
                <a:lnTo>
                  <a:pt x="167525" y="47774"/>
                </a:lnTo>
                <a:lnTo>
                  <a:pt x="167525" y="42416"/>
                </a:lnTo>
                <a:lnTo>
                  <a:pt x="213811" y="42416"/>
                </a:lnTo>
                <a:lnTo>
                  <a:pt x="213811" y="47774"/>
                </a:lnTo>
                <a:close/>
              </a:path>
              <a:path w="506729" h="90804">
                <a:moveTo>
                  <a:pt x="238117" y="26938"/>
                </a:moveTo>
                <a:lnTo>
                  <a:pt x="230974" y="26938"/>
                </a:lnTo>
                <a:lnTo>
                  <a:pt x="232760" y="24358"/>
                </a:lnTo>
                <a:lnTo>
                  <a:pt x="235141" y="22275"/>
                </a:lnTo>
                <a:lnTo>
                  <a:pt x="238117" y="20687"/>
                </a:lnTo>
                <a:lnTo>
                  <a:pt x="241094" y="19000"/>
                </a:lnTo>
                <a:lnTo>
                  <a:pt x="244368" y="18157"/>
                </a:lnTo>
                <a:lnTo>
                  <a:pt x="254786" y="18157"/>
                </a:lnTo>
                <a:lnTo>
                  <a:pt x="260243" y="20538"/>
                </a:lnTo>
                <a:lnTo>
                  <a:pt x="264184" y="25152"/>
                </a:lnTo>
                <a:lnTo>
                  <a:pt x="242830" y="25152"/>
                </a:lnTo>
                <a:lnTo>
                  <a:pt x="239854" y="25946"/>
                </a:lnTo>
                <a:lnTo>
                  <a:pt x="238117" y="26938"/>
                </a:lnTo>
                <a:close/>
              </a:path>
              <a:path w="506729" h="90804">
                <a:moveTo>
                  <a:pt x="230974" y="89297"/>
                </a:moveTo>
                <a:lnTo>
                  <a:pt x="223085" y="89297"/>
                </a:lnTo>
                <a:lnTo>
                  <a:pt x="223085" y="19348"/>
                </a:lnTo>
                <a:lnTo>
                  <a:pt x="230974" y="19348"/>
                </a:lnTo>
                <a:lnTo>
                  <a:pt x="230974" y="26938"/>
                </a:lnTo>
                <a:lnTo>
                  <a:pt x="238117" y="26938"/>
                </a:lnTo>
                <a:lnTo>
                  <a:pt x="234396" y="29021"/>
                </a:lnTo>
                <a:lnTo>
                  <a:pt x="232362" y="30906"/>
                </a:lnTo>
                <a:lnTo>
                  <a:pt x="230974" y="33188"/>
                </a:lnTo>
                <a:lnTo>
                  <a:pt x="230974" y="55960"/>
                </a:lnTo>
                <a:lnTo>
                  <a:pt x="232362" y="58241"/>
                </a:lnTo>
                <a:lnTo>
                  <a:pt x="234396" y="60176"/>
                </a:lnTo>
                <a:lnTo>
                  <a:pt x="237075" y="61763"/>
                </a:lnTo>
                <a:lnTo>
                  <a:pt x="238117" y="62359"/>
                </a:lnTo>
                <a:lnTo>
                  <a:pt x="230974" y="62359"/>
                </a:lnTo>
                <a:lnTo>
                  <a:pt x="230974" y="89297"/>
                </a:lnTo>
                <a:close/>
              </a:path>
              <a:path w="506729" h="90804">
                <a:moveTo>
                  <a:pt x="264191" y="64145"/>
                </a:moveTo>
                <a:lnTo>
                  <a:pt x="250867" y="64145"/>
                </a:lnTo>
                <a:lnTo>
                  <a:pt x="254786" y="62359"/>
                </a:lnTo>
                <a:lnTo>
                  <a:pt x="260739" y="55215"/>
                </a:lnTo>
                <a:lnTo>
                  <a:pt x="262227" y="50502"/>
                </a:lnTo>
                <a:lnTo>
                  <a:pt x="262227" y="38795"/>
                </a:lnTo>
                <a:lnTo>
                  <a:pt x="260739" y="34082"/>
                </a:lnTo>
                <a:lnTo>
                  <a:pt x="257763" y="30510"/>
                </a:lnTo>
                <a:lnTo>
                  <a:pt x="254885" y="26938"/>
                </a:lnTo>
                <a:lnTo>
                  <a:pt x="250966" y="25152"/>
                </a:lnTo>
                <a:lnTo>
                  <a:pt x="264184" y="25152"/>
                </a:lnTo>
                <a:lnTo>
                  <a:pt x="268478" y="29964"/>
                </a:lnTo>
                <a:lnTo>
                  <a:pt x="270561" y="36414"/>
                </a:lnTo>
                <a:lnTo>
                  <a:pt x="270561" y="52685"/>
                </a:lnTo>
                <a:lnTo>
                  <a:pt x="268478" y="59134"/>
                </a:lnTo>
                <a:lnTo>
                  <a:pt x="264191" y="64145"/>
                </a:lnTo>
                <a:close/>
              </a:path>
              <a:path w="506729" h="90804">
                <a:moveTo>
                  <a:pt x="254786" y="71140"/>
                </a:moveTo>
                <a:lnTo>
                  <a:pt x="240796" y="71140"/>
                </a:lnTo>
                <a:lnTo>
                  <a:pt x="235141" y="68213"/>
                </a:lnTo>
                <a:lnTo>
                  <a:pt x="230974" y="62359"/>
                </a:lnTo>
                <a:lnTo>
                  <a:pt x="238117" y="62359"/>
                </a:lnTo>
                <a:lnTo>
                  <a:pt x="239854" y="63351"/>
                </a:lnTo>
                <a:lnTo>
                  <a:pt x="242830" y="64145"/>
                </a:lnTo>
                <a:lnTo>
                  <a:pt x="264191" y="64145"/>
                </a:lnTo>
                <a:lnTo>
                  <a:pt x="260243" y="68758"/>
                </a:lnTo>
                <a:lnTo>
                  <a:pt x="254786" y="71140"/>
                </a:lnTo>
                <a:close/>
              </a:path>
              <a:path w="506729" h="90804">
                <a:moveTo>
                  <a:pt x="284418" y="31849"/>
                </a:moveTo>
                <a:lnTo>
                  <a:pt x="280846" y="26491"/>
                </a:lnTo>
                <a:lnTo>
                  <a:pt x="286204" y="20935"/>
                </a:lnTo>
                <a:lnTo>
                  <a:pt x="292952" y="18157"/>
                </a:lnTo>
                <a:lnTo>
                  <a:pt x="307239" y="18157"/>
                </a:lnTo>
                <a:lnTo>
                  <a:pt x="312002" y="19646"/>
                </a:lnTo>
                <a:lnTo>
                  <a:pt x="315374" y="22621"/>
                </a:lnTo>
                <a:lnTo>
                  <a:pt x="317979" y="24854"/>
                </a:lnTo>
                <a:lnTo>
                  <a:pt x="294093" y="24854"/>
                </a:lnTo>
                <a:lnTo>
                  <a:pt x="288884" y="27186"/>
                </a:lnTo>
                <a:lnTo>
                  <a:pt x="284418" y="31849"/>
                </a:lnTo>
                <a:close/>
              </a:path>
              <a:path w="506729" h="90804">
                <a:moveTo>
                  <a:pt x="320584" y="44649"/>
                </a:moveTo>
                <a:lnTo>
                  <a:pt x="312696" y="44649"/>
                </a:lnTo>
                <a:lnTo>
                  <a:pt x="312696" y="32197"/>
                </a:lnTo>
                <a:lnTo>
                  <a:pt x="311505" y="29567"/>
                </a:lnTo>
                <a:lnTo>
                  <a:pt x="306743" y="25797"/>
                </a:lnTo>
                <a:lnTo>
                  <a:pt x="303717" y="24854"/>
                </a:lnTo>
                <a:lnTo>
                  <a:pt x="317979" y="24854"/>
                </a:lnTo>
                <a:lnTo>
                  <a:pt x="318847" y="25599"/>
                </a:lnTo>
                <a:lnTo>
                  <a:pt x="320501" y="29567"/>
                </a:lnTo>
                <a:lnTo>
                  <a:pt x="320584" y="44649"/>
                </a:lnTo>
                <a:close/>
              </a:path>
              <a:path w="506729" h="90804">
                <a:moveTo>
                  <a:pt x="302873" y="71140"/>
                </a:moveTo>
                <a:lnTo>
                  <a:pt x="290868" y="71140"/>
                </a:lnTo>
                <a:lnTo>
                  <a:pt x="286601" y="69552"/>
                </a:lnTo>
                <a:lnTo>
                  <a:pt x="283228" y="66377"/>
                </a:lnTo>
                <a:lnTo>
                  <a:pt x="279954" y="63203"/>
                </a:lnTo>
                <a:lnTo>
                  <a:pt x="278317" y="59233"/>
                </a:lnTo>
                <a:lnTo>
                  <a:pt x="278317" y="49609"/>
                </a:lnTo>
                <a:lnTo>
                  <a:pt x="279954" y="45640"/>
                </a:lnTo>
                <a:lnTo>
                  <a:pt x="286601" y="39390"/>
                </a:lnTo>
                <a:lnTo>
                  <a:pt x="290868" y="37802"/>
                </a:lnTo>
                <a:lnTo>
                  <a:pt x="303270" y="37802"/>
                </a:lnTo>
                <a:lnTo>
                  <a:pt x="308826" y="40084"/>
                </a:lnTo>
                <a:lnTo>
                  <a:pt x="311686" y="43457"/>
                </a:lnTo>
                <a:lnTo>
                  <a:pt x="295084" y="43457"/>
                </a:lnTo>
                <a:lnTo>
                  <a:pt x="292058" y="44499"/>
                </a:lnTo>
                <a:lnTo>
                  <a:pt x="289776" y="46583"/>
                </a:lnTo>
                <a:lnTo>
                  <a:pt x="287495" y="48567"/>
                </a:lnTo>
                <a:lnTo>
                  <a:pt x="286354" y="51247"/>
                </a:lnTo>
                <a:lnTo>
                  <a:pt x="286354" y="57795"/>
                </a:lnTo>
                <a:lnTo>
                  <a:pt x="287495" y="60424"/>
                </a:lnTo>
                <a:lnTo>
                  <a:pt x="289776" y="62508"/>
                </a:lnTo>
                <a:lnTo>
                  <a:pt x="292058" y="64492"/>
                </a:lnTo>
                <a:lnTo>
                  <a:pt x="295084" y="65485"/>
                </a:lnTo>
                <a:lnTo>
                  <a:pt x="311470" y="65485"/>
                </a:lnTo>
                <a:lnTo>
                  <a:pt x="308430" y="68808"/>
                </a:lnTo>
                <a:lnTo>
                  <a:pt x="302873" y="71140"/>
                </a:lnTo>
                <a:close/>
              </a:path>
              <a:path w="506729" h="90804">
                <a:moveTo>
                  <a:pt x="311470" y="65485"/>
                </a:moveTo>
                <a:lnTo>
                  <a:pt x="305007" y="65485"/>
                </a:lnTo>
                <a:lnTo>
                  <a:pt x="309620" y="63401"/>
                </a:lnTo>
                <a:lnTo>
                  <a:pt x="312696" y="59233"/>
                </a:lnTo>
                <a:lnTo>
                  <a:pt x="312623" y="49609"/>
                </a:lnTo>
                <a:lnTo>
                  <a:pt x="309620" y="45541"/>
                </a:lnTo>
                <a:lnTo>
                  <a:pt x="305007" y="43457"/>
                </a:lnTo>
                <a:lnTo>
                  <a:pt x="311686" y="43457"/>
                </a:lnTo>
                <a:lnTo>
                  <a:pt x="312696" y="44649"/>
                </a:lnTo>
                <a:lnTo>
                  <a:pt x="320584" y="44649"/>
                </a:lnTo>
                <a:lnTo>
                  <a:pt x="320584" y="64145"/>
                </a:lnTo>
                <a:lnTo>
                  <a:pt x="312696" y="64145"/>
                </a:lnTo>
                <a:lnTo>
                  <a:pt x="311470" y="65485"/>
                </a:lnTo>
                <a:close/>
              </a:path>
              <a:path w="506729" h="90804">
                <a:moveTo>
                  <a:pt x="320584" y="69949"/>
                </a:moveTo>
                <a:lnTo>
                  <a:pt x="312696" y="69949"/>
                </a:lnTo>
                <a:lnTo>
                  <a:pt x="312696" y="64145"/>
                </a:lnTo>
                <a:lnTo>
                  <a:pt x="320584" y="64145"/>
                </a:lnTo>
                <a:lnTo>
                  <a:pt x="320584" y="69949"/>
                </a:lnTo>
                <a:close/>
              </a:path>
              <a:path w="506729" h="90804">
                <a:moveTo>
                  <a:pt x="350998" y="83493"/>
                </a:moveTo>
                <a:lnTo>
                  <a:pt x="339101" y="83493"/>
                </a:lnTo>
                <a:lnTo>
                  <a:pt x="340589" y="83095"/>
                </a:lnTo>
                <a:lnTo>
                  <a:pt x="341780" y="82302"/>
                </a:lnTo>
                <a:lnTo>
                  <a:pt x="342970" y="81608"/>
                </a:lnTo>
                <a:lnTo>
                  <a:pt x="344012" y="80218"/>
                </a:lnTo>
                <a:lnTo>
                  <a:pt x="348179" y="70544"/>
                </a:lnTo>
                <a:lnTo>
                  <a:pt x="327045" y="19348"/>
                </a:lnTo>
                <a:lnTo>
                  <a:pt x="335528" y="19348"/>
                </a:lnTo>
                <a:lnTo>
                  <a:pt x="352347" y="60871"/>
                </a:lnTo>
                <a:lnTo>
                  <a:pt x="360436" y="60871"/>
                </a:lnTo>
                <a:lnTo>
                  <a:pt x="350998" y="83493"/>
                </a:lnTo>
                <a:close/>
              </a:path>
              <a:path w="506729" h="90804">
                <a:moveTo>
                  <a:pt x="360436" y="60871"/>
                </a:moveTo>
                <a:lnTo>
                  <a:pt x="352347" y="60871"/>
                </a:lnTo>
                <a:lnTo>
                  <a:pt x="369164" y="19348"/>
                </a:lnTo>
                <a:lnTo>
                  <a:pt x="377796" y="19348"/>
                </a:lnTo>
                <a:lnTo>
                  <a:pt x="360436" y="60871"/>
                </a:lnTo>
                <a:close/>
              </a:path>
              <a:path w="506729" h="90804">
                <a:moveTo>
                  <a:pt x="337612" y="90487"/>
                </a:moveTo>
                <a:lnTo>
                  <a:pt x="335528" y="90487"/>
                </a:lnTo>
                <a:lnTo>
                  <a:pt x="333594" y="90239"/>
                </a:lnTo>
                <a:lnTo>
                  <a:pt x="331808" y="89743"/>
                </a:lnTo>
                <a:lnTo>
                  <a:pt x="332999" y="82599"/>
                </a:lnTo>
                <a:lnTo>
                  <a:pt x="334189" y="83194"/>
                </a:lnTo>
                <a:lnTo>
                  <a:pt x="335628" y="83493"/>
                </a:lnTo>
                <a:lnTo>
                  <a:pt x="350998" y="83493"/>
                </a:lnTo>
                <a:lnTo>
                  <a:pt x="349568" y="86965"/>
                </a:lnTo>
                <a:lnTo>
                  <a:pt x="344657" y="90388"/>
                </a:lnTo>
                <a:lnTo>
                  <a:pt x="337612" y="90487"/>
                </a:lnTo>
                <a:close/>
              </a:path>
              <a:path w="506729" h="90804">
                <a:moveTo>
                  <a:pt x="399982" y="27533"/>
                </a:moveTo>
                <a:lnTo>
                  <a:pt x="392259" y="27533"/>
                </a:lnTo>
                <a:lnTo>
                  <a:pt x="396923" y="21381"/>
                </a:lnTo>
                <a:lnTo>
                  <a:pt x="402529" y="18306"/>
                </a:lnTo>
                <a:lnTo>
                  <a:pt x="409077" y="18306"/>
                </a:lnTo>
                <a:lnTo>
                  <a:pt x="409077" y="26045"/>
                </a:lnTo>
                <a:lnTo>
                  <a:pt x="403570" y="26045"/>
                </a:lnTo>
                <a:lnTo>
                  <a:pt x="400941" y="26938"/>
                </a:lnTo>
                <a:lnTo>
                  <a:pt x="399982" y="27533"/>
                </a:lnTo>
                <a:close/>
              </a:path>
              <a:path w="506729" h="90804">
                <a:moveTo>
                  <a:pt x="392259" y="69949"/>
                </a:moveTo>
                <a:lnTo>
                  <a:pt x="384372" y="69949"/>
                </a:lnTo>
                <a:lnTo>
                  <a:pt x="384372" y="19348"/>
                </a:lnTo>
                <a:lnTo>
                  <a:pt x="392259" y="19348"/>
                </a:lnTo>
                <a:lnTo>
                  <a:pt x="392259" y="27533"/>
                </a:lnTo>
                <a:lnTo>
                  <a:pt x="399982" y="27533"/>
                </a:lnTo>
                <a:lnTo>
                  <a:pt x="398064" y="28724"/>
                </a:lnTo>
                <a:lnTo>
                  <a:pt x="395186" y="30411"/>
                </a:lnTo>
                <a:lnTo>
                  <a:pt x="393252" y="32197"/>
                </a:lnTo>
                <a:lnTo>
                  <a:pt x="392259" y="34082"/>
                </a:lnTo>
                <a:lnTo>
                  <a:pt x="392259" y="69949"/>
                </a:lnTo>
                <a:close/>
              </a:path>
              <a:path w="506729" h="90804">
                <a:moveTo>
                  <a:pt x="409077" y="26343"/>
                </a:moveTo>
                <a:lnTo>
                  <a:pt x="405951" y="26045"/>
                </a:lnTo>
                <a:lnTo>
                  <a:pt x="409077" y="26045"/>
                </a:lnTo>
                <a:lnTo>
                  <a:pt x="409077" y="26343"/>
                </a:lnTo>
                <a:close/>
              </a:path>
              <a:path w="506729" h="90804">
                <a:moveTo>
                  <a:pt x="447236" y="71140"/>
                </a:moveTo>
                <a:lnTo>
                  <a:pt x="432552" y="71140"/>
                </a:lnTo>
                <a:lnTo>
                  <a:pt x="426549" y="68659"/>
                </a:lnTo>
                <a:lnTo>
                  <a:pt x="417269" y="58787"/>
                </a:lnTo>
                <a:lnTo>
                  <a:pt x="417186" y="58638"/>
                </a:lnTo>
                <a:lnTo>
                  <a:pt x="414891" y="52388"/>
                </a:lnTo>
                <a:lnTo>
                  <a:pt x="414891" y="36810"/>
                </a:lnTo>
                <a:lnTo>
                  <a:pt x="417222" y="30460"/>
                </a:lnTo>
                <a:lnTo>
                  <a:pt x="421886" y="25599"/>
                </a:lnTo>
                <a:lnTo>
                  <a:pt x="426549" y="20637"/>
                </a:lnTo>
                <a:lnTo>
                  <a:pt x="432552" y="18157"/>
                </a:lnTo>
                <a:lnTo>
                  <a:pt x="447236" y="18157"/>
                </a:lnTo>
                <a:lnTo>
                  <a:pt x="453239" y="20637"/>
                </a:lnTo>
                <a:lnTo>
                  <a:pt x="457482" y="25152"/>
                </a:lnTo>
                <a:lnTo>
                  <a:pt x="435032" y="25152"/>
                </a:lnTo>
                <a:lnTo>
                  <a:pt x="431013" y="26988"/>
                </a:lnTo>
                <a:lnTo>
                  <a:pt x="427839" y="30659"/>
                </a:lnTo>
                <a:lnTo>
                  <a:pt x="424664" y="34230"/>
                </a:lnTo>
                <a:lnTo>
                  <a:pt x="423076" y="38894"/>
                </a:lnTo>
                <a:lnTo>
                  <a:pt x="423076" y="50403"/>
                </a:lnTo>
                <a:lnTo>
                  <a:pt x="424615" y="55116"/>
                </a:lnTo>
                <a:lnTo>
                  <a:pt x="427690" y="58787"/>
                </a:lnTo>
                <a:lnTo>
                  <a:pt x="430865" y="62359"/>
                </a:lnTo>
                <a:lnTo>
                  <a:pt x="434933" y="64145"/>
                </a:lnTo>
                <a:lnTo>
                  <a:pt x="457483" y="64145"/>
                </a:lnTo>
                <a:lnTo>
                  <a:pt x="453239" y="68659"/>
                </a:lnTo>
                <a:lnTo>
                  <a:pt x="447236" y="71140"/>
                </a:lnTo>
                <a:close/>
              </a:path>
              <a:path w="506729" h="90804">
                <a:moveTo>
                  <a:pt x="457483" y="64145"/>
                </a:moveTo>
                <a:lnTo>
                  <a:pt x="444855" y="64145"/>
                </a:lnTo>
                <a:lnTo>
                  <a:pt x="448873" y="62309"/>
                </a:lnTo>
                <a:lnTo>
                  <a:pt x="451948" y="58638"/>
                </a:lnTo>
                <a:lnTo>
                  <a:pt x="455124" y="54967"/>
                </a:lnTo>
                <a:lnTo>
                  <a:pt x="456677" y="50403"/>
                </a:lnTo>
                <a:lnTo>
                  <a:pt x="456677" y="38894"/>
                </a:lnTo>
                <a:lnTo>
                  <a:pt x="455124" y="34329"/>
                </a:lnTo>
                <a:lnTo>
                  <a:pt x="451948" y="30659"/>
                </a:lnTo>
                <a:lnTo>
                  <a:pt x="448873" y="26988"/>
                </a:lnTo>
                <a:lnTo>
                  <a:pt x="444855" y="25152"/>
                </a:lnTo>
                <a:lnTo>
                  <a:pt x="457482" y="25152"/>
                </a:lnTo>
                <a:lnTo>
                  <a:pt x="462664" y="30460"/>
                </a:lnTo>
                <a:lnTo>
                  <a:pt x="465045" y="36810"/>
                </a:lnTo>
                <a:lnTo>
                  <a:pt x="465045" y="52388"/>
                </a:lnTo>
                <a:lnTo>
                  <a:pt x="462701" y="58638"/>
                </a:lnTo>
                <a:lnTo>
                  <a:pt x="462616" y="58787"/>
                </a:lnTo>
                <a:lnTo>
                  <a:pt x="457483" y="64145"/>
                </a:lnTo>
                <a:close/>
              </a:path>
              <a:path w="506729" h="90804">
                <a:moveTo>
                  <a:pt x="483814" y="69949"/>
                </a:moveTo>
                <a:lnTo>
                  <a:pt x="475927" y="69949"/>
                </a:lnTo>
                <a:lnTo>
                  <a:pt x="475927" y="0"/>
                </a:lnTo>
                <a:lnTo>
                  <a:pt x="483814" y="0"/>
                </a:lnTo>
                <a:lnTo>
                  <a:pt x="483814" y="69949"/>
                </a:lnTo>
                <a:close/>
              </a:path>
              <a:path w="506729" h="90804">
                <a:moveTo>
                  <a:pt x="506652" y="69949"/>
                </a:moveTo>
                <a:lnTo>
                  <a:pt x="498764" y="69949"/>
                </a:lnTo>
                <a:lnTo>
                  <a:pt x="498764" y="0"/>
                </a:lnTo>
                <a:lnTo>
                  <a:pt x="506652" y="0"/>
                </a:lnTo>
                <a:lnTo>
                  <a:pt x="506652" y="69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2613" y="3813642"/>
            <a:ext cx="946785" cy="179070"/>
          </a:xfrm>
          <a:custGeom>
            <a:avLst/>
            <a:gdLst/>
            <a:ahLst/>
            <a:cxnLst/>
            <a:rect l="l" t="t" r="r" b="b"/>
            <a:pathLst>
              <a:path w="946785" h="179070">
                <a:moveTo>
                  <a:pt x="0" y="0"/>
                </a:moveTo>
                <a:lnTo>
                  <a:pt x="946498" y="0"/>
                </a:lnTo>
                <a:lnTo>
                  <a:pt x="946498" y="178499"/>
                </a:lnTo>
                <a:lnTo>
                  <a:pt x="0" y="178499"/>
                </a:lnTo>
                <a:lnTo>
                  <a:pt x="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29859" y="3854466"/>
            <a:ext cx="594360" cy="71755"/>
          </a:xfrm>
          <a:custGeom>
            <a:avLst/>
            <a:gdLst/>
            <a:ahLst/>
            <a:cxnLst/>
            <a:rect l="l" t="t" r="r" b="b"/>
            <a:pathLst>
              <a:path w="594360" h="71754">
                <a:moveTo>
                  <a:pt x="15610" y="27533"/>
                </a:moveTo>
                <a:lnTo>
                  <a:pt x="7887" y="27533"/>
                </a:lnTo>
                <a:lnTo>
                  <a:pt x="12551" y="21381"/>
                </a:lnTo>
                <a:lnTo>
                  <a:pt x="18156" y="18306"/>
                </a:lnTo>
                <a:lnTo>
                  <a:pt x="24704" y="18306"/>
                </a:lnTo>
                <a:lnTo>
                  <a:pt x="24704" y="26045"/>
                </a:lnTo>
                <a:lnTo>
                  <a:pt x="19198" y="26045"/>
                </a:lnTo>
                <a:lnTo>
                  <a:pt x="16569" y="26938"/>
                </a:lnTo>
                <a:lnTo>
                  <a:pt x="15610" y="27533"/>
                </a:lnTo>
                <a:close/>
              </a:path>
              <a:path w="594360" h="71754">
                <a:moveTo>
                  <a:pt x="7887" y="69949"/>
                </a:moveTo>
                <a:lnTo>
                  <a:pt x="0" y="69949"/>
                </a:lnTo>
                <a:lnTo>
                  <a:pt x="0" y="19348"/>
                </a:lnTo>
                <a:lnTo>
                  <a:pt x="7887" y="19348"/>
                </a:lnTo>
                <a:lnTo>
                  <a:pt x="7887" y="27533"/>
                </a:lnTo>
                <a:lnTo>
                  <a:pt x="15610" y="27533"/>
                </a:lnTo>
                <a:lnTo>
                  <a:pt x="13692" y="28724"/>
                </a:lnTo>
                <a:lnTo>
                  <a:pt x="10814" y="30411"/>
                </a:lnTo>
                <a:lnTo>
                  <a:pt x="8880" y="32197"/>
                </a:lnTo>
                <a:lnTo>
                  <a:pt x="7887" y="34082"/>
                </a:lnTo>
                <a:lnTo>
                  <a:pt x="7887" y="69949"/>
                </a:lnTo>
                <a:close/>
              </a:path>
              <a:path w="594360" h="71754">
                <a:moveTo>
                  <a:pt x="24704" y="26343"/>
                </a:moveTo>
                <a:lnTo>
                  <a:pt x="21579" y="26045"/>
                </a:lnTo>
                <a:lnTo>
                  <a:pt x="24704" y="26045"/>
                </a:lnTo>
                <a:lnTo>
                  <a:pt x="24704" y="26343"/>
                </a:lnTo>
                <a:close/>
              </a:path>
              <a:path w="594360" h="71754">
                <a:moveTo>
                  <a:pt x="62863" y="71140"/>
                </a:moveTo>
                <a:lnTo>
                  <a:pt x="48180" y="71140"/>
                </a:lnTo>
                <a:lnTo>
                  <a:pt x="42177" y="68659"/>
                </a:lnTo>
                <a:lnTo>
                  <a:pt x="32897" y="58787"/>
                </a:lnTo>
                <a:lnTo>
                  <a:pt x="32814" y="58638"/>
                </a:lnTo>
                <a:lnTo>
                  <a:pt x="30518" y="52388"/>
                </a:lnTo>
                <a:lnTo>
                  <a:pt x="30518" y="36810"/>
                </a:lnTo>
                <a:lnTo>
                  <a:pt x="32850" y="30460"/>
                </a:lnTo>
                <a:lnTo>
                  <a:pt x="37514" y="25599"/>
                </a:lnTo>
                <a:lnTo>
                  <a:pt x="42177" y="20637"/>
                </a:lnTo>
                <a:lnTo>
                  <a:pt x="48180" y="18157"/>
                </a:lnTo>
                <a:lnTo>
                  <a:pt x="62863" y="18157"/>
                </a:lnTo>
                <a:lnTo>
                  <a:pt x="68866" y="20637"/>
                </a:lnTo>
                <a:lnTo>
                  <a:pt x="73110" y="25152"/>
                </a:lnTo>
                <a:lnTo>
                  <a:pt x="50660" y="25152"/>
                </a:lnTo>
                <a:lnTo>
                  <a:pt x="46641" y="26988"/>
                </a:lnTo>
                <a:lnTo>
                  <a:pt x="43467" y="30659"/>
                </a:lnTo>
                <a:lnTo>
                  <a:pt x="40291" y="34230"/>
                </a:lnTo>
                <a:lnTo>
                  <a:pt x="38704" y="38894"/>
                </a:lnTo>
                <a:lnTo>
                  <a:pt x="38704" y="50403"/>
                </a:lnTo>
                <a:lnTo>
                  <a:pt x="40242" y="55116"/>
                </a:lnTo>
                <a:lnTo>
                  <a:pt x="43317" y="58787"/>
                </a:lnTo>
                <a:lnTo>
                  <a:pt x="46493" y="62359"/>
                </a:lnTo>
                <a:lnTo>
                  <a:pt x="50561" y="64145"/>
                </a:lnTo>
                <a:lnTo>
                  <a:pt x="73110" y="64145"/>
                </a:lnTo>
                <a:lnTo>
                  <a:pt x="68866" y="68659"/>
                </a:lnTo>
                <a:lnTo>
                  <a:pt x="62863" y="71140"/>
                </a:lnTo>
                <a:close/>
              </a:path>
              <a:path w="594360" h="71754">
                <a:moveTo>
                  <a:pt x="73110" y="64145"/>
                </a:moveTo>
                <a:lnTo>
                  <a:pt x="60482" y="64145"/>
                </a:lnTo>
                <a:lnTo>
                  <a:pt x="64501" y="62309"/>
                </a:lnTo>
                <a:lnTo>
                  <a:pt x="67576" y="58638"/>
                </a:lnTo>
                <a:lnTo>
                  <a:pt x="70752" y="54967"/>
                </a:lnTo>
                <a:lnTo>
                  <a:pt x="72305" y="50403"/>
                </a:lnTo>
                <a:lnTo>
                  <a:pt x="72305" y="38894"/>
                </a:lnTo>
                <a:lnTo>
                  <a:pt x="70752" y="34329"/>
                </a:lnTo>
                <a:lnTo>
                  <a:pt x="67576" y="30659"/>
                </a:lnTo>
                <a:lnTo>
                  <a:pt x="64501" y="26988"/>
                </a:lnTo>
                <a:lnTo>
                  <a:pt x="60482" y="25152"/>
                </a:lnTo>
                <a:lnTo>
                  <a:pt x="73110" y="25152"/>
                </a:lnTo>
                <a:lnTo>
                  <a:pt x="78292" y="30460"/>
                </a:lnTo>
                <a:lnTo>
                  <a:pt x="80673" y="36810"/>
                </a:lnTo>
                <a:lnTo>
                  <a:pt x="80673" y="52388"/>
                </a:lnTo>
                <a:lnTo>
                  <a:pt x="78329" y="58638"/>
                </a:lnTo>
                <a:lnTo>
                  <a:pt x="78244" y="58787"/>
                </a:lnTo>
                <a:lnTo>
                  <a:pt x="73110" y="64145"/>
                </a:lnTo>
                <a:close/>
              </a:path>
              <a:path w="594360" h="71754">
                <a:moveTo>
                  <a:pt x="99442" y="69949"/>
                </a:moveTo>
                <a:lnTo>
                  <a:pt x="91554" y="69949"/>
                </a:lnTo>
                <a:lnTo>
                  <a:pt x="91554" y="0"/>
                </a:lnTo>
                <a:lnTo>
                  <a:pt x="99442" y="0"/>
                </a:lnTo>
                <a:lnTo>
                  <a:pt x="99442" y="69949"/>
                </a:lnTo>
                <a:close/>
              </a:path>
              <a:path w="594360" h="71754">
                <a:moveTo>
                  <a:pt x="145397" y="71140"/>
                </a:moveTo>
                <a:lnTo>
                  <a:pt x="129622" y="71140"/>
                </a:lnTo>
                <a:lnTo>
                  <a:pt x="123420" y="68659"/>
                </a:lnTo>
                <a:lnTo>
                  <a:pt x="118559" y="63699"/>
                </a:lnTo>
                <a:lnTo>
                  <a:pt x="113796" y="58737"/>
                </a:lnTo>
                <a:lnTo>
                  <a:pt x="111415" y="52388"/>
                </a:lnTo>
                <a:lnTo>
                  <a:pt x="111415" y="37108"/>
                </a:lnTo>
                <a:lnTo>
                  <a:pt x="113796" y="30807"/>
                </a:lnTo>
                <a:lnTo>
                  <a:pt x="123321" y="20687"/>
                </a:lnTo>
                <a:lnTo>
                  <a:pt x="129274" y="18157"/>
                </a:lnTo>
                <a:lnTo>
                  <a:pt x="143661" y="18157"/>
                </a:lnTo>
                <a:lnTo>
                  <a:pt x="149515" y="20687"/>
                </a:lnTo>
                <a:lnTo>
                  <a:pt x="152930" y="24557"/>
                </a:lnTo>
                <a:lnTo>
                  <a:pt x="131606" y="24557"/>
                </a:lnTo>
                <a:lnTo>
                  <a:pt x="127687" y="26193"/>
                </a:lnTo>
                <a:lnTo>
                  <a:pt x="124512" y="29468"/>
                </a:lnTo>
                <a:lnTo>
                  <a:pt x="121436" y="32743"/>
                </a:lnTo>
                <a:lnTo>
                  <a:pt x="119849" y="36760"/>
                </a:lnTo>
                <a:lnTo>
                  <a:pt x="119749" y="41523"/>
                </a:lnTo>
                <a:lnTo>
                  <a:pt x="160677" y="41523"/>
                </a:lnTo>
                <a:lnTo>
                  <a:pt x="160677" y="47179"/>
                </a:lnTo>
                <a:lnTo>
                  <a:pt x="119749" y="47179"/>
                </a:lnTo>
                <a:lnTo>
                  <a:pt x="120048" y="52337"/>
                </a:lnTo>
                <a:lnTo>
                  <a:pt x="121883" y="56555"/>
                </a:lnTo>
                <a:lnTo>
                  <a:pt x="125256" y="59829"/>
                </a:lnTo>
                <a:lnTo>
                  <a:pt x="128729" y="63103"/>
                </a:lnTo>
                <a:lnTo>
                  <a:pt x="132945" y="64740"/>
                </a:lnTo>
                <a:lnTo>
                  <a:pt x="155915" y="64740"/>
                </a:lnTo>
                <a:lnTo>
                  <a:pt x="152094" y="68560"/>
                </a:lnTo>
                <a:lnTo>
                  <a:pt x="145397" y="71140"/>
                </a:lnTo>
                <a:close/>
              </a:path>
              <a:path w="594360" h="71754">
                <a:moveTo>
                  <a:pt x="160677" y="41523"/>
                </a:moveTo>
                <a:lnTo>
                  <a:pt x="152938" y="41523"/>
                </a:lnTo>
                <a:lnTo>
                  <a:pt x="152938" y="36760"/>
                </a:lnTo>
                <a:lnTo>
                  <a:pt x="151400" y="32743"/>
                </a:lnTo>
                <a:lnTo>
                  <a:pt x="145249" y="26193"/>
                </a:lnTo>
                <a:lnTo>
                  <a:pt x="141230" y="24557"/>
                </a:lnTo>
                <a:lnTo>
                  <a:pt x="152930" y="24557"/>
                </a:lnTo>
                <a:lnTo>
                  <a:pt x="158445" y="30708"/>
                </a:lnTo>
                <a:lnTo>
                  <a:pt x="160643" y="37108"/>
                </a:lnTo>
                <a:lnTo>
                  <a:pt x="160677" y="41523"/>
                </a:lnTo>
                <a:close/>
              </a:path>
              <a:path w="594360" h="71754">
                <a:moveTo>
                  <a:pt x="155915" y="64740"/>
                </a:moveTo>
                <a:lnTo>
                  <a:pt x="144058" y="64740"/>
                </a:lnTo>
                <a:lnTo>
                  <a:pt x="149267" y="62607"/>
                </a:lnTo>
                <a:lnTo>
                  <a:pt x="153534" y="58341"/>
                </a:lnTo>
                <a:lnTo>
                  <a:pt x="157254" y="63401"/>
                </a:lnTo>
                <a:lnTo>
                  <a:pt x="155915" y="64740"/>
                </a:lnTo>
                <a:close/>
              </a:path>
              <a:path w="594360" h="71754">
                <a:moveTo>
                  <a:pt x="212911" y="27682"/>
                </a:moveTo>
                <a:lnTo>
                  <a:pt x="166626" y="27682"/>
                </a:lnTo>
                <a:lnTo>
                  <a:pt x="166626" y="22026"/>
                </a:lnTo>
                <a:lnTo>
                  <a:pt x="212911" y="22026"/>
                </a:lnTo>
                <a:lnTo>
                  <a:pt x="212911" y="27682"/>
                </a:lnTo>
                <a:close/>
              </a:path>
              <a:path w="594360" h="71754">
                <a:moveTo>
                  <a:pt x="212911" y="47774"/>
                </a:moveTo>
                <a:lnTo>
                  <a:pt x="166626" y="47774"/>
                </a:lnTo>
                <a:lnTo>
                  <a:pt x="166626" y="42416"/>
                </a:lnTo>
                <a:lnTo>
                  <a:pt x="212911" y="42416"/>
                </a:lnTo>
                <a:lnTo>
                  <a:pt x="212911" y="47774"/>
                </a:lnTo>
                <a:close/>
              </a:path>
              <a:path w="594360" h="71754">
                <a:moveTo>
                  <a:pt x="230074" y="69949"/>
                </a:moveTo>
                <a:lnTo>
                  <a:pt x="222187" y="69949"/>
                </a:lnTo>
                <a:lnTo>
                  <a:pt x="222187" y="0"/>
                </a:lnTo>
                <a:lnTo>
                  <a:pt x="230074" y="0"/>
                </a:lnTo>
                <a:lnTo>
                  <a:pt x="230074" y="26938"/>
                </a:lnTo>
                <a:lnTo>
                  <a:pt x="237218" y="26938"/>
                </a:lnTo>
                <a:lnTo>
                  <a:pt x="236176" y="27533"/>
                </a:lnTo>
                <a:lnTo>
                  <a:pt x="233498" y="29120"/>
                </a:lnTo>
                <a:lnTo>
                  <a:pt x="231463" y="31056"/>
                </a:lnTo>
                <a:lnTo>
                  <a:pt x="230074" y="33338"/>
                </a:lnTo>
                <a:lnTo>
                  <a:pt x="230074" y="56257"/>
                </a:lnTo>
                <a:lnTo>
                  <a:pt x="231463" y="58440"/>
                </a:lnTo>
                <a:lnTo>
                  <a:pt x="233498" y="60325"/>
                </a:lnTo>
                <a:lnTo>
                  <a:pt x="236176" y="61913"/>
                </a:lnTo>
                <a:lnTo>
                  <a:pt x="237009" y="62359"/>
                </a:lnTo>
                <a:lnTo>
                  <a:pt x="230074" y="62359"/>
                </a:lnTo>
                <a:lnTo>
                  <a:pt x="230074" y="69949"/>
                </a:lnTo>
                <a:close/>
              </a:path>
              <a:path w="594360" h="71754">
                <a:moveTo>
                  <a:pt x="237218" y="26938"/>
                </a:moveTo>
                <a:lnTo>
                  <a:pt x="230074" y="26938"/>
                </a:lnTo>
                <a:lnTo>
                  <a:pt x="234341" y="21084"/>
                </a:lnTo>
                <a:lnTo>
                  <a:pt x="239997" y="18157"/>
                </a:lnTo>
                <a:lnTo>
                  <a:pt x="253788" y="18157"/>
                </a:lnTo>
                <a:lnTo>
                  <a:pt x="259245" y="20588"/>
                </a:lnTo>
                <a:lnTo>
                  <a:pt x="263157" y="25152"/>
                </a:lnTo>
                <a:lnTo>
                  <a:pt x="241931" y="25152"/>
                </a:lnTo>
                <a:lnTo>
                  <a:pt x="238955" y="25946"/>
                </a:lnTo>
                <a:lnTo>
                  <a:pt x="237218" y="26938"/>
                </a:lnTo>
                <a:close/>
              </a:path>
              <a:path w="594360" h="71754">
                <a:moveTo>
                  <a:pt x="263282" y="64145"/>
                </a:moveTo>
                <a:lnTo>
                  <a:pt x="250066" y="64145"/>
                </a:lnTo>
                <a:lnTo>
                  <a:pt x="254036" y="62359"/>
                </a:lnTo>
                <a:lnTo>
                  <a:pt x="259989" y="55215"/>
                </a:lnTo>
                <a:lnTo>
                  <a:pt x="261477" y="50502"/>
                </a:lnTo>
                <a:lnTo>
                  <a:pt x="261477" y="38795"/>
                </a:lnTo>
                <a:lnTo>
                  <a:pt x="259989" y="34082"/>
                </a:lnTo>
                <a:lnTo>
                  <a:pt x="257012" y="30510"/>
                </a:lnTo>
                <a:lnTo>
                  <a:pt x="254135" y="26938"/>
                </a:lnTo>
                <a:lnTo>
                  <a:pt x="250166" y="25152"/>
                </a:lnTo>
                <a:lnTo>
                  <a:pt x="263157" y="25152"/>
                </a:lnTo>
                <a:lnTo>
                  <a:pt x="267579" y="30311"/>
                </a:lnTo>
                <a:lnTo>
                  <a:pt x="269662" y="36711"/>
                </a:lnTo>
                <a:lnTo>
                  <a:pt x="269662" y="52784"/>
                </a:lnTo>
                <a:lnTo>
                  <a:pt x="267579" y="59233"/>
                </a:lnTo>
                <a:lnTo>
                  <a:pt x="263282" y="64145"/>
                </a:lnTo>
                <a:close/>
              </a:path>
              <a:path w="594360" h="71754">
                <a:moveTo>
                  <a:pt x="253788" y="71140"/>
                </a:moveTo>
                <a:lnTo>
                  <a:pt x="243468" y="71140"/>
                </a:lnTo>
                <a:lnTo>
                  <a:pt x="240195" y="70346"/>
                </a:lnTo>
                <a:lnTo>
                  <a:pt x="237218" y="68758"/>
                </a:lnTo>
                <a:lnTo>
                  <a:pt x="234341" y="67072"/>
                </a:lnTo>
                <a:lnTo>
                  <a:pt x="231959" y="64939"/>
                </a:lnTo>
                <a:lnTo>
                  <a:pt x="230074" y="62359"/>
                </a:lnTo>
                <a:lnTo>
                  <a:pt x="237009" y="62359"/>
                </a:lnTo>
                <a:lnTo>
                  <a:pt x="238955" y="63401"/>
                </a:lnTo>
                <a:lnTo>
                  <a:pt x="241931" y="64145"/>
                </a:lnTo>
                <a:lnTo>
                  <a:pt x="263282" y="64145"/>
                </a:lnTo>
                <a:lnTo>
                  <a:pt x="259245" y="68758"/>
                </a:lnTo>
                <a:lnTo>
                  <a:pt x="253788" y="71140"/>
                </a:lnTo>
                <a:close/>
              </a:path>
              <a:path w="594360" h="71754">
                <a:moveTo>
                  <a:pt x="283824" y="31849"/>
                </a:moveTo>
                <a:lnTo>
                  <a:pt x="280252" y="26491"/>
                </a:lnTo>
                <a:lnTo>
                  <a:pt x="285610" y="20935"/>
                </a:lnTo>
                <a:lnTo>
                  <a:pt x="292357" y="18157"/>
                </a:lnTo>
                <a:lnTo>
                  <a:pt x="306645" y="18157"/>
                </a:lnTo>
                <a:lnTo>
                  <a:pt x="311407" y="19646"/>
                </a:lnTo>
                <a:lnTo>
                  <a:pt x="314780" y="22621"/>
                </a:lnTo>
                <a:lnTo>
                  <a:pt x="317384" y="24854"/>
                </a:lnTo>
                <a:lnTo>
                  <a:pt x="293498" y="24854"/>
                </a:lnTo>
                <a:lnTo>
                  <a:pt x="288289" y="27186"/>
                </a:lnTo>
                <a:lnTo>
                  <a:pt x="283824" y="31849"/>
                </a:lnTo>
                <a:close/>
              </a:path>
              <a:path w="594360" h="71754">
                <a:moveTo>
                  <a:pt x="319989" y="44649"/>
                </a:moveTo>
                <a:lnTo>
                  <a:pt x="312102" y="44649"/>
                </a:lnTo>
                <a:lnTo>
                  <a:pt x="312102" y="32197"/>
                </a:lnTo>
                <a:lnTo>
                  <a:pt x="310911" y="29567"/>
                </a:lnTo>
                <a:lnTo>
                  <a:pt x="306149" y="25797"/>
                </a:lnTo>
                <a:lnTo>
                  <a:pt x="303123" y="24854"/>
                </a:lnTo>
                <a:lnTo>
                  <a:pt x="317384" y="24854"/>
                </a:lnTo>
                <a:lnTo>
                  <a:pt x="318253" y="25599"/>
                </a:lnTo>
                <a:lnTo>
                  <a:pt x="319906" y="29567"/>
                </a:lnTo>
                <a:lnTo>
                  <a:pt x="319989" y="44649"/>
                </a:lnTo>
                <a:close/>
              </a:path>
              <a:path w="594360" h="71754">
                <a:moveTo>
                  <a:pt x="302279" y="71140"/>
                </a:moveTo>
                <a:lnTo>
                  <a:pt x="290273" y="71140"/>
                </a:lnTo>
                <a:lnTo>
                  <a:pt x="286007" y="69552"/>
                </a:lnTo>
                <a:lnTo>
                  <a:pt x="282633" y="66377"/>
                </a:lnTo>
                <a:lnTo>
                  <a:pt x="279360" y="63203"/>
                </a:lnTo>
                <a:lnTo>
                  <a:pt x="277722" y="59233"/>
                </a:lnTo>
                <a:lnTo>
                  <a:pt x="277722" y="49609"/>
                </a:lnTo>
                <a:lnTo>
                  <a:pt x="279360" y="45640"/>
                </a:lnTo>
                <a:lnTo>
                  <a:pt x="286007" y="39390"/>
                </a:lnTo>
                <a:lnTo>
                  <a:pt x="290273" y="37802"/>
                </a:lnTo>
                <a:lnTo>
                  <a:pt x="302676" y="37802"/>
                </a:lnTo>
                <a:lnTo>
                  <a:pt x="308232" y="40084"/>
                </a:lnTo>
                <a:lnTo>
                  <a:pt x="311091" y="43457"/>
                </a:lnTo>
                <a:lnTo>
                  <a:pt x="294490" y="43457"/>
                </a:lnTo>
                <a:lnTo>
                  <a:pt x="291464" y="44499"/>
                </a:lnTo>
                <a:lnTo>
                  <a:pt x="289182" y="46583"/>
                </a:lnTo>
                <a:lnTo>
                  <a:pt x="286900" y="48567"/>
                </a:lnTo>
                <a:lnTo>
                  <a:pt x="285758" y="51247"/>
                </a:lnTo>
                <a:lnTo>
                  <a:pt x="285758" y="57795"/>
                </a:lnTo>
                <a:lnTo>
                  <a:pt x="286900" y="60424"/>
                </a:lnTo>
                <a:lnTo>
                  <a:pt x="289182" y="62508"/>
                </a:lnTo>
                <a:lnTo>
                  <a:pt x="291464" y="64492"/>
                </a:lnTo>
                <a:lnTo>
                  <a:pt x="294490" y="65485"/>
                </a:lnTo>
                <a:lnTo>
                  <a:pt x="310876" y="65485"/>
                </a:lnTo>
                <a:lnTo>
                  <a:pt x="307835" y="68808"/>
                </a:lnTo>
                <a:lnTo>
                  <a:pt x="302279" y="71140"/>
                </a:lnTo>
                <a:close/>
              </a:path>
              <a:path w="594360" h="71754">
                <a:moveTo>
                  <a:pt x="310876" y="65485"/>
                </a:moveTo>
                <a:lnTo>
                  <a:pt x="304412" y="65485"/>
                </a:lnTo>
                <a:lnTo>
                  <a:pt x="309026" y="63401"/>
                </a:lnTo>
                <a:lnTo>
                  <a:pt x="312102" y="59233"/>
                </a:lnTo>
                <a:lnTo>
                  <a:pt x="312029" y="49609"/>
                </a:lnTo>
                <a:lnTo>
                  <a:pt x="309026" y="45541"/>
                </a:lnTo>
                <a:lnTo>
                  <a:pt x="304412" y="43457"/>
                </a:lnTo>
                <a:lnTo>
                  <a:pt x="311091" y="43457"/>
                </a:lnTo>
                <a:lnTo>
                  <a:pt x="312102" y="44649"/>
                </a:lnTo>
                <a:lnTo>
                  <a:pt x="319989" y="44649"/>
                </a:lnTo>
                <a:lnTo>
                  <a:pt x="319989" y="64145"/>
                </a:lnTo>
                <a:lnTo>
                  <a:pt x="312102" y="64145"/>
                </a:lnTo>
                <a:lnTo>
                  <a:pt x="310876" y="65485"/>
                </a:lnTo>
                <a:close/>
              </a:path>
              <a:path w="594360" h="71754">
                <a:moveTo>
                  <a:pt x="319989" y="69949"/>
                </a:moveTo>
                <a:lnTo>
                  <a:pt x="312102" y="69949"/>
                </a:lnTo>
                <a:lnTo>
                  <a:pt x="312102" y="64145"/>
                </a:lnTo>
                <a:lnTo>
                  <a:pt x="319989" y="64145"/>
                </a:lnTo>
                <a:lnTo>
                  <a:pt x="319989" y="69949"/>
                </a:lnTo>
                <a:close/>
              </a:path>
              <a:path w="594360" h="71754">
                <a:moveTo>
                  <a:pt x="364203" y="71140"/>
                </a:moveTo>
                <a:lnTo>
                  <a:pt x="348924" y="71140"/>
                </a:lnTo>
                <a:lnTo>
                  <a:pt x="342823" y="68659"/>
                </a:lnTo>
                <a:lnTo>
                  <a:pt x="338060" y="63699"/>
                </a:lnTo>
                <a:lnTo>
                  <a:pt x="333397" y="58638"/>
                </a:lnTo>
                <a:lnTo>
                  <a:pt x="331065" y="52288"/>
                </a:lnTo>
                <a:lnTo>
                  <a:pt x="331065" y="37009"/>
                </a:lnTo>
                <a:lnTo>
                  <a:pt x="333397" y="30708"/>
                </a:lnTo>
                <a:lnTo>
                  <a:pt x="342823" y="20687"/>
                </a:lnTo>
                <a:lnTo>
                  <a:pt x="348924" y="18157"/>
                </a:lnTo>
                <a:lnTo>
                  <a:pt x="364203" y="18157"/>
                </a:lnTo>
                <a:lnTo>
                  <a:pt x="370356" y="21084"/>
                </a:lnTo>
                <a:lnTo>
                  <a:pt x="373458" y="25152"/>
                </a:lnTo>
                <a:lnTo>
                  <a:pt x="351553" y="25152"/>
                </a:lnTo>
                <a:lnTo>
                  <a:pt x="347287" y="26938"/>
                </a:lnTo>
                <a:lnTo>
                  <a:pt x="344013" y="30510"/>
                </a:lnTo>
                <a:lnTo>
                  <a:pt x="340838" y="34082"/>
                </a:lnTo>
                <a:lnTo>
                  <a:pt x="339250" y="38795"/>
                </a:lnTo>
                <a:lnTo>
                  <a:pt x="339250" y="50502"/>
                </a:lnTo>
                <a:lnTo>
                  <a:pt x="340838" y="55215"/>
                </a:lnTo>
                <a:lnTo>
                  <a:pt x="344013" y="58787"/>
                </a:lnTo>
                <a:lnTo>
                  <a:pt x="347287" y="62359"/>
                </a:lnTo>
                <a:lnTo>
                  <a:pt x="351553" y="64145"/>
                </a:lnTo>
                <a:lnTo>
                  <a:pt x="373458" y="64145"/>
                </a:lnTo>
                <a:lnTo>
                  <a:pt x="370356" y="68213"/>
                </a:lnTo>
                <a:lnTo>
                  <a:pt x="364203" y="71140"/>
                </a:lnTo>
                <a:close/>
              </a:path>
              <a:path w="594360" h="71754">
                <a:moveTo>
                  <a:pt x="369611" y="31701"/>
                </a:moveTo>
                <a:lnTo>
                  <a:pt x="366436" y="27334"/>
                </a:lnTo>
                <a:lnTo>
                  <a:pt x="362170" y="25152"/>
                </a:lnTo>
                <a:lnTo>
                  <a:pt x="373458" y="25152"/>
                </a:lnTo>
                <a:lnTo>
                  <a:pt x="374820" y="26938"/>
                </a:lnTo>
                <a:lnTo>
                  <a:pt x="369611" y="31701"/>
                </a:lnTo>
                <a:close/>
              </a:path>
              <a:path w="594360" h="71754">
                <a:moveTo>
                  <a:pt x="373458" y="64145"/>
                </a:moveTo>
                <a:lnTo>
                  <a:pt x="362071" y="64145"/>
                </a:lnTo>
                <a:lnTo>
                  <a:pt x="366337" y="61962"/>
                </a:lnTo>
                <a:lnTo>
                  <a:pt x="369611" y="57596"/>
                </a:lnTo>
                <a:lnTo>
                  <a:pt x="374820" y="62359"/>
                </a:lnTo>
                <a:lnTo>
                  <a:pt x="373458" y="64145"/>
                </a:lnTo>
                <a:close/>
              </a:path>
              <a:path w="594360" h="71754">
                <a:moveTo>
                  <a:pt x="392173" y="69949"/>
                </a:moveTo>
                <a:lnTo>
                  <a:pt x="384285" y="69949"/>
                </a:lnTo>
                <a:lnTo>
                  <a:pt x="384285" y="0"/>
                </a:lnTo>
                <a:lnTo>
                  <a:pt x="392173" y="0"/>
                </a:lnTo>
                <a:lnTo>
                  <a:pt x="392173" y="46285"/>
                </a:lnTo>
                <a:lnTo>
                  <a:pt x="409573" y="46285"/>
                </a:lnTo>
                <a:lnTo>
                  <a:pt x="410298" y="47179"/>
                </a:lnTo>
                <a:lnTo>
                  <a:pt x="400507" y="47179"/>
                </a:lnTo>
                <a:lnTo>
                  <a:pt x="392173" y="55513"/>
                </a:lnTo>
                <a:lnTo>
                  <a:pt x="392173" y="69949"/>
                </a:lnTo>
                <a:close/>
              </a:path>
              <a:path w="594360" h="71754">
                <a:moveTo>
                  <a:pt x="409573" y="46285"/>
                </a:moveTo>
                <a:lnTo>
                  <a:pt x="392173" y="46285"/>
                </a:lnTo>
                <a:lnTo>
                  <a:pt x="418664" y="19348"/>
                </a:lnTo>
                <a:lnTo>
                  <a:pt x="428635" y="19348"/>
                </a:lnTo>
                <a:lnTo>
                  <a:pt x="406311" y="42268"/>
                </a:lnTo>
                <a:lnTo>
                  <a:pt x="409573" y="46285"/>
                </a:lnTo>
                <a:close/>
              </a:path>
              <a:path w="594360" h="71754">
                <a:moveTo>
                  <a:pt x="428785" y="69949"/>
                </a:moveTo>
                <a:lnTo>
                  <a:pt x="418664" y="69949"/>
                </a:lnTo>
                <a:lnTo>
                  <a:pt x="400507" y="47179"/>
                </a:lnTo>
                <a:lnTo>
                  <a:pt x="410298" y="47179"/>
                </a:lnTo>
                <a:lnTo>
                  <a:pt x="428785" y="69949"/>
                </a:lnTo>
                <a:close/>
              </a:path>
              <a:path w="594360" h="71754">
                <a:moveTo>
                  <a:pt x="467463" y="71140"/>
                </a:moveTo>
                <a:lnTo>
                  <a:pt x="451686" y="71140"/>
                </a:lnTo>
                <a:lnTo>
                  <a:pt x="445486" y="68659"/>
                </a:lnTo>
                <a:lnTo>
                  <a:pt x="440623" y="63699"/>
                </a:lnTo>
                <a:lnTo>
                  <a:pt x="435861" y="58737"/>
                </a:lnTo>
                <a:lnTo>
                  <a:pt x="433479" y="52388"/>
                </a:lnTo>
                <a:lnTo>
                  <a:pt x="433479" y="37108"/>
                </a:lnTo>
                <a:lnTo>
                  <a:pt x="435861" y="30807"/>
                </a:lnTo>
                <a:lnTo>
                  <a:pt x="445386" y="20687"/>
                </a:lnTo>
                <a:lnTo>
                  <a:pt x="451339" y="18157"/>
                </a:lnTo>
                <a:lnTo>
                  <a:pt x="465726" y="18157"/>
                </a:lnTo>
                <a:lnTo>
                  <a:pt x="471579" y="20687"/>
                </a:lnTo>
                <a:lnTo>
                  <a:pt x="474994" y="24557"/>
                </a:lnTo>
                <a:lnTo>
                  <a:pt x="453671" y="24557"/>
                </a:lnTo>
                <a:lnTo>
                  <a:pt x="449752" y="26193"/>
                </a:lnTo>
                <a:lnTo>
                  <a:pt x="446576" y="29468"/>
                </a:lnTo>
                <a:lnTo>
                  <a:pt x="443501" y="32743"/>
                </a:lnTo>
                <a:lnTo>
                  <a:pt x="441914" y="36760"/>
                </a:lnTo>
                <a:lnTo>
                  <a:pt x="441814" y="41523"/>
                </a:lnTo>
                <a:lnTo>
                  <a:pt x="482742" y="41523"/>
                </a:lnTo>
                <a:lnTo>
                  <a:pt x="482742" y="47179"/>
                </a:lnTo>
                <a:lnTo>
                  <a:pt x="441814" y="47179"/>
                </a:lnTo>
                <a:lnTo>
                  <a:pt x="442112" y="52337"/>
                </a:lnTo>
                <a:lnTo>
                  <a:pt x="443947" y="56555"/>
                </a:lnTo>
                <a:lnTo>
                  <a:pt x="447321" y="59829"/>
                </a:lnTo>
                <a:lnTo>
                  <a:pt x="450794" y="63103"/>
                </a:lnTo>
                <a:lnTo>
                  <a:pt x="455011" y="64740"/>
                </a:lnTo>
                <a:lnTo>
                  <a:pt x="477979" y="64740"/>
                </a:lnTo>
                <a:lnTo>
                  <a:pt x="474160" y="68560"/>
                </a:lnTo>
                <a:lnTo>
                  <a:pt x="467463" y="71140"/>
                </a:lnTo>
                <a:close/>
              </a:path>
              <a:path w="594360" h="71754">
                <a:moveTo>
                  <a:pt x="482742" y="41523"/>
                </a:moveTo>
                <a:lnTo>
                  <a:pt x="475003" y="41523"/>
                </a:lnTo>
                <a:lnTo>
                  <a:pt x="475003" y="36760"/>
                </a:lnTo>
                <a:lnTo>
                  <a:pt x="473465" y="32743"/>
                </a:lnTo>
                <a:lnTo>
                  <a:pt x="467313" y="26193"/>
                </a:lnTo>
                <a:lnTo>
                  <a:pt x="463296" y="24557"/>
                </a:lnTo>
                <a:lnTo>
                  <a:pt x="474994" y="24557"/>
                </a:lnTo>
                <a:lnTo>
                  <a:pt x="480509" y="30708"/>
                </a:lnTo>
                <a:lnTo>
                  <a:pt x="482708" y="37108"/>
                </a:lnTo>
                <a:lnTo>
                  <a:pt x="482742" y="41523"/>
                </a:lnTo>
                <a:close/>
              </a:path>
              <a:path w="594360" h="71754">
                <a:moveTo>
                  <a:pt x="477979" y="64740"/>
                </a:moveTo>
                <a:lnTo>
                  <a:pt x="466123" y="64740"/>
                </a:lnTo>
                <a:lnTo>
                  <a:pt x="471332" y="62607"/>
                </a:lnTo>
                <a:lnTo>
                  <a:pt x="475598" y="58341"/>
                </a:lnTo>
                <a:lnTo>
                  <a:pt x="479318" y="63401"/>
                </a:lnTo>
                <a:lnTo>
                  <a:pt x="477979" y="64740"/>
                </a:lnTo>
                <a:close/>
              </a:path>
              <a:path w="594360" h="71754">
                <a:moveTo>
                  <a:pt x="509359" y="26640"/>
                </a:moveTo>
                <a:lnTo>
                  <a:pt x="501490" y="26640"/>
                </a:lnTo>
                <a:lnTo>
                  <a:pt x="503573" y="24160"/>
                </a:lnTo>
                <a:lnTo>
                  <a:pt x="506203" y="22126"/>
                </a:lnTo>
                <a:lnTo>
                  <a:pt x="512553" y="18950"/>
                </a:lnTo>
                <a:lnTo>
                  <a:pt x="515926" y="18157"/>
                </a:lnTo>
                <a:lnTo>
                  <a:pt x="530213" y="18157"/>
                </a:lnTo>
                <a:lnTo>
                  <a:pt x="535571" y="23564"/>
                </a:lnTo>
                <a:lnTo>
                  <a:pt x="535571" y="25152"/>
                </a:lnTo>
                <a:lnTo>
                  <a:pt x="513495" y="25152"/>
                </a:lnTo>
                <a:lnTo>
                  <a:pt x="510618" y="25946"/>
                </a:lnTo>
                <a:lnTo>
                  <a:pt x="509359" y="26640"/>
                </a:lnTo>
                <a:close/>
              </a:path>
              <a:path w="594360" h="71754">
                <a:moveTo>
                  <a:pt x="501490" y="69949"/>
                </a:moveTo>
                <a:lnTo>
                  <a:pt x="493602" y="69949"/>
                </a:lnTo>
                <a:lnTo>
                  <a:pt x="493602" y="19348"/>
                </a:lnTo>
                <a:lnTo>
                  <a:pt x="501490" y="19348"/>
                </a:lnTo>
                <a:lnTo>
                  <a:pt x="501490" y="26640"/>
                </a:lnTo>
                <a:lnTo>
                  <a:pt x="509359" y="26640"/>
                </a:lnTo>
                <a:lnTo>
                  <a:pt x="507740" y="27533"/>
                </a:lnTo>
                <a:lnTo>
                  <a:pt x="504963" y="29021"/>
                </a:lnTo>
                <a:lnTo>
                  <a:pt x="502879" y="30807"/>
                </a:lnTo>
                <a:lnTo>
                  <a:pt x="501490" y="32891"/>
                </a:lnTo>
                <a:lnTo>
                  <a:pt x="501490" y="69949"/>
                </a:lnTo>
                <a:close/>
              </a:path>
              <a:path w="594360" h="71754">
                <a:moveTo>
                  <a:pt x="535571" y="69949"/>
                </a:moveTo>
                <a:lnTo>
                  <a:pt x="527683" y="69949"/>
                </a:lnTo>
                <a:lnTo>
                  <a:pt x="527683" y="32345"/>
                </a:lnTo>
                <a:lnTo>
                  <a:pt x="526641" y="29270"/>
                </a:lnTo>
                <a:lnTo>
                  <a:pt x="524558" y="27682"/>
                </a:lnTo>
                <a:lnTo>
                  <a:pt x="522573" y="25995"/>
                </a:lnTo>
                <a:lnTo>
                  <a:pt x="519845" y="25152"/>
                </a:lnTo>
                <a:lnTo>
                  <a:pt x="535571" y="25152"/>
                </a:lnTo>
                <a:lnTo>
                  <a:pt x="535571" y="69949"/>
                </a:lnTo>
                <a:close/>
              </a:path>
              <a:path w="594360" h="71754">
                <a:moveTo>
                  <a:pt x="594029" y="26938"/>
                </a:moveTo>
                <a:lnTo>
                  <a:pt x="586141" y="26938"/>
                </a:lnTo>
                <a:lnTo>
                  <a:pt x="586141" y="0"/>
                </a:lnTo>
                <a:lnTo>
                  <a:pt x="594029" y="0"/>
                </a:lnTo>
                <a:lnTo>
                  <a:pt x="594029" y="26938"/>
                </a:lnTo>
                <a:close/>
              </a:path>
              <a:path w="594360" h="71754">
                <a:moveTo>
                  <a:pt x="572598" y="71140"/>
                </a:moveTo>
                <a:lnTo>
                  <a:pt x="562279" y="71140"/>
                </a:lnTo>
                <a:lnTo>
                  <a:pt x="556822" y="68758"/>
                </a:lnTo>
                <a:lnTo>
                  <a:pt x="552655" y="63996"/>
                </a:lnTo>
                <a:lnTo>
                  <a:pt x="548587" y="59134"/>
                </a:lnTo>
                <a:lnTo>
                  <a:pt x="546552" y="52685"/>
                </a:lnTo>
                <a:lnTo>
                  <a:pt x="546552" y="36612"/>
                </a:lnTo>
                <a:lnTo>
                  <a:pt x="548637" y="30212"/>
                </a:lnTo>
                <a:lnTo>
                  <a:pt x="552804" y="25449"/>
                </a:lnTo>
                <a:lnTo>
                  <a:pt x="556971" y="20588"/>
                </a:lnTo>
                <a:lnTo>
                  <a:pt x="562378" y="18157"/>
                </a:lnTo>
                <a:lnTo>
                  <a:pt x="572498" y="18157"/>
                </a:lnTo>
                <a:lnTo>
                  <a:pt x="575723" y="18950"/>
                </a:lnTo>
                <a:lnTo>
                  <a:pt x="578798" y="20588"/>
                </a:lnTo>
                <a:lnTo>
                  <a:pt x="581676" y="22026"/>
                </a:lnTo>
                <a:lnTo>
                  <a:pt x="584156" y="24160"/>
                </a:lnTo>
                <a:lnTo>
                  <a:pt x="584865" y="25152"/>
                </a:lnTo>
                <a:lnTo>
                  <a:pt x="566099" y="25152"/>
                </a:lnTo>
                <a:lnTo>
                  <a:pt x="562180" y="26938"/>
                </a:lnTo>
                <a:lnTo>
                  <a:pt x="559204" y="30510"/>
                </a:lnTo>
                <a:lnTo>
                  <a:pt x="556227" y="33983"/>
                </a:lnTo>
                <a:lnTo>
                  <a:pt x="554738" y="38696"/>
                </a:lnTo>
                <a:lnTo>
                  <a:pt x="554738" y="50502"/>
                </a:lnTo>
                <a:lnTo>
                  <a:pt x="556176" y="55215"/>
                </a:lnTo>
                <a:lnTo>
                  <a:pt x="559054" y="58787"/>
                </a:lnTo>
                <a:lnTo>
                  <a:pt x="562031" y="62359"/>
                </a:lnTo>
                <a:lnTo>
                  <a:pt x="566000" y="64145"/>
                </a:lnTo>
                <a:lnTo>
                  <a:pt x="584836" y="64145"/>
                </a:lnTo>
                <a:lnTo>
                  <a:pt x="584256" y="64939"/>
                </a:lnTo>
                <a:lnTo>
                  <a:pt x="581825" y="67072"/>
                </a:lnTo>
                <a:lnTo>
                  <a:pt x="578849" y="68758"/>
                </a:lnTo>
                <a:lnTo>
                  <a:pt x="575872" y="70346"/>
                </a:lnTo>
                <a:lnTo>
                  <a:pt x="572598" y="71140"/>
                </a:lnTo>
                <a:close/>
              </a:path>
              <a:path w="594360" h="71754">
                <a:moveTo>
                  <a:pt x="584836" y="64145"/>
                </a:moveTo>
                <a:lnTo>
                  <a:pt x="574136" y="64145"/>
                </a:lnTo>
                <a:lnTo>
                  <a:pt x="577112" y="63401"/>
                </a:lnTo>
                <a:lnTo>
                  <a:pt x="579890" y="61913"/>
                </a:lnTo>
                <a:lnTo>
                  <a:pt x="582668" y="60325"/>
                </a:lnTo>
                <a:lnTo>
                  <a:pt x="584751" y="58440"/>
                </a:lnTo>
                <a:lnTo>
                  <a:pt x="586141" y="56257"/>
                </a:lnTo>
                <a:lnTo>
                  <a:pt x="586141" y="33338"/>
                </a:lnTo>
                <a:lnTo>
                  <a:pt x="584751" y="31056"/>
                </a:lnTo>
                <a:lnTo>
                  <a:pt x="582668" y="29120"/>
                </a:lnTo>
                <a:lnTo>
                  <a:pt x="577112" y="25946"/>
                </a:lnTo>
                <a:lnTo>
                  <a:pt x="574136" y="25152"/>
                </a:lnTo>
                <a:lnTo>
                  <a:pt x="584865" y="25152"/>
                </a:lnTo>
                <a:lnTo>
                  <a:pt x="586141" y="26938"/>
                </a:lnTo>
                <a:lnTo>
                  <a:pt x="594029" y="26938"/>
                </a:lnTo>
                <a:lnTo>
                  <a:pt x="594029" y="62359"/>
                </a:lnTo>
                <a:lnTo>
                  <a:pt x="586141" y="62359"/>
                </a:lnTo>
                <a:lnTo>
                  <a:pt x="584836" y="64145"/>
                </a:lnTo>
                <a:close/>
              </a:path>
              <a:path w="594360" h="71754">
                <a:moveTo>
                  <a:pt x="594029" y="69949"/>
                </a:moveTo>
                <a:lnTo>
                  <a:pt x="586141" y="69949"/>
                </a:lnTo>
                <a:lnTo>
                  <a:pt x="586141" y="62359"/>
                </a:lnTo>
                <a:lnTo>
                  <a:pt x="594029" y="62359"/>
                </a:lnTo>
                <a:lnTo>
                  <a:pt x="594029" y="69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55" dirty="0">
                <a:solidFill>
                  <a:srgbClr val="000000"/>
                </a:solidFill>
              </a:rPr>
              <a:t>2</a:t>
            </a:fld>
            <a:r>
              <a:rPr spc="330" dirty="0">
                <a:solidFill>
                  <a:srgbClr val="000000"/>
                </a:solidFill>
              </a:rPr>
              <a:t> </a:t>
            </a:r>
            <a:r>
              <a:rPr spc="-30" dirty="0"/>
              <a:t>OPENSHIFT </a:t>
            </a:r>
            <a:r>
              <a:rPr spc="-25" dirty="0"/>
              <a:t>TECHNICAL</a:t>
            </a:r>
            <a:r>
              <a:rPr spc="40" dirty="0"/>
              <a:t> </a:t>
            </a:r>
            <a:r>
              <a:rPr spc="-4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2230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63905" marR="5080" indent="-90170">
              <a:lnSpc>
                <a:spcPct val="100400"/>
              </a:lnSpc>
              <a:spcBef>
                <a:spcPts val="85"/>
              </a:spcBef>
            </a:pPr>
            <a:r>
              <a:rPr dirty="0"/>
              <a:t>BUILT-IN </a:t>
            </a:r>
            <a:r>
              <a:rPr spc="-140" dirty="0"/>
              <a:t>SERVICE</a:t>
            </a:r>
            <a:r>
              <a:rPr spc="-280" dirty="0"/>
              <a:t> </a:t>
            </a:r>
            <a:r>
              <a:rPr spc="-125" dirty="0"/>
              <a:t>DISCOVERY  </a:t>
            </a:r>
            <a:r>
              <a:rPr spc="-60" dirty="0"/>
              <a:t>INTERNAL</a:t>
            </a:r>
            <a:r>
              <a:rPr spc="-120" dirty="0"/>
              <a:t> </a:t>
            </a:r>
            <a:r>
              <a:rPr spc="-40" dirty="0"/>
              <a:t>LOAD-BALANCING</a:t>
            </a:r>
          </a:p>
        </p:txBody>
      </p:sp>
      <p:sp>
        <p:nvSpPr>
          <p:cNvPr id="3" name="object 3"/>
          <p:cNvSpPr/>
          <p:nvPr/>
        </p:nvSpPr>
        <p:spPr>
          <a:xfrm>
            <a:off x="2570294" y="1685076"/>
            <a:ext cx="2179320" cy="688340"/>
          </a:xfrm>
          <a:custGeom>
            <a:avLst/>
            <a:gdLst/>
            <a:ahLst/>
            <a:cxnLst/>
            <a:rect l="l" t="t" r="r" b="b"/>
            <a:pathLst>
              <a:path w="2179320" h="688339">
                <a:moveTo>
                  <a:pt x="0" y="0"/>
                </a:moveTo>
                <a:lnTo>
                  <a:pt x="2179195" y="0"/>
                </a:lnTo>
                <a:lnTo>
                  <a:pt x="2179195" y="688198"/>
                </a:lnTo>
                <a:lnTo>
                  <a:pt x="0" y="688198"/>
                </a:lnTo>
                <a:lnTo>
                  <a:pt x="0" y="0"/>
                </a:lnTo>
                <a:close/>
              </a:path>
            </a:pathLst>
          </a:custGeom>
          <a:solidFill>
            <a:srgbClr val="0E8C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5107" y="1808779"/>
            <a:ext cx="504825" cy="85725"/>
          </a:xfrm>
          <a:custGeom>
            <a:avLst/>
            <a:gdLst/>
            <a:ahLst/>
            <a:cxnLst/>
            <a:rect l="l" t="t" r="r" b="b"/>
            <a:pathLst>
              <a:path w="504825" h="85725">
                <a:moveTo>
                  <a:pt x="66641" y="70098"/>
                </a:moveTo>
                <a:lnTo>
                  <a:pt x="40729" y="70098"/>
                </a:lnTo>
                <a:lnTo>
                  <a:pt x="44301" y="69155"/>
                </a:lnTo>
                <a:lnTo>
                  <a:pt x="46583" y="67270"/>
                </a:lnTo>
                <a:lnTo>
                  <a:pt x="48964" y="65385"/>
                </a:lnTo>
                <a:lnTo>
                  <a:pt x="50155" y="63251"/>
                </a:lnTo>
                <a:lnTo>
                  <a:pt x="50155" y="58390"/>
                </a:lnTo>
                <a:lnTo>
                  <a:pt x="48815" y="56455"/>
                </a:lnTo>
                <a:lnTo>
                  <a:pt x="43457" y="53677"/>
                </a:lnTo>
                <a:lnTo>
                  <a:pt x="36909" y="51742"/>
                </a:lnTo>
                <a:lnTo>
                  <a:pt x="26491" y="49262"/>
                </a:lnTo>
                <a:lnTo>
                  <a:pt x="16073" y="45643"/>
                </a:lnTo>
                <a:lnTo>
                  <a:pt x="8632" y="40443"/>
                </a:lnTo>
                <a:lnTo>
                  <a:pt x="4167" y="33662"/>
                </a:lnTo>
                <a:lnTo>
                  <a:pt x="2785" y="25895"/>
                </a:lnTo>
                <a:lnTo>
                  <a:pt x="2679" y="18156"/>
                </a:lnTo>
                <a:lnTo>
                  <a:pt x="5556" y="12203"/>
                </a:lnTo>
                <a:lnTo>
                  <a:pt x="11310" y="7440"/>
                </a:lnTo>
                <a:lnTo>
                  <a:pt x="17065" y="2579"/>
                </a:lnTo>
                <a:lnTo>
                  <a:pt x="24606" y="148"/>
                </a:lnTo>
                <a:lnTo>
                  <a:pt x="33932" y="148"/>
                </a:lnTo>
                <a:lnTo>
                  <a:pt x="43373" y="864"/>
                </a:lnTo>
                <a:lnTo>
                  <a:pt x="51903" y="3013"/>
                </a:lnTo>
                <a:lnTo>
                  <a:pt x="59521" y="6594"/>
                </a:lnTo>
                <a:lnTo>
                  <a:pt x="66228" y="11608"/>
                </a:lnTo>
                <a:lnTo>
                  <a:pt x="63292" y="15478"/>
                </a:lnTo>
                <a:lnTo>
                  <a:pt x="28574" y="15478"/>
                </a:lnTo>
                <a:lnTo>
                  <a:pt x="25647" y="16271"/>
                </a:lnTo>
                <a:lnTo>
                  <a:pt x="23663" y="17859"/>
                </a:lnTo>
                <a:lnTo>
                  <a:pt x="21679" y="19347"/>
                </a:lnTo>
                <a:lnTo>
                  <a:pt x="20687" y="21332"/>
                </a:lnTo>
                <a:lnTo>
                  <a:pt x="20687" y="25895"/>
                </a:lnTo>
                <a:lnTo>
                  <a:pt x="21828" y="27532"/>
                </a:lnTo>
                <a:lnTo>
                  <a:pt x="24110" y="28723"/>
                </a:lnTo>
                <a:lnTo>
                  <a:pt x="26491" y="29914"/>
                </a:lnTo>
                <a:lnTo>
                  <a:pt x="29468" y="30956"/>
                </a:lnTo>
                <a:lnTo>
                  <a:pt x="44351" y="34676"/>
                </a:lnTo>
                <a:lnTo>
                  <a:pt x="54703" y="38481"/>
                </a:lnTo>
                <a:lnTo>
                  <a:pt x="62098" y="43792"/>
                </a:lnTo>
                <a:lnTo>
                  <a:pt x="66535" y="50610"/>
                </a:lnTo>
                <a:lnTo>
                  <a:pt x="67918" y="58390"/>
                </a:lnTo>
                <a:lnTo>
                  <a:pt x="67925" y="67270"/>
                </a:lnTo>
                <a:lnTo>
                  <a:pt x="66641" y="70098"/>
                </a:lnTo>
                <a:close/>
              </a:path>
              <a:path w="504825" h="85725">
                <a:moveTo>
                  <a:pt x="56405" y="24556"/>
                </a:moveTo>
                <a:lnTo>
                  <a:pt x="51224" y="20584"/>
                </a:lnTo>
                <a:lnTo>
                  <a:pt x="45504" y="17747"/>
                </a:lnTo>
                <a:lnTo>
                  <a:pt x="39244" y="16045"/>
                </a:lnTo>
                <a:lnTo>
                  <a:pt x="32444" y="15478"/>
                </a:lnTo>
                <a:lnTo>
                  <a:pt x="63292" y="15478"/>
                </a:lnTo>
                <a:lnTo>
                  <a:pt x="56405" y="24556"/>
                </a:lnTo>
                <a:close/>
              </a:path>
              <a:path w="504825" h="85725">
                <a:moveTo>
                  <a:pt x="45293" y="85426"/>
                </a:moveTo>
                <a:lnTo>
                  <a:pt x="34974" y="85426"/>
                </a:lnTo>
                <a:lnTo>
                  <a:pt x="24528" y="84608"/>
                </a:lnTo>
                <a:lnTo>
                  <a:pt x="15217" y="82152"/>
                </a:lnTo>
                <a:lnTo>
                  <a:pt x="7041" y="78059"/>
                </a:lnTo>
                <a:lnTo>
                  <a:pt x="0" y="72329"/>
                </a:lnTo>
                <a:lnTo>
                  <a:pt x="9673" y="58935"/>
                </a:lnTo>
                <a:lnTo>
                  <a:pt x="12551" y="62011"/>
                </a:lnTo>
                <a:lnTo>
                  <a:pt x="16221" y="64641"/>
                </a:lnTo>
                <a:lnTo>
                  <a:pt x="25151" y="69006"/>
                </a:lnTo>
                <a:lnTo>
                  <a:pt x="30212" y="70098"/>
                </a:lnTo>
                <a:lnTo>
                  <a:pt x="66641" y="70098"/>
                </a:lnTo>
                <a:lnTo>
                  <a:pt x="65088" y="73520"/>
                </a:lnTo>
                <a:lnTo>
                  <a:pt x="53379" y="83046"/>
                </a:lnTo>
                <a:lnTo>
                  <a:pt x="45293" y="85426"/>
                </a:lnTo>
                <a:close/>
              </a:path>
              <a:path w="504825" h="85725">
                <a:moveTo>
                  <a:pt x="140319" y="83938"/>
                </a:moveTo>
                <a:lnTo>
                  <a:pt x="81825" y="83938"/>
                </a:lnTo>
                <a:lnTo>
                  <a:pt x="81825" y="1339"/>
                </a:lnTo>
                <a:lnTo>
                  <a:pt x="140319" y="1339"/>
                </a:lnTo>
                <a:lnTo>
                  <a:pt x="140319" y="16817"/>
                </a:lnTo>
                <a:lnTo>
                  <a:pt x="99387" y="16817"/>
                </a:lnTo>
                <a:lnTo>
                  <a:pt x="99387" y="34230"/>
                </a:lnTo>
                <a:lnTo>
                  <a:pt x="139423" y="34230"/>
                </a:lnTo>
                <a:lnTo>
                  <a:pt x="139423" y="49708"/>
                </a:lnTo>
                <a:lnTo>
                  <a:pt x="99387" y="49708"/>
                </a:lnTo>
                <a:lnTo>
                  <a:pt x="99387" y="68460"/>
                </a:lnTo>
                <a:lnTo>
                  <a:pt x="140319" y="68460"/>
                </a:lnTo>
                <a:lnTo>
                  <a:pt x="140319" y="83938"/>
                </a:lnTo>
                <a:close/>
              </a:path>
              <a:path w="504825" h="85725">
                <a:moveTo>
                  <a:pt x="173399" y="83938"/>
                </a:moveTo>
                <a:lnTo>
                  <a:pt x="155835" y="83938"/>
                </a:lnTo>
                <a:lnTo>
                  <a:pt x="155835" y="1339"/>
                </a:lnTo>
                <a:lnTo>
                  <a:pt x="202812" y="1339"/>
                </a:lnTo>
                <a:lnTo>
                  <a:pt x="209565" y="3869"/>
                </a:lnTo>
                <a:lnTo>
                  <a:pt x="214623" y="8929"/>
                </a:lnTo>
                <a:lnTo>
                  <a:pt x="219681" y="13890"/>
                </a:lnTo>
                <a:lnTo>
                  <a:pt x="220849" y="16817"/>
                </a:lnTo>
                <a:lnTo>
                  <a:pt x="173399" y="16817"/>
                </a:lnTo>
                <a:lnTo>
                  <a:pt x="173399" y="39141"/>
                </a:lnTo>
                <a:lnTo>
                  <a:pt x="220704" y="39141"/>
                </a:lnTo>
                <a:lnTo>
                  <a:pt x="220481" y="39836"/>
                </a:lnTo>
                <a:lnTo>
                  <a:pt x="217004" y="44201"/>
                </a:lnTo>
                <a:lnTo>
                  <a:pt x="213632" y="48567"/>
                </a:lnTo>
                <a:lnTo>
                  <a:pt x="209318" y="51345"/>
                </a:lnTo>
                <a:lnTo>
                  <a:pt x="204060" y="52535"/>
                </a:lnTo>
                <a:lnTo>
                  <a:pt x="205294" y="54620"/>
                </a:lnTo>
                <a:lnTo>
                  <a:pt x="173399" y="54620"/>
                </a:lnTo>
                <a:lnTo>
                  <a:pt x="173399" y="83938"/>
                </a:lnTo>
                <a:close/>
              </a:path>
              <a:path w="504825" h="85725">
                <a:moveTo>
                  <a:pt x="220704" y="39141"/>
                </a:moveTo>
                <a:lnTo>
                  <a:pt x="195421" y="39141"/>
                </a:lnTo>
                <a:lnTo>
                  <a:pt x="198354" y="38149"/>
                </a:lnTo>
                <a:lnTo>
                  <a:pt x="200631" y="36165"/>
                </a:lnTo>
                <a:lnTo>
                  <a:pt x="203012" y="34180"/>
                </a:lnTo>
                <a:lnTo>
                  <a:pt x="204203" y="31452"/>
                </a:lnTo>
                <a:lnTo>
                  <a:pt x="204203" y="24506"/>
                </a:lnTo>
                <a:lnTo>
                  <a:pt x="203012" y="21778"/>
                </a:lnTo>
                <a:lnTo>
                  <a:pt x="200631" y="19793"/>
                </a:lnTo>
                <a:lnTo>
                  <a:pt x="198354" y="17809"/>
                </a:lnTo>
                <a:lnTo>
                  <a:pt x="195421" y="16817"/>
                </a:lnTo>
                <a:lnTo>
                  <a:pt x="220849" y="16817"/>
                </a:lnTo>
                <a:lnTo>
                  <a:pt x="222214" y="20240"/>
                </a:lnTo>
                <a:lnTo>
                  <a:pt x="222214" y="34428"/>
                </a:lnTo>
                <a:lnTo>
                  <a:pt x="220704" y="39141"/>
                </a:lnTo>
                <a:close/>
              </a:path>
              <a:path w="504825" h="85725">
                <a:moveTo>
                  <a:pt x="222662" y="83938"/>
                </a:moveTo>
                <a:lnTo>
                  <a:pt x="202564" y="83938"/>
                </a:lnTo>
                <a:lnTo>
                  <a:pt x="186343" y="54620"/>
                </a:lnTo>
                <a:lnTo>
                  <a:pt x="205294" y="54620"/>
                </a:lnTo>
                <a:lnTo>
                  <a:pt x="222662" y="83938"/>
                </a:lnTo>
                <a:close/>
              </a:path>
              <a:path w="504825" h="85725">
                <a:moveTo>
                  <a:pt x="282708" y="83938"/>
                </a:moveTo>
                <a:lnTo>
                  <a:pt x="260533" y="83938"/>
                </a:lnTo>
                <a:lnTo>
                  <a:pt x="228682" y="1339"/>
                </a:lnTo>
                <a:lnTo>
                  <a:pt x="248780" y="1339"/>
                </a:lnTo>
                <a:lnTo>
                  <a:pt x="271697" y="64888"/>
                </a:lnTo>
                <a:lnTo>
                  <a:pt x="290018" y="64888"/>
                </a:lnTo>
                <a:lnTo>
                  <a:pt x="282708" y="83938"/>
                </a:lnTo>
                <a:close/>
              </a:path>
              <a:path w="504825" h="85725">
                <a:moveTo>
                  <a:pt x="290018" y="64888"/>
                </a:moveTo>
                <a:lnTo>
                  <a:pt x="271697" y="64888"/>
                </a:lnTo>
                <a:lnTo>
                  <a:pt x="294461" y="1339"/>
                </a:lnTo>
                <a:lnTo>
                  <a:pt x="314407" y="1339"/>
                </a:lnTo>
                <a:lnTo>
                  <a:pt x="290018" y="64888"/>
                </a:lnTo>
                <a:close/>
              </a:path>
              <a:path w="504825" h="85725">
                <a:moveTo>
                  <a:pt x="341858" y="83938"/>
                </a:moveTo>
                <a:lnTo>
                  <a:pt x="324303" y="83938"/>
                </a:lnTo>
                <a:lnTo>
                  <a:pt x="324303" y="1339"/>
                </a:lnTo>
                <a:lnTo>
                  <a:pt x="341858" y="1339"/>
                </a:lnTo>
                <a:lnTo>
                  <a:pt x="341858" y="83938"/>
                </a:lnTo>
                <a:close/>
              </a:path>
              <a:path w="504825" h="85725">
                <a:moveTo>
                  <a:pt x="399122" y="85426"/>
                </a:moveTo>
                <a:lnTo>
                  <a:pt x="362013" y="66739"/>
                </a:lnTo>
                <a:lnTo>
                  <a:pt x="355069" y="42713"/>
                </a:lnTo>
                <a:lnTo>
                  <a:pt x="355069" y="34577"/>
                </a:lnTo>
                <a:lnTo>
                  <a:pt x="357002" y="27235"/>
                </a:lnTo>
                <a:lnTo>
                  <a:pt x="360870" y="20687"/>
                </a:lnTo>
                <a:lnTo>
                  <a:pt x="364737" y="14039"/>
                </a:lnTo>
                <a:lnTo>
                  <a:pt x="370042" y="8929"/>
                </a:lnTo>
                <a:lnTo>
                  <a:pt x="383539" y="1785"/>
                </a:lnTo>
                <a:lnTo>
                  <a:pt x="390978" y="0"/>
                </a:lnTo>
                <a:lnTo>
                  <a:pt x="399122" y="0"/>
                </a:lnTo>
                <a:lnTo>
                  <a:pt x="409816" y="1264"/>
                </a:lnTo>
                <a:lnTo>
                  <a:pt x="419136" y="5060"/>
                </a:lnTo>
                <a:lnTo>
                  <a:pt x="427082" y="11385"/>
                </a:lnTo>
                <a:lnTo>
                  <a:pt x="430228" y="15626"/>
                </a:lnTo>
                <a:lnTo>
                  <a:pt x="391578" y="15626"/>
                </a:lnTo>
                <a:lnTo>
                  <a:pt x="385377" y="18207"/>
                </a:lnTo>
                <a:lnTo>
                  <a:pt x="375652" y="28525"/>
                </a:lnTo>
                <a:lnTo>
                  <a:pt x="373224" y="34974"/>
                </a:lnTo>
                <a:lnTo>
                  <a:pt x="373224" y="50750"/>
                </a:lnTo>
                <a:lnTo>
                  <a:pt x="375700" y="57298"/>
                </a:lnTo>
                <a:lnTo>
                  <a:pt x="380663" y="62359"/>
                </a:lnTo>
                <a:lnTo>
                  <a:pt x="385625" y="67319"/>
                </a:lnTo>
                <a:lnTo>
                  <a:pt x="391778" y="69800"/>
                </a:lnTo>
                <a:lnTo>
                  <a:pt x="430228" y="69800"/>
                </a:lnTo>
                <a:lnTo>
                  <a:pt x="427082" y="74041"/>
                </a:lnTo>
                <a:lnTo>
                  <a:pt x="419136" y="80366"/>
                </a:lnTo>
                <a:lnTo>
                  <a:pt x="409816" y="84161"/>
                </a:lnTo>
                <a:lnTo>
                  <a:pt x="399122" y="85426"/>
                </a:lnTo>
                <a:close/>
              </a:path>
              <a:path w="504825" h="85725">
                <a:moveTo>
                  <a:pt x="418467" y="27532"/>
                </a:moveTo>
                <a:lnTo>
                  <a:pt x="416781" y="24160"/>
                </a:lnTo>
                <a:lnTo>
                  <a:pt x="414200" y="21332"/>
                </a:lnTo>
                <a:lnTo>
                  <a:pt x="407256" y="16767"/>
                </a:lnTo>
                <a:lnTo>
                  <a:pt x="403380" y="15626"/>
                </a:lnTo>
                <a:lnTo>
                  <a:pt x="430228" y="15626"/>
                </a:lnTo>
                <a:lnTo>
                  <a:pt x="433650" y="20240"/>
                </a:lnTo>
                <a:lnTo>
                  <a:pt x="418467" y="27532"/>
                </a:lnTo>
                <a:close/>
              </a:path>
              <a:path w="504825" h="85725">
                <a:moveTo>
                  <a:pt x="430228" y="69800"/>
                </a:moveTo>
                <a:lnTo>
                  <a:pt x="403380" y="69800"/>
                </a:lnTo>
                <a:lnTo>
                  <a:pt x="407256" y="68658"/>
                </a:lnTo>
                <a:lnTo>
                  <a:pt x="414200" y="64095"/>
                </a:lnTo>
                <a:lnTo>
                  <a:pt x="416781" y="61218"/>
                </a:lnTo>
                <a:lnTo>
                  <a:pt x="418467" y="57745"/>
                </a:lnTo>
                <a:lnTo>
                  <a:pt x="433650" y="65187"/>
                </a:lnTo>
                <a:lnTo>
                  <a:pt x="430228" y="69800"/>
                </a:lnTo>
                <a:close/>
              </a:path>
              <a:path w="504825" h="85725">
                <a:moveTo>
                  <a:pt x="504783" y="83938"/>
                </a:moveTo>
                <a:lnTo>
                  <a:pt x="446299" y="83938"/>
                </a:lnTo>
                <a:lnTo>
                  <a:pt x="446299" y="1339"/>
                </a:lnTo>
                <a:lnTo>
                  <a:pt x="504783" y="1339"/>
                </a:lnTo>
                <a:lnTo>
                  <a:pt x="504783" y="16817"/>
                </a:lnTo>
                <a:lnTo>
                  <a:pt x="463863" y="16817"/>
                </a:lnTo>
                <a:lnTo>
                  <a:pt x="463863" y="34230"/>
                </a:lnTo>
                <a:lnTo>
                  <a:pt x="503897" y="34230"/>
                </a:lnTo>
                <a:lnTo>
                  <a:pt x="503897" y="49708"/>
                </a:lnTo>
                <a:lnTo>
                  <a:pt x="463863" y="49708"/>
                </a:lnTo>
                <a:lnTo>
                  <a:pt x="463863" y="68460"/>
                </a:lnTo>
                <a:lnTo>
                  <a:pt x="504783" y="68460"/>
                </a:lnTo>
                <a:lnTo>
                  <a:pt x="504783" y="839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3344" y="2085995"/>
            <a:ext cx="946785" cy="179070"/>
          </a:xfrm>
          <a:custGeom>
            <a:avLst/>
            <a:gdLst/>
            <a:ahLst/>
            <a:cxnLst/>
            <a:rect l="l" t="t" r="r" b="b"/>
            <a:pathLst>
              <a:path w="946785" h="179069">
                <a:moveTo>
                  <a:pt x="0" y="0"/>
                </a:moveTo>
                <a:lnTo>
                  <a:pt x="946498" y="0"/>
                </a:lnTo>
                <a:lnTo>
                  <a:pt x="946498" y="178499"/>
                </a:lnTo>
                <a:lnTo>
                  <a:pt x="0" y="178499"/>
                </a:lnTo>
                <a:lnTo>
                  <a:pt x="0" y="0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2324" y="2126815"/>
            <a:ext cx="506730" cy="90805"/>
          </a:xfrm>
          <a:custGeom>
            <a:avLst/>
            <a:gdLst/>
            <a:ahLst/>
            <a:cxnLst/>
            <a:rect l="l" t="t" r="r" b="b"/>
            <a:pathLst>
              <a:path w="506729" h="90805">
                <a:moveTo>
                  <a:pt x="6101" y="31849"/>
                </a:moveTo>
                <a:lnTo>
                  <a:pt x="2529" y="26491"/>
                </a:lnTo>
                <a:lnTo>
                  <a:pt x="7887" y="20935"/>
                </a:lnTo>
                <a:lnTo>
                  <a:pt x="14634" y="18157"/>
                </a:lnTo>
                <a:lnTo>
                  <a:pt x="28921" y="18157"/>
                </a:lnTo>
                <a:lnTo>
                  <a:pt x="33684" y="19646"/>
                </a:lnTo>
                <a:lnTo>
                  <a:pt x="37057" y="22621"/>
                </a:lnTo>
                <a:lnTo>
                  <a:pt x="39661" y="24854"/>
                </a:lnTo>
                <a:lnTo>
                  <a:pt x="15775" y="24854"/>
                </a:lnTo>
                <a:lnTo>
                  <a:pt x="10566" y="27186"/>
                </a:lnTo>
                <a:lnTo>
                  <a:pt x="6101" y="31849"/>
                </a:lnTo>
                <a:close/>
              </a:path>
              <a:path w="506729" h="90805">
                <a:moveTo>
                  <a:pt x="42267" y="44649"/>
                </a:moveTo>
                <a:lnTo>
                  <a:pt x="34378" y="44649"/>
                </a:lnTo>
                <a:lnTo>
                  <a:pt x="34378" y="32197"/>
                </a:lnTo>
                <a:lnTo>
                  <a:pt x="33187" y="29567"/>
                </a:lnTo>
                <a:lnTo>
                  <a:pt x="28425" y="25797"/>
                </a:lnTo>
                <a:lnTo>
                  <a:pt x="25399" y="24854"/>
                </a:lnTo>
                <a:lnTo>
                  <a:pt x="39661" y="24854"/>
                </a:lnTo>
                <a:lnTo>
                  <a:pt x="40530" y="25599"/>
                </a:lnTo>
                <a:lnTo>
                  <a:pt x="42184" y="29567"/>
                </a:lnTo>
                <a:lnTo>
                  <a:pt x="42267" y="44649"/>
                </a:lnTo>
                <a:close/>
              </a:path>
              <a:path w="506729" h="90805">
                <a:moveTo>
                  <a:pt x="24556" y="71140"/>
                </a:moveTo>
                <a:lnTo>
                  <a:pt x="12551" y="71140"/>
                </a:lnTo>
                <a:lnTo>
                  <a:pt x="8284" y="69552"/>
                </a:lnTo>
                <a:lnTo>
                  <a:pt x="4911" y="66377"/>
                </a:lnTo>
                <a:lnTo>
                  <a:pt x="1636" y="63203"/>
                </a:lnTo>
                <a:lnTo>
                  <a:pt x="0" y="59233"/>
                </a:lnTo>
                <a:lnTo>
                  <a:pt x="0" y="49609"/>
                </a:lnTo>
                <a:lnTo>
                  <a:pt x="1636" y="45640"/>
                </a:lnTo>
                <a:lnTo>
                  <a:pt x="8283" y="39390"/>
                </a:lnTo>
                <a:lnTo>
                  <a:pt x="12551" y="37802"/>
                </a:lnTo>
                <a:lnTo>
                  <a:pt x="24953" y="37802"/>
                </a:lnTo>
                <a:lnTo>
                  <a:pt x="30509" y="40084"/>
                </a:lnTo>
                <a:lnTo>
                  <a:pt x="33368" y="43457"/>
                </a:lnTo>
                <a:lnTo>
                  <a:pt x="16767" y="43457"/>
                </a:lnTo>
                <a:lnTo>
                  <a:pt x="13741" y="44499"/>
                </a:lnTo>
                <a:lnTo>
                  <a:pt x="11459" y="46583"/>
                </a:lnTo>
                <a:lnTo>
                  <a:pt x="9177" y="48567"/>
                </a:lnTo>
                <a:lnTo>
                  <a:pt x="8036" y="51247"/>
                </a:lnTo>
                <a:lnTo>
                  <a:pt x="8036" y="57795"/>
                </a:lnTo>
                <a:lnTo>
                  <a:pt x="9177" y="60424"/>
                </a:lnTo>
                <a:lnTo>
                  <a:pt x="11459" y="62508"/>
                </a:lnTo>
                <a:lnTo>
                  <a:pt x="13741" y="64492"/>
                </a:lnTo>
                <a:lnTo>
                  <a:pt x="16767" y="65485"/>
                </a:lnTo>
                <a:lnTo>
                  <a:pt x="33152" y="65485"/>
                </a:lnTo>
                <a:lnTo>
                  <a:pt x="30112" y="68808"/>
                </a:lnTo>
                <a:lnTo>
                  <a:pt x="24556" y="71140"/>
                </a:lnTo>
                <a:close/>
              </a:path>
              <a:path w="506729" h="90805">
                <a:moveTo>
                  <a:pt x="33152" y="65485"/>
                </a:moveTo>
                <a:lnTo>
                  <a:pt x="26688" y="65485"/>
                </a:lnTo>
                <a:lnTo>
                  <a:pt x="31302" y="63401"/>
                </a:lnTo>
                <a:lnTo>
                  <a:pt x="34378" y="59233"/>
                </a:lnTo>
                <a:lnTo>
                  <a:pt x="34305" y="49609"/>
                </a:lnTo>
                <a:lnTo>
                  <a:pt x="31302" y="45541"/>
                </a:lnTo>
                <a:lnTo>
                  <a:pt x="26688" y="43457"/>
                </a:lnTo>
                <a:lnTo>
                  <a:pt x="33368" y="43457"/>
                </a:lnTo>
                <a:lnTo>
                  <a:pt x="34378" y="44649"/>
                </a:lnTo>
                <a:lnTo>
                  <a:pt x="42267" y="44649"/>
                </a:lnTo>
                <a:lnTo>
                  <a:pt x="42267" y="64145"/>
                </a:lnTo>
                <a:lnTo>
                  <a:pt x="34378" y="64145"/>
                </a:lnTo>
                <a:lnTo>
                  <a:pt x="33152" y="65485"/>
                </a:lnTo>
                <a:close/>
              </a:path>
              <a:path w="506729" h="90805">
                <a:moveTo>
                  <a:pt x="42267" y="69949"/>
                </a:moveTo>
                <a:lnTo>
                  <a:pt x="34378" y="69949"/>
                </a:lnTo>
                <a:lnTo>
                  <a:pt x="34378" y="64145"/>
                </a:lnTo>
                <a:lnTo>
                  <a:pt x="42267" y="64145"/>
                </a:lnTo>
                <a:lnTo>
                  <a:pt x="42267" y="69949"/>
                </a:lnTo>
                <a:close/>
              </a:path>
              <a:path w="506729" h="90805">
                <a:moveTo>
                  <a:pt x="71350" y="26938"/>
                </a:moveTo>
                <a:lnTo>
                  <a:pt x="64206" y="26938"/>
                </a:lnTo>
                <a:lnTo>
                  <a:pt x="65992" y="24358"/>
                </a:lnTo>
                <a:lnTo>
                  <a:pt x="68374" y="22275"/>
                </a:lnTo>
                <a:lnTo>
                  <a:pt x="71350" y="20687"/>
                </a:lnTo>
                <a:lnTo>
                  <a:pt x="74327" y="19000"/>
                </a:lnTo>
                <a:lnTo>
                  <a:pt x="77600" y="18157"/>
                </a:lnTo>
                <a:lnTo>
                  <a:pt x="88019" y="18157"/>
                </a:lnTo>
                <a:lnTo>
                  <a:pt x="93476" y="20538"/>
                </a:lnTo>
                <a:lnTo>
                  <a:pt x="97417" y="25152"/>
                </a:lnTo>
                <a:lnTo>
                  <a:pt x="76063" y="25152"/>
                </a:lnTo>
                <a:lnTo>
                  <a:pt x="73087" y="25946"/>
                </a:lnTo>
                <a:lnTo>
                  <a:pt x="71350" y="26938"/>
                </a:lnTo>
                <a:close/>
              </a:path>
              <a:path w="506729" h="90805">
                <a:moveTo>
                  <a:pt x="64206" y="89297"/>
                </a:moveTo>
                <a:lnTo>
                  <a:pt x="56318" y="89297"/>
                </a:lnTo>
                <a:lnTo>
                  <a:pt x="56318" y="19348"/>
                </a:lnTo>
                <a:lnTo>
                  <a:pt x="64206" y="19348"/>
                </a:lnTo>
                <a:lnTo>
                  <a:pt x="64206" y="26938"/>
                </a:lnTo>
                <a:lnTo>
                  <a:pt x="71350" y="26938"/>
                </a:lnTo>
                <a:lnTo>
                  <a:pt x="67629" y="29021"/>
                </a:lnTo>
                <a:lnTo>
                  <a:pt x="65595" y="30906"/>
                </a:lnTo>
                <a:lnTo>
                  <a:pt x="64206" y="33188"/>
                </a:lnTo>
                <a:lnTo>
                  <a:pt x="64206" y="55960"/>
                </a:lnTo>
                <a:lnTo>
                  <a:pt x="65595" y="58241"/>
                </a:lnTo>
                <a:lnTo>
                  <a:pt x="67629" y="60176"/>
                </a:lnTo>
                <a:lnTo>
                  <a:pt x="70308" y="61763"/>
                </a:lnTo>
                <a:lnTo>
                  <a:pt x="71350" y="62359"/>
                </a:lnTo>
                <a:lnTo>
                  <a:pt x="64206" y="62359"/>
                </a:lnTo>
                <a:lnTo>
                  <a:pt x="64206" y="89297"/>
                </a:lnTo>
                <a:close/>
              </a:path>
              <a:path w="506729" h="90805">
                <a:moveTo>
                  <a:pt x="97424" y="64145"/>
                </a:moveTo>
                <a:lnTo>
                  <a:pt x="84099" y="64145"/>
                </a:lnTo>
                <a:lnTo>
                  <a:pt x="88019" y="62359"/>
                </a:lnTo>
                <a:lnTo>
                  <a:pt x="93972" y="55215"/>
                </a:lnTo>
                <a:lnTo>
                  <a:pt x="95460" y="50502"/>
                </a:lnTo>
                <a:lnTo>
                  <a:pt x="95460" y="38795"/>
                </a:lnTo>
                <a:lnTo>
                  <a:pt x="93972" y="34082"/>
                </a:lnTo>
                <a:lnTo>
                  <a:pt x="90995" y="30510"/>
                </a:lnTo>
                <a:lnTo>
                  <a:pt x="88118" y="26938"/>
                </a:lnTo>
                <a:lnTo>
                  <a:pt x="84198" y="25152"/>
                </a:lnTo>
                <a:lnTo>
                  <a:pt x="97417" y="25152"/>
                </a:lnTo>
                <a:lnTo>
                  <a:pt x="101711" y="29964"/>
                </a:lnTo>
                <a:lnTo>
                  <a:pt x="103794" y="36414"/>
                </a:lnTo>
                <a:lnTo>
                  <a:pt x="103794" y="52685"/>
                </a:lnTo>
                <a:lnTo>
                  <a:pt x="101711" y="59134"/>
                </a:lnTo>
                <a:lnTo>
                  <a:pt x="97424" y="64145"/>
                </a:lnTo>
                <a:close/>
              </a:path>
              <a:path w="506729" h="90805">
                <a:moveTo>
                  <a:pt x="88019" y="71140"/>
                </a:moveTo>
                <a:lnTo>
                  <a:pt x="74029" y="71140"/>
                </a:lnTo>
                <a:lnTo>
                  <a:pt x="68374" y="68213"/>
                </a:lnTo>
                <a:lnTo>
                  <a:pt x="64206" y="62359"/>
                </a:lnTo>
                <a:lnTo>
                  <a:pt x="71350" y="62359"/>
                </a:lnTo>
                <a:lnTo>
                  <a:pt x="73087" y="63351"/>
                </a:lnTo>
                <a:lnTo>
                  <a:pt x="76063" y="64145"/>
                </a:lnTo>
                <a:lnTo>
                  <a:pt x="97424" y="64145"/>
                </a:lnTo>
                <a:lnTo>
                  <a:pt x="93476" y="68758"/>
                </a:lnTo>
                <a:lnTo>
                  <a:pt x="88019" y="71140"/>
                </a:lnTo>
                <a:close/>
              </a:path>
              <a:path w="506729" h="90805">
                <a:moveTo>
                  <a:pt x="129408" y="26938"/>
                </a:moveTo>
                <a:lnTo>
                  <a:pt x="122265" y="26938"/>
                </a:lnTo>
                <a:lnTo>
                  <a:pt x="124051" y="24358"/>
                </a:lnTo>
                <a:lnTo>
                  <a:pt x="126432" y="22275"/>
                </a:lnTo>
                <a:lnTo>
                  <a:pt x="129409" y="20687"/>
                </a:lnTo>
                <a:lnTo>
                  <a:pt x="132385" y="19000"/>
                </a:lnTo>
                <a:lnTo>
                  <a:pt x="135660" y="18157"/>
                </a:lnTo>
                <a:lnTo>
                  <a:pt x="146077" y="18157"/>
                </a:lnTo>
                <a:lnTo>
                  <a:pt x="151534" y="20538"/>
                </a:lnTo>
                <a:lnTo>
                  <a:pt x="155476" y="25152"/>
                </a:lnTo>
                <a:lnTo>
                  <a:pt x="134122" y="25152"/>
                </a:lnTo>
                <a:lnTo>
                  <a:pt x="131145" y="25946"/>
                </a:lnTo>
                <a:lnTo>
                  <a:pt x="129408" y="26938"/>
                </a:lnTo>
                <a:close/>
              </a:path>
              <a:path w="506729" h="90805">
                <a:moveTo>
                  <a:pt x="122265" y="89297"/>
                </a:moveTo>
                <a:lnTo>
                  <a:pt x="114377" y="89297"/>
                </a:lnTo>
                <a:lnTo>
                  <a:pt x="114377" y="19348"/>
                </a:lnTo>
                <a:lnTo>
                  <a:pt x="122265" y="19348"/>
                </a:lnTo>
                <a:lnTo>
                  <a:pt x="122265" y="26938"/>
                </a:lnTo>
                <a:lnTo>
                  <a:pt x="129408" y="26938"/>
                </a:lnTo>
                <a:lnTo>
                  <a:pt x="125688" y="29021"/>
                </a:lnTo>
                <a:lnTo>
                  <a:pt x="123654" y="30906"/>
                </a:lnTo>
                <a:lnTo>
                  <a:pt x="122265" y="33188"/>
                </a:lnTo>
                <a:lnTo>
                  <a:pt x="122265" y="55960"/>
                </a:lnTo>
                <a:lnTo>
                  <a:pt x="123654" y="58241"/>
                </a:lnTo>
                <a:lnTo>
                  <a:pt x="125688" y="60176"/>
                </a:lnTo>
                <a:lnTo>
                  <a:pt x="128367" y="61763"/>
                </a:lnTo>
                <a:lnTo>
                  <a:pt x="129408" y="62359"/>
                </a:lnTo>
                <a:lnTo>
                  <a:pt x="122265" y="62359"/>
                </a:lnTo>
                <a:lnTo>
                  <a:pt x="122265" y="89297"/>
                </a:lnTo>
                <a:close/>
              </a:path>
              <a:path w="506729" h="90805">
                <a:moveTo>
                  <a:pt x="155482" y="64145"/>
                </a:moveTo>
                <a:lnTo>
                  <a:pt x="142158" y="64145"/>
                </a:lnTo>
                <a:lnTo>
                  <a:pt x="146077" y="62359"/>
                </a:lnTo>
                <a:lnTo>
                  <a:pt x="152031" y="55215"/>
                </a:lnTo>
                <a:lnTo>
                  <a:pt x="153519" y="50502"/>
                </a:lnTo>
                <a:lnTo>
                  <a:pt x="153519" y="38795"/>
                </a:lnTo>
                <a:lnTo>
                  <a:pt x="152031" y="34082"/>
                </a:lnTo>
                <a:lnTo>
                  <a:pt x="149054" y="30510"/>
                </a:lnTo>
                <a:lnTo>
                  <a:pt x="146177" y="26938"/>
                </a:lnTo>
                <a:lnTo>
                  <a:pt x="142258" y="25152"/>
                </a:lnTo>
                <a:lnTo>
                  <a:pt x="155476" y="25152"/>
                </a:lnTo>
                <a:lnTo>
                  <a:pt x="159770" y="29964"/>
                </a:lnTo>
                <a:lnTo>
                  <a:pt x="161854" y="36414"/>
                </a:lnTo>
                <a:lnTo>
                  <a:pt x="161854" y="52685"/>
                </a:lnTo>
                <a:lnTo>
                  <a:pt x="159770" y="59134"/>
                </a:lnTo>
                <a:lnTo>
                  <a:pt x="155482" y="64145"/>
                </a:lnTo>
                <a:close/>
              </a:path>
              <a:path w="506729" h="90805">
                <a:moveTo>
                  <a:pt x="146077" y="71140"/>
                </a:moveTo>
                <a:lnTo>
                  <a:pt x="132088" y="71140"/>
                </a:lnTo>
                <a:lnTo>
                  <a:pt x="126432" y="68213"/>
                </a:lnTo>
                <a:lnTo>
                  <a:pt x="122265" y="62359"/>
                </a:lnTo>
                <a:lnTo>
                  <a:pt x="129408" y="62359"/>
                </a:lnTo>
                <a:lnTo>
                  <a:pt x="131145" y="63351"/>
                </a:lnTo>
                <a:lnTo>
                  <a:pt x="134122" y="64145"/>
                </a:lnTo>
                <a:lnTo>
                  <a:pt x="155482" y="64145"/>
                </a:lnTo>
                <a:lnTo>
                  <a:pt x="151534" y="68758"/>
                </a:lnTo>
                <a:lnTo>
                  <a:pt x="146077" y="71140"/>
                </a:lnTo>
                <a:close/>
              </a:path>
              <a:path w="506729" h="90805">
                <a:moveTo>
                  <a:pt x="213811" y="27682"/>
                </a:moveTo>
                <a:lnTo>
                  <a:pt x="167525" y="27682"/>
                </a:lnTo>
                <a:lnTo>
                  <a:pt x="167525" y="22026"/>
                </a:lnTo>
                <a:lnTo>
                  <a:pt x="213811" y="22026"/>
                </a:lnTo>
                <a:lnTo>
                  <a:pt x="213811" y="27682"/>
                </a:lnTo>
                <a:close/>
              </a:path>
              <a:path w="506729" h="90805">
                <a:moveTo>
                  <a:pt x="213811" y="47774"/>
                </a:moveTo>
                <a:lnTo>
                  <a:pt x="167525" y="47774"/>
                </a:lnTo>
                <a:lnTo>
                  <a:pt x="167525" y="42416"/>
                </a:lnTo>
                <a:lnTo>
                  <a:pt x="213811" y="42416"/>
                </a:lnTo>
                <a:lnTo>
                  <a:pt x="213811" y="47774"/>
                </a:lnTo>
                <a:close/>
              </a:path>
              <a:path w="506729" h="90805">
                <a:moveTo>
                  <a:pt x="238117" y="26938"/>
                </a:moveTo>
                <a:lnTo>
                  <a:pt x="230974" y="26938"/>
                </a:lnTo>
                <a:lnTo>
                  <a:pt x="232760" y="24358"/>
                </a:lnTo>
                <a:lnTo>
                  <a:pt x="235141" y="22275"/>
                </a:lnTo>
                <a:lnTo>
                  <a:pt x="238117" y="20687"/>
                </a:lnTo>
                <a:lnTo>
                  <a:pt x="241094" y="19000"/>
                </a:lnTo>
                <a:lnTo>
                  <a:pt x="244368" y="18157"/>
                </a:lnTo>
                <a:lnTo>
                  <a:pt x="254786" y="18157"/>
                </a:lnTo>
                <a:lnTo>
                  <a:pt x="260243" y="20538"/>
                </a:lnTo>
                <a:lnTo>
                  <a:pt x="264184" y="25152"/>
                </a:lnTo>
                <a:lnTo>
                  <a:pt x="242830" y="25152"/>
                </a:lnTo>
                <a:lnTo>
                  <a:pt x="239854" y="25946"/>
                </a:lnTo>
                <a:lnTo>
                  <a:pt x="238117" y="26938"/>
                </a:lnTo>
                <a:close/>
              </a:path>
              <a:path w="506729" h="90805">
                <a:moveTo>
                  <a:pt x="230974" y="89297"/>
                </a:moveTo>
                <a:lnTo>
                  <a:pt x="223085" y="89297"/>
                </a:lnTo>
                <a:lnTo>
                  <a:pt x="223085" y="19348"/>
                </a:lnTo>
                <a:lnTo>
                  <a:pt x="230974" y="19348"/>
                </a:lnTo>
                <a:lnTo>
                  <a:pt x="230974" y="26938"/>
                </a:lnTo>
                <a:lnTo>
                  <a:pt x="238117" y="26938"/>
                </a:lnTo>
                <a:lnTo>
                  <a:pt x="234396" y="29021"/>
                </a:lnTo>
                <a:lnTo>
                  <a:pt x="232362" y="30906"/>
                </a:lnTo>
                <a:lnTo>
                  <a:pt x="230974" y="33188"/>
                </a:lnTo>
                <a:lnTo>
                  <a:pt x="230974" y="55960"/>
                </a:lnTo>
                <a:lnTo>
                  <a:pt x="232362" y="58241"/>
                </a:lnTo>
                <a:lnTo>
                  <a:pt x="234396" y="60176"/>
                </a:lnTo>
                <a:lnTo>
                  <a:pt x="237075" y="61763"/>
                </a:lnTo>
                <a:lnTo>
                  <a:pt x="238117" y="62359"/>
                </a:lnTo>
                <a:lnTo>
                  <a:pt x="230974" y="62359"/>
                </a:lnTo>
                <a:lnTo>
                  <a:pt x="230974" y="89297"/>
                </a:lnTo>
                <a:close/>
              </a:path>
              <a:path w="506729" h="90805">
                <a:moveTo>
                  <a:pt x="264191" y="64145"/>
                </a:moveTo>
                <a:lnTo>
                  <a:pt x="250867" y="64145"/>
                </a:lnTo>
                <a:lnTo>
                  <a:pt x="254786" y="62359"/>
                </a:lnTo>
                <a:lnTo>
                  <a:pt x="260739" y="55215"/>
                </a:lnTo>
                <a:lnTo>
                  <a:pt x="262227" y="50502"/>
                </a:lnTo>
                <a:lnTo>
                  <a:pt x="262227" y="38795"/>
                </a:lnTo>
                <a:lnTo>
                  <a:pt x="260739" y="34082"/>
                </a:lnTo>
                <a:lnTo>
                  <a:pt x="257763" y="30510"/>
                </a:lnTo>
                <a:lnTo>
                  <a:pt x="254885" y="26938"/>
                </a:lnTo>
                <a:lnTo>
                  <a:pt x="250966" y="25152"/>
                </a:lnTo>
                <a:lnTo>
                  <a:pt x="264184" y="25152"/>
                </a:lnTo>
                <a:lnTo>
                  <a:pt x="268478" y="29964"/>
                </a:lnTo>
                <a:lnTo>
                  <a:pt x="270561" y="36414"/>
                </a:lnTo>
                <a:lnTo>
                  <a:pt x="270561" y="52685"/>
                </a:lnTo>
                <a:lnTo>
                  <a:pt x="268478" y="59134"/>
                </a:lnTo>
                <a:lnTo>
                  <a:pt x="264191" y="64145"/>
                </a:lnTo>
                <a:close/>
              </a:path>
              <a:path w="506729" h="90805">
                <a:moveTo>
                  <a:pt x="254786" y="71140"/>
                </a:moveTo>
                <a:lnTo>
                  <a:pt x="240796" y="71140"/>
                </a:lnTo>
                <a:lnTo>
                  <a:pt x="235141" y="68213"/>
                </a:lnTo>
                <a:lnTo>
                  <a:pt x="230974" y="62359"/>
                </a:lnTo>
                <a:lnTo>
                  <a:pt x="238117" y="62359"/>
                </a:lnTo>
                <a:lnTo>
                  <a:pt x="239854" y="63351"/>
                </a:lnTo>
                <a:lnTo>
                  <a:pt x="242830" y="64145"/>
                </a:lnTo>
                <a:lnTo>
                  <a:pt x="264191" y="64145"/>
                </a:lnTo>
                <a:lnTo>
                  <a:pt x="260243" y="68758"/>
                </a:lnTo>
                <a:lnTo>
                  <a:pt x="254786" y="71140"/>
                </a:lnTo>
                <a:close/>
              </a:path>
              <a:path w="506729" h="90805">
                <a:moveTo>
                  <a:pt x="284418" y="31849"/>
                </a:moveTo>
                <a:lnTo>
                  <a:pt x="280846" y="26491"/>
                </a:lnTo>
                <a:lnTo>
                  <a:pt x="286204" y="20935"/>
                </a:lnTo>
                <a:lnTo>
                  <a:pt x="292952" y="18157"/>
                </a:lnTo>
                <a:lnTo>
                  <a:pt x="307239" y="18157"/>
                </a:lnTo>
                <a:lnTo>
                  <a:pt x="312002" y="19646"/>
                </a:lnTo>
                <a:lnTo>
                  <a:pt x="315374" y="22621"/>
                </a:lnTo>
                <a:lnTo>
                  <a:pt x="317979" y="24854"/>
                </a:lnTo>
                <a:lnTo>
                  <a:pt x="294093" y="24854"/>
                </a:lnTo>
                <a:lnTo>
                  <a:pt x="288884" y="27186"/>
                </a:lnTo>
                <a:lnTo>
                  <a:pt x="284418" y="31849"/>
                </a:lnTo>
                <a:close/>
              </a:path>
              <a:path w="506729" h="90805">
                <a:moveTo>
                  <a:pt x="320584" y="44649"/>
                </a:moveTo>
                <a:lnTo>
                  <a:pt x="312696" y="44649"/>
                </a:lnTo>
                <a:lnTo>
                  <a:pt x="312696" y="32197"/>
                </a:lnTo>
                <a:lnTo>
                  <a:pt x="311505" y="29567"/>
                </a:lnTo>
                <a:lnTo>
                  <a:pt x="306743" y="25797"/>
                </a:lnTo>
                <a:lnTo>
                  <a:pt x="303717" y="24854"/>
                </a:lnTo>
                <a:lnTo>
                  <a:pt x="317979" y="24854"/>
                </a:lnTo>
                <a:lnTo>
                  <a:pt x="318847" y="25599"/>
                </a:lnTo>
                <a:lnTo>
                  <a:pt x="320501" y="29567"/>
                </a:lnTo>
                <a:lnTo>
                  <a:pt x="320584" y="44649"/>
                </a:lnTo>
                <a:close/>
              </a:path>
              <a:path w="506729" h="90805">
                <a:moveTo>
                  <a:pt x="302873" y="71140"/>
                </a:moveTo>
                <a:lnTo>
                  <a:pt x="290868" y="71140"/>
                </a:lnTo>
                <a:lnTo>
                  <a:pt x="286601" y="69552"/>
                </a:lnTo>
                <a:lnTo>
                  <a:pt x="283228" y="66377"/>
                </a:lnTo>
                <a:lnTo>
                  <a:pt x="279954" y="63203"/>
                </a:lnTo>
                <a:lnTo>
                  <a:pt x="278317" y="59233"/>
                </a:lnTo>
                <a:lnTo>
                  <a:pt x="278317" y="49609"/>
                </a:lnTo>
                <a:lnTo>
                  <a:pt x="279954" y="45640"/>
                </a:lnTo>
                <a:lnTo>
                  <a:pt x="286601" y="39390"/>
                </a:lnTo>
                <a:lnTo>
                  <a:pt x="290868" y="37802"/>
                </a:lnTo>
                <a:lnTo>
                  <a:pt x="303270" y="37802"/>
                </a:lnTo>
                <a:lnTo>
                  <a:pt x="308826" y="40084"/>
                </a:lnTo>
                <a:lnTo>
                  <a:pt x="311686" y="43457"/>
                </a:lnTo>
                <a:lnTo>
                  <a:pt x="295084" y="43457"/>
                </a:lnTo>
                <a:lnTo>
                  <a:pt x="292058" y="44499"/>
                </a:lnTo>
                <a:lnTo>
                  <a:pt x="289776" y="46583"/>
                </a:lnTo>
                <a:lnTo>
                  <a:pt x="287495" y="48567"/>
                </a:lnTo>
                <a:lnTo>
                  <a:pt x="286354" y="51247"/>
                </a:lnTo>
                <a:lnTo>
                  <a:pt x="286354" y="57795"/>
                </a:lnTo>
                <a:lnTo>
                  <a:pt x="287495" y="60424"/>
                </a:lnTo>
                <a:lnTo>
                  <a:pt x="289776" y="62508"/>
                </a:lnTo>
                <a:lnTo>
                  <a:pt x="292058" y="64492"/>
                </a:lnTo>
                <a:lnTo>
                  <a:pt x="295084" y="65485"/>
                </a:lnTo>
                <a:lnTo>
                  <a:pt x="311470" y="65485"/>
                </a:lnTo>
                <a:lnTo>
                  <a:pt x="308430" y="68808"/>
                </a:lnTo>
                <a:lnTo>
                  <a:pt x="302873" y="71140"/>
                </a:lnTo>
                <a:close/>
              </a:path>
              <a:path w="506729" h="90805">
                <a:moveTo>
                  <a:pt x="311470" y="65485"/>
                </a:moveTo>
                <a:lnTo>
                  <a:pt x="305007" y="65485"/>
                </a:lnTo>
                <a:lnTo>
                  <a:pt x="309620" y="63401"/>
                </a:lnTo>
                <a:lnTo>
                  <a:pt x="312696" y="59233"/>
                </a:lnTo>
                <a:lnTo>
                  <a:pt x="312623" y="49609"/>
                </a:lnTo>
                <a:lnTo>
                  <a:pt x="309620" y="45541"/>
                </a:lnTo>
                <a:lnTo>
                  <a:pt x="305007" y="43457"/>
                </a:lnTo>
                <a:lnTo>
                  <a:pt x="311686" y="43457"/>
                </a:lnTo>
                <a:lnTo>
                  <a:pt x="312696" y="44649"/>
                </a:lnTo>
                <a:lnTo>
                  <a:pt x="320584" y="44649"/>
                </a:lnTo>
                <a:lnTo>
                  <a:pt x="320584" y="64145"/>
                </a:lnTo>
                <a:lnTo>
                  <a:pt x="312696" y="64145"/>
                </a:lnTo>
                <a:lnTo>
                  <a:pt x="311470" y="65485"/>
                </a:lnTo>
                <a:close/>
              </a:path>
              <a:path w="506729" h="90805">
                <a:moveTo>
                  <a:pt x="320584" y="69949"/>
                </a:moveTo>
                <a:lnTo>
                  <a:pt x="312696" y="69949"/>
                </a:lnTo>
                <a:lnTo>
                  <a:pt x="312696" y="64145"/>
                </a:lnTo>
                <a:lnTo>
                  <a:pt x="320584" y="64145"/>
                </a:lnTo>
                <a:lnTo>
                  <a:pt x="320584" y="69949"/>
                </a:lnTo>
                <a:close/>
              </a:path>
              <a:path w="506729" h="90805">
                <a:moveTo>
                  <a:pt x="350998" y="83493"/>
                </a:moveTo>
                <a:lnTo>
                  <a:pt x="339101" y="83493"/>
                </a:lnTo>
                <a:lnTo>
                  <a:pt x="340589" y="83095"/>
                </a:lnTo>
                <a:lnTo>
                  <a:pt x="341780" y="82302"/>
                </a:lnTo>
                <a:lnTo>
                  <a:pt x="342970" y="81608"/>
                </a:lnTo>
                <a:lnTo>
                  <a:pt x="344012" y="80218"/>
                </a:lnTo>
                <a:lnTo>
                  <a:pt x="348179" y="70544"/>
                </a:lnTo>
                <a:lnTo>
                  <a:pt x="327045" y="19348"/>
                </a:lnTo>
                <a:lnTo>
                  <a:pt x="335528" y="19348"/>
                </a:lnTo>
                <a:lnTo>
                  <a:pt x="352347" y="60871"/>
                </a:lnTo>
                <a:lnTo>
                  <a:pt x="360436" y="60871"/>
                </a:lnTo>
                <a:lnTo>
                  <a:pt x="350998" y="83493"/>
                </a:lnTo>
                <a:close/>
              </a:path>
              <a:path w="506729" h="90805">
                <a:moveTo>
                  <a:pt x="360436" y="60871"/>
                </a:moveTo>
                <a:lnTo>
                  <a:pt x="352347" y="60871"/>
                </a:lnTo>
                <a:lnTo>
                  <a:pt x="369164" y="19348"/>
                </a:lnTo>
                <a:lnTo>
                  <a:pt x="377796" y="19348"/>
                </a:lnTo>
                <a:lnTo>
                  <a:pt x="360436" y="60871"/>
                </a:lnTo>
                <a:close/>
              </a:path>
              <a:path w="506729" h="90805">
                <a:moveTo>
                  <a:pt x="337612" y="90487"/>
                </a:moveTo>
                <a:lnTo>
                  <a:pt x="335528" y="90487"/>
                </a:lnTo>
                <a:lnTo>
                  <a:pt x="333594" y="90239"/>
                </a:lnTo>
                <a:lnTo>
                  <a:pt x="331808" y="89743"/>
                </a:lnTo>
                <a:lnTo>
                  <a:pt x="332999" y="82599"/>
                </a:lnTo>
                <a:lnTo>
                  <a:pt x="334189" y="83194"/>
                </a:lnTo>
                <a:lnTo>
                  <a:pt x="335628" y="83493"/>
                </a:lnTo>
                <a:lnTo>
                  <a:pt x="350998" y="83493"/>
                </a:lnTo>
                <a:lnTo>
                  <a:pt x="349568" y="86965"/>
                </a:lnTo>
                <a:lnTo>
                  <a:pt x="344657" y="90388"/>
                </a:lnTo>
                <a:lnTo>
                  <a:pt x="337612" y="90487"/>
                </a:lnTo>
                <a:close/>
              </a:path>
              <a:path w="506729" h="90805">
                <a:moveTo>
                  <a:pt x="399982" y="27533"/>
                </a:moveTo>
                <a:lnTo>
                  <a:pt x="392259" y="27533"/>
                </a:lnTo>
                <a:lnTo>
                  <a:pt x="396923" y="21381"/>
                </a:lnTo>
                <a:lnTo>
                  <a:pt x="402529" y="18306"/>
                </a:lnTo>
                <a:lnTo>
                  <a:pt x="409077" y="18306"/>
                </a:lnTo>
                <a:lnTo>
                  <a:pt x="409077" y="26045"/>
                </a:lnTo>
                <a:lnTo>
                  <a:pt x="403570" y="26045"/>
                </a:lnTo>
                <a:lnTo>
                  <a:pt x="400941" y="26938"/>
                </a:lnTo>
                <a:lnTo>
                  <a:pt x="399982" y="27533"/>
                </a:lnTo>
                <a:close/>
              </a:path>
              <a:path w="506729" h="90805">
                <a:moveTo>
                  <a:pt x="392259" y="69949"/>
                </a:moveTo>
                <a:lnTo>
                  <a:pt x="384372" y="69949"/>
                </a:lnTo>
                <a:lnTo>
                  <a:pt x="384372" y="19348"/>
                </a:lnTo>
                <a:lnTo>
                  <a:pt x="392259" y="19348"/>
                </a:lnTo>
                <a:lnTo>
                  <a:pt x="392259" y="27533"/>
                </a:lnTo>
                <a:lnTo>
                  <a:pt x="399982" y="27533"/>
                </a:lnTo>
                <a:lnTo>
                  <a:pt x="398064" y="28724"/>
                </a:lnTo>
                <a:lnTo>
                  <a:pt x="395186" y="30411"/>
                </a:lnTo>
                <a:lnTo>
                  <a:pt x="393252" y="32197"/>
                </a:lnTo>
                <a:lnTo>
                  <a:pt x="392259" y="34082"/>
                </a:lnTo>
                <a:lnTo>
                  <a:pt x="392259" y="69949"/>
                </a:lnTo>
                <a:close/>
              </a:path>
              <a:path w="506729" h="90805">
                <a:moveTo>
                  <a:pt x="409077" y="26343"/>
                </a:moveTo>
                <a:lnTo>
                  <a:pt x="405951" y="26045"/>
                </a:lnTo>
                <a:lnTo>
                  <a:pt x="409077" y="26045"/>
                </a:lnTo>
                <a:lnTo>
                  <a:pt x="409077" y="26343"/>
                </a:lnTo>
                <a:close/>
              </a:path>
              <a:path w="506729" h="90805">
                <a:moveTo>
                  <a:pt x="447236" y="71140"/>
                </a:moveTo>
                <a:lnTo>
                  <a:pt x="432552" y="71140"/>
                </a:lnTo>
                <a:lnTo>
                  <a:pt x="426549" y="68659"/>
                </a:lnTo>
                <a:lnTo>
                  <a:pt x="417269" y="58787"/>
                </a:lnTo>
                <a:lnTo>
                  <a:pt x="417186" y="58638"/>
                </a:lnTo>
                <a:lnTo>
                  <a:pt x="414891" y="52388"/>
                </a:lnTo>
                <a:lnTo>
                  <a:pt x="414891" y="36810"/>
                </a:lnTo>
                <a:lnTo>
                  <a:pt x="417222" y="30460"/>
                </a:lnTo>
                <a:lnTo>
                  <a:pt x="421886" y="25599"/>
                </a:lnTo>
                <a:lnTo>
                  <a:pt x="426549" y="20637"/>
                </a:lnTo>
                <a:lnTo>
                  <a:pt x="432552" y="18157"/>
                </a:lnTo>
                <a:lnTo>
                  <a:pt x="447236" y="18157"/>
                </a:lnTo>
                <a:lnTo>
                  <a:pt x="453239" y="20637"/>
                </a:lnTo>
                <a:lnTo>
                  <a:pt x="457482" y="25152"/>
                </a:lnTo>
                <a:lnTo>
                  <a:pt x="435032" y="25152"/>
                </a:lnTo>
                <a:lnTo>
                  <a:pt x="431013" y="26988"/>
                </a:lnTo>
                <a:lnTo>
                  <a:pt x="427839" y="30659"/>
                </a:lnTo>
                <a:lnTo>
                  <a:pt x="424664" y="34230"/>
                </a:lnTo>
                <a:lnTo>
                  <a:pt x="423076" y="38894"/>
                </a:lnTo>
                <a:lnTo>
                  <a:pt x="423076" y="50403"/>
                </a:lnTo>
                <a:lnTo>
                  <a:pt x="424615" y="55116"/>
                </a:lnTo>
                <a:lnTo>
                  <a:pt x="427690" y="58787"/>
                </a:lnTo>
                <a:lnTo>
                  <a:pt x="430865" y="62359"/>
                </a:lnTo>
                <a:lnTo>
                  <a:pt x="434933" y="64145"/>
                </a:lnTo>
                <a:lnTo>
                  <a:pt x="457483" y="64145"/>
                </a:lnTo>
                <a:lnTo>
                  <a:pt x="453239" y="68659"/>
                </a:lnTo>
                <a:lnTo>
                  <a:pt x="447236" y="71140"/>
                </a:lnTo>
                <a:close/>
              </a:path>
              <a:path w="506729" h="90805">
                <a:moveTo>
                  <a:pt x="457483" y="64145"/>
                </a:moveTo>
                <a:lnTo>
                  <a:pt x="444855" y="64145"/>
                </a:lnTo>
                <a:lnTo>
                  <a:pt x="448873" y="62309"/>
                </a:lnTo>
                <a:lnTo>
                  <a:pt x="451948" y="58638"/>
                </a:lnTo>
                <a:lnTo>
                  <a:pt x="455124" y="54967"/>
                </a:lnTo>
                <a:lnTo>
                  <a:pt x="456677" y="50403"/>
                </a:lnTo>
                <a:lnTo>
                  <a:pt x="456677" y="38894"/>
                </a:lnTo>
                <a:lnTo>
                  <a:pt x="455124" y="34329"/>
                </a:lnTo>
                <a:lnTo>
                  <a:pt x="451948" y="30659"/>
                </a:lnTo>
                <a:lnTo>
                  <a:pt x="448873" y="26988"/>
                </a:lnTo>
                <a:lnTo>
                  <a:pt x="444855" y="25152"/>
                </a:lnTo>
                <a:lnTo>
                  <a:pt x="457482" y="25152"/>
                </a:lnTo>
                <a:lnTo>
                  <a:pt x="462664" y="30460"/>
                </a:lnTo>
                <a:lnTo>
                  <a:pt x="465045" y="36810"/>
                </a:lnTo>
                <a:lnTo>
                  <a:pt x="465045" y="52388"/>
                </a:lnTo>
                <a:lnTo>
                  <a:pt x="462701" y="58638"/>
                </a:lnTo>
                <a:lnTo>
                  <a:pt x="462616" y="58787"/>
                </a:lnTo>
                <a:lnTo>
                  <a:pt x="457483" y="64145"/>
                </a:lnTo>
                <a:close/>
              </a:path>
              <a:path w="506729" h="90805">
                <a:moveTo>
                  <a:pt x="483814" y="69949"/>
                </a:moveTo>
                <a:lnTo>
                  <a:pt x="475927" y="69949"/>
                </a:lnTo>
                <a:lnTo>
                  <a:pt x="475927" y="0"/>
                </a:lnTo>
                <a:lnTo>
                  <a:pt x="483814" y="0"/>
                </a:lnTo>
                <a:lnTo>
                  <a:pt x="483814" y="69949"/>
                </a:lnTo>
                <a:close/>
              </a:path>
              <a:path w="506729" h="90805">
                <a:moveTo>
                  <a:pt x="506652" y="69949"/>
                </a:moveTo>
                <a:lnTo>
                  <a:pt x="498764" y="69949"/>
                </a:lnTo>
                <a:lnTo>
                  <a:pt x="498764" y="0"/>
                </a:lnTo>
                <a:lnTo>
                  <a:pt x="506652" y="0"/>
                </a:lnTo>
                <a:lnTo>
                  <a:pt x="506652" y="69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3842" y="2085995"/>
            <a:ext cx="946785" cy="179070"/>
          </a:xfrm>
          <a:custGeom>
            <a:avLst/>
            <a:gdLst/>
            <a:ahLst/>
            <a:cxnLst/>
            <a:rect l="l" t="t" r="r" b="b"/>
            <a:pathLst>
              <a:path w="946785" h="179069">
                <a:moveTo>
                  <a:pt x="0" y="0"/>
                </a:moveTo>
                <a:lnTo>
                  <a:pt x="946498" y="0"/>
                </a:lnTo>
                <a:lnTo>
                  <a:pt x="946498" y="178499"/>
                </a:lnTo>
                <a:lnTo>
                  <a:pt x="0" y="178499"/>
                </a:lnTo>
                <a:lnTo>
                  <a:pt x="0" y="0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65217" y="2125774"/>
            <a:ext cx="586105" cy="72390"/>
          </a:xfrm>
          <a:custGeom>
            <a:avLst/>
            <a:gdLst/>
            <a:ahLst/>
            <a:cxnLst/>
            <a:rect l="l" t="t" r="r" b="b"/>
            <a:pathLst>
              <a:path w="586104" h="72389">
                <a:moveTo>
                  <a:pt x="15610" y="28574"/>
                </a:moveTo>
                <a:lnTo>
                  <a:pt x="7887" y="28574"/>
                </a:lnTo>
                <a:lnTo>
                  <a:pt x="12551" y="22422"/>
                </a:lnTo>
                <a:lnTo>
                  <a:pt x="18156" y="19347"/>
                </a:lnTo>
                <a:lnTo>
                  <a:pt x="24704" y="19347"/>
                </a:lnTo>
                <a:lnTo>
                  <a:pt x="24704" y="27086"/>
                </a:lnTo>
                <a:lnTo>
                  <a:pt x="19198" y="27086"/>
                </a:lnTo>
                <a:lnTo>
                  <a:pt x="16569" y="27979"/>
                </a:lnTo>
                <a:lnTo>
                  <a:pt x="15610" y="28574"/>
                </a:lnTo>
                <a:close/>
              </a:path>
              <a:path w="586104" h="72389">
                <a:moveTo>
                  <a:pt x="7887" y="70990"/>
                </a:moveTo>
                <a:lnTo>
                  <a:pt x="0" y="70990"/>
                </a:lnTo>
                <a:lnTo>
                  <a:pt x="0" y="20389"/>
                </a:lnTo>
                <a:lnTo>
                  <a:pt x="7887" y="20389"/>
                </a:lnTo>
                <a:lnTo>
                  <a:pt x="7887" y="28574"/>
                </a:lnTo>
                <a:lnTo>
                  <a:pt x="15610" y="28574"/>
                </a:lnTo>
                <a:lnTo>
                  <a:pt x="13692" y="29765"/>
                </a:lnTo>
                <a:lnTo>
                  <a:pt x="10814" y="31452"/>
                </a:lnTo>
                <a:lnTo>
                  <a:pt x="8880" y="33238"/>
                </a:lnTo>
                <a:lnTo>
                  <a:pt x="7887" y="35123"/>
                </a:lnTo>
                <a:lnTo>
                  <a:pt x="7887" y="70990"/>
                </a:lnTo>
                <a:close/>
              </a:path>
              <a:path w="586104" h="72389">
                <a:moveTo>
                  <a:pt x="24704" y="27384"/>
                </a:moveTo>
                <a:lnTo>
                  <a:pt x="21579" y="27086"/>
                </a:lnTo>
                <a:lnTo>
                  <a:pt x="24704" y="27086"/>
                </a:lnTo>
                <a:lnTo>
                  <a:pt x="24704" y="27384"/>
                </a:lnTo>
                <a:close/>
              </a:path>
              <a:path w="586104" h="72389">
                <a:moveTo>
                  <a:pt x="62863" y="72181"/>
                </a:moveTo>
                <a:lnTo>
                  <a:pt x="48179" y="72181"/>
                </a:lnTo>
                <a:lnTo>
                  <a:pt x="42176" y="69700"/>
                </a:lnTo>
                <a:lnTo>
                  <a:pt x="32897" y="59828"/>
                </a:lnTo>
                <a:lnTo>
                  <a:pt x="32814" y="59679"/>
                </a:lnTo>
                <a:lnTo>
                  <a:pt x="30518" y="53429"/>
                </a:lnTo>
                <a:lnTo>
                  <a:pt x="30518" y="37851"/>
                </a:lnTo>
                <a:lnTo>
                  <a:pt x="32850" y="31501"/>
                </a:lnTo>
                <a:lnTo>
                  <a:pt x="37514" y="26640"/>
                </a:lnTo>
                <a:lnTo>
                  <a:pt x="42176" y="21678"/>
                </a:lnTo>
                <a:lnTo>
                  <a:pt x="48179" y="19198"/>
                </a:lnTo>
                <a:lnTo>
                  <a:pt x="62863" y="19198"/>
                </a:lnTo>
                <a:lnTo>
                  <a:pt x="68866" y="21678"/>
                </a:lnTo>
                <a:lnTo>
                  <a:pt x="73110" y="26193"/>
                </a:lnTo>
                <a:lnTo>
                  <a:pt x="50660" y="26193"/>
                </a:lnTo>
                <a:lnTo>
                  <a:pt x="46641" y="28029"/>
                </a:lnTo>
                <a:lnTo>
                  <a:pt x="43467" y="31700"/>
                </a:lnTo>
                <a:lnTo>
                  <a:pt x="40291" y="35271"/>
                </a:lnTo>
                <a:lnTo>
                  <a:pt x="38704" y="39935"/>
                </a:lnTo>
                <a:lnTo>
                  <a:pt x="38704" y="51444"/>
                </a:lnTo>
                <a:lnTo>
                  <a:pt x="40242" y="56157"/>
                </a:lnTo>
                <a:lnTo>
                  <a:pt x="43317" y="59828"/>
                </a:lnTo>
                <a:lnTo>
                  <a:pt x="46493" y="63400"/>
                </a:lnTo>
                <a:lnTo>
                  <a:pt x="50560" y="65186"/>
                </a:lnTo>
                <a:lnTo>
                  <a:pt x="73110" y="65186"/>
                </a:lnTo>
                <a:lnTo>
                  <a:pt x="68866" y="69700"/>
                </a:lnTo>
                <a:lnTo>
                  <a:pt x="62863" y="72181"/>
                </a:lnTo>
                <a:close/>
              </a:path>
              <a:path w="586104" h="72389">
                <a:moveTo>
                  <a:pt x="73110" y="65186"/>
                </a:moveTo>
                <a:lnTo>
                  <a:pt x="60482" y="65186"/>
                </a:lnTo>
                <a:lnTo>
                  <a:pt x="64501" y="63350"/>
                </a:lnTo>
                <a:lnTo>
                  <a:pt x="67576" y="59679"/>
                </a:lnTo>
                <a:lnTo>
                  <a:pt x="70751" y="56008"/>
                </a:lnTo>
                <a:lnTo>
                  <a:pt x="72305" y="51444"/>
                </a:lnTo>
                <a:lnTo>
                  <a:pt x="72305" y="39935"/>
                </a:lnTo>
                <a:lnTo>
                  <a:pt x="70751" y="35371"/>
                </a:lnTo>
                <a:lnTo>
                  <a:pt x="67576" y="31700"/>
                </a:lnTo>
                <a:lnTo>
                  <a:pt x="64501" y="28029"/>
                </a:lnTo>
                <a:lnTo>
                  <a:pt x="60482" y="26193"/>
                </a:lnTo>
                <a:lnTo>
                  <a:pt x="73110" y="26193"/>
                </a:lnTo>
                <a:lnTo>
                  <a:pt x="78292" y="31501"/>
                </a:lnTo>
                <a:lnTo>
                  <a:pt x="80673" y="37851"/>
                </a:lnTo>
                <a:lnTo>
                  <a:pt x="80673" y="53429"/>
                </a:lnTo>
                <a:lnTo>
                  <a:pt x="78329" y="59679"/>
                </a:lnTo>
                <a:lnTo>
                  <a:pt x="78244" y="59828"/>
                </a:lnTo>
                <a:lnTo>
                  <a:pt x="73110" y="65186"/>
                </a:lnTo>
                <a:close/>
              </a:path>
              <a:path w="586104" h="72389">
                <a:moveTo>
                  <a:pt x="99442" y="70990"/>
                </a:moveTo>
                <a:lnTo>
                  <a:pt x="91554" y="70990"/>
                </a:lnTo>
                <a:lnTo>
                  <a:pt x="91554" y="1041"/>
                </a:lnTo>
                <a:lnTo>
                  <a:pt x="99442" y="1041"/>
                </a:lnTo>
                <a:lnTo>
                  <a:pt x="99442" y="70990"/>
                </a:lnTo>
                <a:close/>
              </a:path>
              <a:path w="586104" h="72389">
                <a:moveTo>
                  <a:pt x="145397" y="72181"/>
                </a:moveTo>
                <a:lnTo>
                  <a:pt x="129622" y="72181"/>
                </a:lnTo>
                <a:lnTo>
                  <a:pt x="123420" y="69700"/>
                </a:lnTo>
                <a:lnTo>
                  <a:pt x="118559" y="64740"/>
                </a:lnTo>
                <a:lnTo>
                  <a:pt x="113796" y="59778"/>
                </a:lnTo>
                <a:lnTo>
                  <a:pt x="111415" y="53429"/>
                </a:lnTo>
                <a:lnTo>
                  <a:pt x="111415" y="38149"/>
                </a:lnTo>
                <a:lnTo>
                  <a:pt x="113796" y="31848"/>
                </a:lnTo>
                <a:lnTo>
                  <a:pt x="123321" y="21728"/>
                </a:lnTo>
                <a:lnTo>
                  <a:pt x="129274" y="19198"/>
                </a:lnTo>
                <a:lnTo>
                  <a:pt x="143661" y="19198"/>
                </a:lnTo>
                <a:lnTo>
                  <a:pt x="149515" y="21728"/>
                </a:lnTo>
                <a:lnTo>
                  <a:pt x="152929" y="25598"/>
                </a:lnTo>
                <a:lnTo>
                  <a:pt x="131606" y="25598"/>
                </a:lnTo>
                <a:lnTo>
                  <a:pt x="127687" y="27234"/>
                </a:lnTo>
                <a:lnTo>
                  <a:pt x="124512" y="30509"/>
                </a:lnTo>
                <a:lnTo>
                  <a:pt x="121436" y="33784"/>
                </a:lnTo>
                <a:lnTo>
                  <a:pt x="119849" y="37801"/>
                </a:lnTo>
                <a:lnTo>
                  <a:pt x="119749" y="42564"/>
                </a:lnTo>
                <a:lnTo>
                  <a:pt x="160677" y="42564"/>
                </a:lnTo>
                <a:lnTo>
                  <a:pt x="160677" y="48220"/>
                </a:lnTo>
                <a:lnTo>
                  <a:pt x="119749" y="48220"/>
                </a:lnTo>
                <a:lnTo>
                  <a:pt x="120048" y="53378"/>
                </a:lnTo>
                <a:lnTo>
                  <a:pt x="121883" y="57596"/>
                </a:lnTo>
                <a:lnTo>
                  <a:pt x="125256" y="60870"/>
                </a:lnTo>
                <a:lnTo>
                  <a:pt x="128729" y="64145"/>
                </a:lnTo>
                <a:lnTo>
                  <a:pt x="132945" y="65781"/>
                </a:lnTo>
                <a:lnTo>
                  <a:pt x="155915" y="65781"/>
                </a:lnTo>
                <a:lnTo>
                  <a:pt x="152094" y="69601"/>
                </a:lnTo>
                <a:lnTo>
                  <a:pt x="145397" y="72181"/>
                </a:lnTo>
                <a:close/>
              </a:path>
              <a:path w="586104" h="72389">
                <a:moveTo>
                  <a:pt x="160677" y="42564"/>
                </a:moveTo>
                <a:lnTo>
                  <a:pt x="152938" y="42564"/>
                </a:lnTo>
                <a:lnTo>
                  <a:pt x="152938" y="37801"/>
                </a:lnTo>
                <a:lnTo>
                  <a:pt x="151400" y="33784"/>
                </a:lnTo>
                <a:lnTo>
                  <a:pt x="145249" y="27234"/>
                </a:lnTo>
                <a:lnTo>
                  <a:pt x="141230" y="25598"/>
                </a:lnTo>
                <a:lnTo>
                  <a:pt x="152929" y="25598"/>
                </a:lnTo>
                <a:lnTo>
                  <a:pt x="153979" y="26789"/>
                </a:lnTo>
                <a:lnTo>
                  <a:pt x="158445" y="31749"/>
                </a:lnTo>
                <a:lnTo>
                  <a:pt x="160643" y="38149"/>
                </a:lnTo>
                <a:lnTo>
                  <a:pt x="160677" y="42564"/>
                </a:lnTo>
                <a:close/>
              </a:path>
              <a:path w="586104" h="72389">
                <a:moveTo>
                  <a:pt x="155915" y="65781"/>
                </a:moveTo>
                <a:lnTo>
                  <a:pt x="144058" y="65781"/>
                </a:lnTo>
                <a:lnTo>
                  <a:pt x="149267" y="63648"/>
                </a:lnTo>
                <a:lnTo>
                  <a:pt x="153534" y="59382"/>
                </a:lnTo>
                <a:lnTo>
                  <a:pt x="157254" y="64442"/>
                </a:lnTo>
                <a:lnTo>
                  <a:pt x="155915" y="65781"/>
                </a:lnTo>
                <a:close/>
              </a:path>
              <a:path w="586104" h="72389">
                <a:moveTo>
                  <a:pt x="212911" y="28723"/>
                </a:moveTo>
                <a:lnTo>
                  <a:pt x="166626" y="28723"/>
                </a:lnTo>
                <a:lnTo>
                  <a:pt x="166626" y="23067"/>
                </a:lnTo>
                <a:lnTo>
                  <a:pt x="212911" y="23067"/>
                </a:lnTo>
                <a:lnTo>
                  <a:pt x="212911" y="28723"/>
                </a:lnTo>
                <a:close/>
              </a:path>
              <a:path w="586104" h="72389">
                <a:moveTo>
                  <a:pt x="212911" y="48815"/>
                </a:moveTo>
                <a:lnTo>
                  <a:pt x="166626" y="48815"/>
                </a:lnTo>
                <a:lnTo>
                  <a:pt x="166626" y="43457"/>
                </a:lnTo>
                <a:lnTo>
                  <a:pt x="212911" y="43457"/>
                </a:lnTo>
                <a:lnTo>
                  <a:pt x="212911" y="48815"/>
                </a:lnTo>
                <a:close/>
              </a:path>
              <a:path w="586104" h="72389">
                <a:moveTo>
                  <a:pt x="232158" y="20389"/>
                </a:moveTo>
                <a:lnTo>
                  <a:pt x="224419" y="20389"/>
                </a:lnTo>
                <a:lnTo>
                  <a:pt x="224419" y="11261"/>
                </a:lnTo>
                <a:lnTo>
                  <a:pt x="225708" y="7193"/>
                </a:lnTo>
                <a:lnTo>
                  <a:pt x="230868" y="1438"/>
                </a:lnTo>
                <a:lnTo>
                  <a:pt x="234440" y="0"/>
                </a:lnTo>
                <a:lnTo>
                  <a:pt x="243270" y="0"/>
                </a:lnTo>
                <a:lnTo>
                  <a:pt x="246842" y="1289"/>
                </a:lnTo>
                <a:lnTo>
                  <a:pt x="249720" y="3869"/>
                </a:lnTo>
                <a:lnTo>
                  <a:pt x="248035" y="6548"/>
                </a:lnTo>
                <a:lnTo>
                  <a:pt x="234837" y="6548"/>
                </a:lnTo>
                <a:lnTo>
                  <a:pt x="232158" y="9871"/>
                </a:lnTo>
                <a:lnTo>
                  <a:pt x="232158" y="20389"/>
                </a:lnTo>
                <a:close/>
              </a:path>
              <a:path w="586104" h="72389">
                <a:moveTo>
                  <a:pt x="246445" y="9078"/>
                </a:moveTo>
                <a:lnTo>
                  <a:pt x="244659" y="7391"/>
                </a:lnTo>
                <a:lnTo>
                  <a:pt x="242576" y="6548"/>
                </a:lnTo>
                <a:lnTo>
                  <a:pt x="248035" y="6548"/>
                </a:lnTo>
                <a:lnTo>
                  <a:pt x="246445" y="9078"/>
                </a:lnTo>
                <a:close/>
              </a:path>
              <a:path w="586104" h="72389">
                <a:moveTo>
                  <a:pt x="242426" y="27234"/>
                </a:moveTo>
                <a:lnTo>
                  <a:pt x="215936" y="27234"/>
                </a:lnTo>
                <a:lnTo>
                  <a:pt x="215936" y="20389"/>
                </a:lnTo>
                <a:lnTo>
                  <a:pt x="242426" y="20389"/>
                </a:lnTo>
                <a:lnTo>
                  <a:pt x="242426" y="27234"/>
                </a:lnTo>
                <a:close/>
              </a:path>
              <a:path w="586104" h="72389">
                <a:moveTo>
                  <a:pt x="232158" y="70990"/>
                </a:moveTo>
                <a:lnTo>
                  <a:pt x="224419" y="70990"/>
                </a:lnTo>
                <a:lnTo>
                  <a:pt x="224419" y="27234"/>
                </a:lnTo>
                <a:lnTo>
                  <a:pt x="232158" y="27234"/>
                </a:lnTo>
                <a:lnTo>
                  <a:pt x="232158" y="70990"/>
                </a:lnTo>
                <a:close/>
              </a:path>
              <a:path w="586104" h="72389">
                <a:moveTo>
                  <a:pt x="266522" y="28574"/>
                </a:moveTo>
                <a:lnTo>
                  <a:pt x="258799" y="28574"/>
                </a:lnTo>
                <a:lnTo>
                  <a:pt x="263462" y="22422"/>
                </a:lnTo>
                <a:lnTo>
                  <a:pt x="269068" y="19347"/>
                </a:lnTo>
                <a:lnTo>
                  <a:pt x="275616" y="19347"/>
                </a:lnTo>
                <a:lnTo>
                  <a:pt x="275616" y="27086"/>
                </a:lnTo>
                <a:lnTo>
                  <a:pt x="270110" y="27086"/>
                </a:lnTo>
                <a:lnTo>
                  <a:pt x="267481" y="27979"/>
                </a:lnTo>
                <a:lnTo>
                  <a:pt x="266522" y="28574"/>
                </a:lnTo>
                <a:close/>
              </a:path>
              <a:path w="586104" h="72389">
                <a:moveTo>
                  <a:pt x="258799" y="70990"/>
                </a:moveTo>
                <a:lnTo>
                  <a:pt x="250911" y="70990"/>
                </a:lnTo>
                <a:lnTo>
                  <a:pt x="250911" y="20389"/>
                </a:lnTo>
                <a:lnTo>
                  <a:pt x="258799" y="20389"/>
                </a:lnTo>
                <a:lnTo>
                  <a:pt x="258799" y="28574"/>
                </a:lnTo>
                <a:lnTo>
                  <a:pt x="266522" y="28574"/>
                </a:lnTo>
                <a:lnTo>
                  <a:pt x="264603" y="29765"/>
                </a:lnTo>
                <a:lnTo>
                  <a:pt x="261726" y="31452"/>
                </a:lnTo>
                <a:lnTo>
                  <a:pt x="259791" y="33238"/>
                </a:lnTo>
                <a:lnTo>
                  <a:pt x="258799" y="35123"/>
                </a:lnTo>
                <a:lnTo>
                  <a:pt x="258799" y="70990"/>
                </a:lnTo>
                <a:close/>
              </a:path>
              <a:path w="586104" h="72389">
                <a:moveTo>
                  <a:pt x="275616" y="27384"/>
                </a:moveTo>
                <a:lnTo>
                  <a:pt x="272491" y="27086"/>
                </a:lnTo>
                <a:lnTo>
                  <a:pt x="275616" y="27086"/>
                </a:lnTo>
                <a:lnTo>
                  <a:pt x="275616" y="27384"/>
                </a:lnTo>
                <a:close/>
              </a:path>
              <a:path w="586104" h="72389">
                <a:moveTo>
                  <a:pt x="313775" y="72181"/>
                </a:moveTo>
                <a:lnTo>
                  <a:pt x="299092" y="72181"/>
                </a:lnTo>
                <a:lnTo>
                  <a:pt x="293089" y="69700"/>
                </a:lnTo>
                <a:lnTo>
                  <a:pt x="283809" y="59828"/>
                </a:lnTo>
                <a:lnTo>
                  <a:pt x="283726" y="59679"/>
                </a:lnTo>
                <a:lnTo>
                  <a:pt x="281430" y="53429"/>
                </a:lnTo>
                <a:lnTo>
                  <a:pt x="281430" y="37851"/>
                </a:lnTo>
                <a:lnTo>
                  <a:pt x="283762" y="31501"/>
                </a:lnTo>
                <a:lnTo>
                  <a:pt x="288425" y="26640"/>
                </a:lnTo>
                <a:lnTo>
                  <a:pt x="293089" y="21678"/>
                </a:lnTo>
                <a:lnTo>
                  <a:pt x="299092" y="19198"/>
                </a:lnTo>
                <a:lnTo>
                  <a:pt x="313775" y="19198"/>
                </a:lnTo>
                <a:lnTo>
                  <a:pt x="319778" y="21678"/>
                </a:lnTo>
                <a:lnTo>
                  <a:pt x="324021" y="26193"/>
                </a:lnTo>
                <a:lnTo>
                  <a:pt x="301572" y="26193"/>
                </a:lnTo>
                <a:lnTo>
                  <a:pt x="297553" y="28029"/>
                </a:lnTo>
                <a:lnTo>
                  <a:pt x="294379" y="31700"/>
                </a:lnTo>
                <a:lnTo>
                  <a:pt x="291203" y="35271"/>
                </a:lnTo>
                <a:lnTo>
                  <a:pt x="289616" y="39935"/>
                </a:lnTo>
                <a:lnTo>
                  <a:pt x="289616" y="51444"/>
                </a:lnTo>
                <a:lnTo>
                  <a:pt x="291153" y="56157"/>
                </a:lnTo>
                <a:lnTo>
                  <a:pt x="294229" y="59828"/>
                </a:lnTo>
                <a:lnTo>
                  <a:pt x="297405" y="63400"/>
                </a:lnTo>
                <a:lnTo>
                  <a:pt x="301473" y="65186"/>
                </a:lnTo>
                <a:lnTo>
                  <a:pt x="324022" y="65186"/>
                </a:lnTo>
                <a:lnTo>
                  <a:pt x="319778" y="69700"/>
                </a:lnTo>
                <a:lnTo>
                  <a:pt x="313775" y="72181"/>
                </a:lnTo>
                <a:close/>
              </a:path>
              <a:path w="586104" h="72389">
                <a:moveTo>
                  <a:pt x="324022" y="65186"/>
                </a:moveTo>
                <a:lnTo>
                  <a:pt x="311394" y="65186"/>
                </a:lnTo>
                <a:lnTo>
                  <a:pt x="315413" y="63350"/>
                </a:lnTo>
                <a:lnTo>
                  <a:pt x="318488" y="59679"/>
                </a:lnTo>
                <a:lnTo>
                  <a:pt x="321664" y="56008"/>
                </a:lnTo>
                <a:lnTo>
                  <a:pt x="323217" y="51444"/>
                </a:lnTo>
                <a:lnTo>
                  <a:pt x="323217" y="39935"/>
                </a:lnTo>
                <a:lnTo>
                  <a:pt x="321664" y="35371"/>
                </a:lnTo>
                <a:lnTo>
                  <a:pt x="318488" y="31700"/>
                </a:lnTo>
                <a:lnTo>
                  <a:pt x="315413" y="28029"/>
                </a:lnTo>
                <a:lnTo>
                  <a:pt x="311394" y="26193"/>
                </a:lnTo>
                <a:lnTo>
                  <a:pt x="324021" y="26193"/>
                </a:lnTo>
                <a:lnTo>
                  <a:pt x="329204" y="31501"/>
                </a:lnTo>
                <a:lnTo>
                  <a:pt x="331585" y="37851"/>
                </a:lnTo>
                <a:lnTo>
                  <a:pt x="331585" y="53429"/>
                </a:lnTo>
                <a:lnTo>
                  <a:pt x="329241" y="59679"/>
                </a:lnTo>
                <a:lnTo>
                  <a:pt x="329156" y="59828"/>
                </a:lnTo>
                <a:lnTo>
                  <a:pt x="324022" y="65186"/>
                </a:lnTo>
                <a:close/>
              </a:path>
              <a:path w="586104" h="72389">
                <a:moveTo>
                  <a:pt x="358223" y="27681"/>
                </a:moveTo>
                <a:lnTo>
                  <a:pt x="350354" y="27681"/>
                </a:lnTo>
                <a:lnTo>
                  <a:pt x="352437" y="25201"/>
                </a:lnTo>
                <a:lnTo>
                  <a:pt x="355067" y="23167"/>
                </a:lnTo>
                <a:lnTo>
                  <a:pt x="361416" y="19991"/>
                </a:lnTo>
                <a:lnTo>
                  <a:pt x="364790" y="19198"/>
                </a:lnTo>
                <a:lnTo>
                  <a:pt x="379078" y="19198"/>
                </a:lnTo>
                <a:lnTo>
                  <a:pt x="384435" y="24605"/>
                </a:lnTo>
                <a:lnTo>
                  <a:pt x="384435" y="26193"/>
                </a:lnTo>
                <a:lnTo>
                  <a:pt x="362359" y="26193"/>
                </a:lnTo>
                <a:lnTo>
                  <a:pt x="359482" y="26987"/>
                </a:lnTo>
                <a:lnTo>
                  <a:pt x="358223" y="27681"/>
                </a:lnTo>
                <a:close/>
              </a:path>
              <a:path w="586104" h="72389">
                <a:moveTo>
                  <a:pt x="350354" y="70990"/>
                </a:moveTo>
                <a:lnTo>
                  <a:pt x="342465" y="70990"/>
                </a:lnTo>
                <a:lnTo>
                  <a:pt x="342465" y="20389"/>
                </a:lnTo>
                <a:lnTo>
                  <a:pt x="350354" y="20389"/>
                </a:lnTo>
                <a:lnTo>
                  <a:pt x="350354" y="27681"/>
                </a:lnTo>
                <a:lnTo>
                  <a:pt x="358223" y="27681"/>
                </a:lnTo>
                <a:lnTo>
                  <a:pt x="356604" y="28574"/>
                </a:lnTo>
                <a:lnTo>
                  <a:pt x="353826" y="30062"/>
                </a:lnTo>
                <a:lnTo>
                  <a:pt x="351743" y="31848"/>
                </a:lnTo>
                <a:lnTo>
                  <a:pt x="350354" y="33932"/>
                </a:lnTo>
                <a:lnTo>
                  <a:pt x="350354" y="70990"/>
                </a:lnTo>
                <a:close/>
              </a:path>
              <a:path w="586104" h="72389">
                <a:moveTo>
                  <a:pt x="384435" y="70990"/>
                </a:moveTo>
                <a:lnTo>
                  <a:pt x="376548" y="70990"/>
                </a:lnTo>
                <a:lnTo>
                  <a:pt x="376548" y="33386"/>
                </a:lnTo>
                <a:lnTo>
                  <a:pt x="375506" y="30311"/>
                </a:lnTo>
                <a:lnTo>
                  <a:pt x="373422" y="28723"/>
                </a:lnTo>
                <a:lnTo>
                  <a:pt x="371438" y="27036"/>
                </a:lnTo>
                <a:lnTo>
                  <a:pt x="368710" y="26193"/>
                </a:lnTo>
                <a:lnTo>
                  <a:pt x="384435" y="26193"/>
                </a:lnTo>
                <a:lnTo>
                  <a:pt x="384435" y="70990"/>
                </a:lnTo>
                <a:close/>
              </a:path>
              <a:path w="586104" h="72389">
                <a:moveTo>
                  <a:pt x="407770" y="20389"/>
                </a:moveTo>
                <a:lnTo>
                  <a:pt x="399881" y="20389"/>
                </a:lnTo>
                <a:lnTo>
                  <a:pt x="399881" y="6548"/>
                </a:lnTo>
                <a:lnTo>
                  <a:pt x="407770" y="6548"/>
                </a:lnTo>
                <a:lnTo>
                  <a:pt x="407770" y="20389"/>
                </a:lnTo>
                <a:close/>
              </a:path>
              <a:path w="586104" h="72389">
                <a:moveTo>
                  <a:pt x="418039" y="27234"/>
                </a:moveTo>
                <a:lnTo>
                  <a:pt x="391548" y="27234"/>
                </a:lnTo>
                <a:lnTo>
                  <a:pt x="391548" y="20389"/>
                </a:lnTo>
                <a:lnTo>
                  <a:pt x="418039" y="20389"/>
                </a:lnTo>
                <a:lnTo>
                  <a:pt x="418039" y="27234"/>
                </a:lnTo>
                <a:close/>
              </a:path>
              <a:path w="586104" h="72389">
                <a:moveTo>
                  <a:pt x="415260" y="72181"/>
                </a:moveTo>
                <a:lnTo>
                  <a:pt x="403652" y="72181"/>
                </a:lnTo>
                <a:lnTo>
                  <a:pt x="399881" y="68261"/>
                </a:lnTo>
                <a:lnTo>
                  <a:pt x="399881" y="27234"/>
                </a:lnTo>
                <a:lnTo>
                  <a:pt x="407770" y="27234"/>
                </a:lnTo>
                <a:lnTo>
                  <a:pt x="407770" y="60672"/>
                </a:lnTo>
                <a:lnTo>
                  <a:pt x="408166" y="62209"/>
                </a:lnTo>
                <a:lnTo>
                  <a:pt x="408960" y="63400"/>
                </a:lnTo>
                <a:lnTo>
                  <a:pt x="409853" y="64590"/>
                </a:lnTo>
                <a:lnTo>
                  <a:pt x="411192" y="65186"/>
                </a:lnTo>
                <a:lnTo>
                  <a:pt x="419117" y="65186"/>
                </a:lnTo>
                <a:lnTo>
                  <a:pt x="420568" y="69056"/>
                </a:lnTo>
                <a:lnTo>
                  <a:pt x="418386" y="71139"/>
                </a:lnTo>
                <a:lnTo>
                  <a:pt x="415260" y="72181"/>
                </a:lnTo>
                <a:close/>
              </a:path>
              <a:path w="586104" h="72389">
                <a:moveTo>
                  <a:pt x="419117" y="65186"/>
                </a:moveTo>
                <a:lnTo>
                  <a:pt x="415062" y="65186"/>
                </a:lnTo>
                <a:lnTo>
                  <a:pt x="416848" y="64491"/>
                </a:lnTo>
                <a:lnTo>
                  <a:pt x="418336" y="63103"/>
                </a:lnTo>
                <a:lnTo>
                  <a:pt x="419117" y="65186"/>
                </a:lnTo>
                <a:close/>
              </a:path>
              <a:path w="586104" h="72389">
                <a:moveTo>
                  <a:pt x="459241" y="72181"/>
                </a:moveTo>
                <a:lnTo>
                  <a:pt x="443465" y="72181"/>
                </a:lnTo>
                <a:lnTo>
                  <a:pt x="437264" y="69700"/>
                </a:lnTo>
                <a:lnTo>
                  <a:pt x="432402" y="64740"/>
                </a:lnTo>
                <a:lnTo>
                  <a:pt x="427640" y="59778"/>
                </a:lnTo>
                <a:lnTo>
                  <a:pt x="425258" y="53429"/>
                </a:lnTo>
                <a:lnTo>
                  <a:pt x="425258" y="38149"/>
                </a:lnTo>
                <a:lnTo>
                  <a:pt x="427640" y="31848"/>
                </a:lnTo>
                <a:lnTo>
                  <a:pt x="437165" y="21728"/>
                </a:lnTo>
                <a:lnTo>
                  <a:pt x="443118" y="19198"/>
                </a:lnTo>
                <a:lnTo>
                  <a:pt x="457504" y="19198"/>
                </a:lnTo>
                <a:lnTo>
                  <a:pt x="463358" y="21728"/>
                </a:lnTo>
                <a:lnTo>
                  <a:pt x="466772" y="25598"/>
                </a:lnTo>
                <a:lnTo>
                  <a:pt x="445450" y="25598"/>
                </a:lnTo>
                <a:lnTo>
                  <a:pt x="441530" y="27234"/>
                </a:lnTo>
                <a:lnTo>
                  <a:pt x="438355" y="30509"/>
                </a:lnTo>
                <a:lnTo>
                  <a:pt x="435279" y="33784"/>
                </a:lnTo>
                <a:lnTo>
                  <a:pt x="433692" y="37801"/>
                </a:lnTo>
                <a:lnTo>
                  <a:pt x="433593" y="42564"/>
                </a:lnTo>
                <a:lnTo>
                  <a:pt x="474520" y="42564"/>
                </a:lnTo>
                <a:lnTo>
                  <a:pt x="474520" y="48220"/>
                </a:lnTo>
                <a:lnTo>
                  <a:pt x="433593" y="48220"/>
                </a:lnTo>
                <a:lnTo>
                  <a:pt x="433890" y="53378"/>
                </a:lnTo>
                <a:lnTo>
                  <a:pt x="435725" y="57596"/>
                </a:lnTo>
                <a:lnTo>
                  <a:pt x="439099" y="60870"/>
                </a:lnTo>
                <a:lnTo>
                  <a:pt x="442572" y="64145"/>
                </a:lnTo>
                <a:lnTo>
                  <a:pt x="446789" y="65781"/>
                </a:lnTo>
                <a:lnTo>
                  <a:pt x="469758" y="65781"/>
                </a:lnTo>
                <a:lnTo>
                  <a:pt x="465938" y="69601"/>
                </a:lnTo>
                <a:lnTo>
                  <a:pt x="459241" y="72181"/>
                </a:lnTo>
                <a:close/>
              </a:path>
              <a:path w="586104" h="72389">
                <a:moveTo>
                  <a:pt x="474520" y="42564"/>
                </a:moveTo>
                <a:lnTo>
                  <a:pt x="466781" y="42564"/>
                </a:lnTo>
                <a:lnTo>
                  <a:pt x="466781" y="37801"/>
                </a:lnTo>
                <a:lnTo>
                  <a:pt x="465243" y="33784"/>
                </a:lnTo>
                <a:lnTo>
                  <a:pt x="459091" y="27234"/>
                </a:lnTo>
                <a:lnTo>
                  <a:pt x="455074" y="25598"/>
                </a:lnTo>
                <a:lnTo>
                  <a:pt x="466772" y="25598"/>
                </a:lnTo>
                <a:lnTo>
                  <a:pt x="467823" y="26789"/>
                </a:lnTo>
                <a:lnTo>
                  <a:pt x="472288" y="31749"/>
                </a:lnTo>
                <a:lnTo>
                  <a:pt x="474486" y="38149"/>
                </a:lnTo>
                <a:lnTo>
                  <a:pt x="474520" y="42564"/>
                </a:lnTo>
                <a:close/>
              </a:path>
              <a:path w="586104" h="72389">
                <a:moveTo>
                  <a:pt x="469758" y="65781"/>
                </a:moveTo>
                <a:lnTo>
                  <a:pt x="457902" y="65781"/>
                </a:lnTo>
                <a:lnTo>
                  <a:pt x="463110" y="63648"/>
                </a:lnTo>
                <a:lnTo>
                  <a:pt x="467376" y="59382"/>
                </a:lnTo>
                <a:lnTo>
                  <a:pt x="471097" y="64442"/>
                </a:lnTo>
                <a:lnTo>
                  <a:pt x="469758" y="65781"/>
                </a:lnTo>
                <a:close/>
              </a:path>
              <a:path w="586104" h="72389">
                <a:moveTo>
                  <a:pt x="501138" y="27681"/>
                </a:moveTo>
                <a:lnTo>
                  <a:pt x="493268" y="27681"/>
                </a:lnTo>
                <a:lnTo>
                  <a:pt x="495352" y="25201"/>
                </a:lnTo>
                <a:lnTo>
                  <a:pt x="497981" y="23167"/>
                </a:lnTo>
                <a:lnTo>
                  <a:pt x="504331" y="19991"/>
                </a:lnTo>
                <a:lnTo>
                  <a:pt x="507704" y="19198"/>
                </a:lnTo>
                <a:lnTo>
                  <a:pt x="521991" y="19198"/>
                </a:lnTo>
                <a:lnTo>
                  <a:pt x="527349" y="24605"/>
                </a:lnTo>
                <a:lnTo>
                  <a:pt x="527349" y="26193"/>
                </a:lnTo>
                <a:lnTo>
                  <a:pt x="505273" y="26193"/>
                </a:lnTo>
                <a:lnTo>
                  <a:pt x="502397" y="26987"/>
                </a:lnTo>
                <a:lnTo>
                  <a:pt x="501138" y="27681"/>
                </a:lnTo>
                <a:close/>
              </a:path>
              <a:path w="586104" h="72389">
                <a:moveTo>
                  <a:pt x="493268" y="70990"/>
                </a:moveTo>
                <a:lnTo>
                  <a:pt x="485380" y="70990"/>
                </a:lnTo>
                <a:lnTo>
                  <a:pt x="485380" y="20389"/>
                </a:lnTo>
                <a:lnTo>
                  <a:pt x="493268" y="20389"/>
                </a:lnTo>
                <a:lnTo>
                  <a:pt x="493268" y="27681"/>
                </a:lnTo>
                <a:lnTo>
                  <a:pt x="501138" y="27681"/>
                </a:lnTo>
                <a:lnTo>
                  <a:pt x="499519" y="28574"/>
                </a:lnTo>
                <a:lnTo>
                  <a:pt x="496741" y="30062"/>
                </a:lnTo>
                <a:lnTo>
                  <a:pt x="494657" y="31848"/>
                </a:lnTo>
                <a:lnTo>
                  <a:pt x="493268" y="33932"/>
                </a:lnTo>
                <a:lnTo>
                  <a:pt x="493268" y="70990"/>
                </a:lnTo>
                <a:close/>
              </a:path>
              <a:path w="586104" h="72389">
                <a:moveTo>
                  <a:pt x="527349" y="70990"/>
                </a:moveTo>
                <a:lnTo>
                  <a:pt x="519461" y="70990"/>
                </a:lnTo>
                <a:lnTo>
                  <a:pt x="519461" y="33386"/>
                </a:lnTo>
                <a:lnTo>
                  <a:pt x="518419" y="30311"/>
                </a:lnTo>
                <a:lnTo>
                  <a:pt x="516336" y="28723"/>
                </a:lnTo>
                <a:lnTo>
                  <a:pt x="514352" y="27036"/>
                </a:lnTo>
                <a:lnTo>
                  <a:pt x="511623" y="26193"/>
                </a:lnTo>
                <a:lnTo>
                  <a:pt x="527349" y="26193"/>
                </a:lnTo>
                <a:lnTo>
                  <a:pt x="527349" y="70990"/>
                </a:lnTo>
                <a:close/>
              </a:path>
              <a:path w="586104" h="72389">
                <a:moveTo>
                  <a:pt x="585807" y="27979"/>
                </a:moveTo>
                <a:lnTo>
                  <a:pt x="577919" y="27979"/>
                </a:lnTo>
                <a:lnTo>
                  <a:pt x="577919" y="1041"/>
                </a:lnTo>
                <a:lnTo>
                  <a:pt x="585807" y="1041"/>
                </a:lnTo>
                <a:lnTo>
                  <a:pt x="585807" y="27979"/>
                </a:lnTo>
                <a:close/>
              </a:path>
              <a:path w="586104" h="72389">
                <a:moveTo>
                  <a:pt x="564376" y="72181"/>
                </a:moveTo>
                <a:lnTo>
                  <a:pt x="554057" y="72181"/>
                </a:lnTo>
                <a:lnTo>
                  <a:pt x="548600" y="69800"/>
                </a:lnTo>
                <a:lnTo>
                  <a:pt x="544433" y="65037"/>
                </a:lnTo>
                <a:lnTo>
                  <a:pt x="540365" y="60175"/>
                </a:lnTo>
                <a:lnTo>
                  <a:pt x="538330" y="53726"/>
                </a:lnTo>
                <a:lnTo>
                  <a:pt x="538330" y="37653"/>
                </a:lnTo>
                <a:lnTo>
                  <a:pt x="540415" y="31253"/>
                </a:lnTo>
                <a:lnTo>
                  <a:pt x="544582" y="26490"/>
                </a:lnTo>
                <a:lnTo>
                  <a:pt x="548749" y="21629"/>
                </a:lnTo>
                <a:lnTo>
                  <a:pt x="554156" y="19198"/>
                </a:lnTo>
                <a:lnTo>
                  <a:pt x="564277" y="19198"/>
                </a:lnTo>
                <a:lnTo>
                  <a:pt x="567502" y="19991"/>
                </a:lnTo>
                <a:lnTo>
                  <a:pt x="570576" y="21629"/>
                </a:lnTo>
                <a:lnTo>
                  <a:pt x="573455" y="23067"/>
                </a:lnTo>
                <a:lnTo>
                  <a:pt x="575935" y="25201"/>
                </a:lnTo>
                <a:lnTo>
                  <a:pt x="576644" y="26193"/>
                </a:lnTo>
                <a:lnTo>
                  <a:pt x="557877" y="26193"/>
                </a:lnTo>
                <a:lnTo>
                  <a:pt x="553958" y="27979"/>
                </a:lnTo>
                <a:lnTo>
                  <a:pt x="550982" y="31551"/>
                </a:lnTo>
                <a:lnTo>
                  <a:pt x="548005" y="35024"/>
                </a:lnTo>
                <a:lnTo>
                  <a:pt x="546516" y="39737"/>
                </a:lnTo>
                <a:lnTo>
                  <a:pt x="546516" y="51543"/>
                </a:lnTo>
                <a:lnTo>
                  <a:pt x="547955" y="56256"/>
                </a:lnTo>
                <a:lnTo>
                  <a:pt x="550833" y="59828"/>
                </a:lnTo>
                <a:lnTo>
                  <a:pt x="553809" y="63400"/>
                </a:lnTo>
                <a:lnTo>
                  <a:pt x="557778" y="65186"/>
                </a:lnTo>
                <a:lnTo>
                  <a:pt x="576614" y="65186"/>
                </a:lnTo>
                <a:lnTo>
                  <a:pt x="576034" y="65980"/>
                </a:lnTo>
                <a:lnTo>
                  <a:pt x="573603" y="68113"/>
                </a:lnTo>
                <a:lnTo>
                  <a:pt x="570627" y="69800"/>
                </a:lnTo>
                <a:lnTo>
                  <a:pt x="567650" y="71387"/>
                </a:lnTo>
                <a:lnTo>
                  <a:pt x="564376" y="72181"/>
                </a:lnTo>
                <a:close/>
              </a:path>
              <a:path w="586104" h="72389">
                <a:moveTo>
                  <a:pt x="576614" y="65186"/>
                </a:moveTo>
                <a:lnTo>
                  <a:pt x="565914" y="65186"/>
                </a:lnTo>
                <a:lnTo>
                  <a:pt x="568890" y="64442"/>
                </a:lnTo>
                <a:lnTo>
                  <a:pt x="571668" y="62954"/>
                </a:lnTo>
                <a:lnTo>
                  <a:pt x="574446" y="61366"/>
                </a:lnTo>
                <a:lnTo>
                  <a:pt x="576530" y="59481"/>
                </a:lnTo>
                <a:lnTo>
                  <a:pt x="577919" y="57298"/>
                </a:lnTo>
                <a:lnTo>
                  <a:pt x="577919" y="34379"/>
                </a:lnTo>
                <a:lnTo>
                  <a:pt x="576530" y="32097"/>
                </a:lnTo>
                <a:lnTo>
                  <a:pt x="574446" y="30161"/>
                </a:lnTo>
                <a:lnTo>
                  <a:pt x="568890" y="26987"/>
                </a:lnTo>
                <a:lnTo>
                  <a:pt x="565914" y="26193"/>
                </a:lnTo>
                <a:lnTo>
                  <a:pt x="576644" y="26193"/>
                </a:lnTo>
                <a:lnTo>
                  <a:pt x="577919" y="27979"/>
                </a:lnTo>
                <a:lnTo>
                  <a:pt x="585807" y="27979"/>
                </a:lnTo>
                <a:lnTo>
                  <a:pt x="585807" y="63400"/>
                </a:lnTo>
                <a:lnTo>
                  <a:pt x="577919" y="63400"/>
                </a:lnTo>
                <a:lnTo>
                  <a:pt x="576614" y="65186"/>
                </a:lnTo>
                <a:close/>
              </a:path>
              <a:path w="586104" h="72389">
                <a:moveTo>
                  <a:pt x="585807" y="70990"/>
                </a:moveTo>
                <a:lnTo>
                  <a:pt x="577919" y="70990"/>
                </a:lnTo>
                <a:lnTo>
                  <a:pt x="577919" y="63400"/>
                </a:lnTo>
                <a:lnTo>
                  <a:pt x="585807" y="63400"/>
                </a:lnTo>
                <a:lnTo>
                  <a:pt x="585807" y="709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8646" y="2368512"/>
            <a:ext cx="4175166" cy="1672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35352" y="1825701"/>
            <a:ext cx="1255596" cy="237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5352" y="2130501"/>
            <a:ext cx="573340" cy="852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22137" y="3043268"/>
            <a:ext cx="1083310" cy="998219"/>
          </a:xfrm>
          <a:custGeom>
            <a:avLst/>
            <a:gdLst/>
            <a:ahLst/>
            <a:cxnLst/>
            <a:rect l="l" t="t" r="r" b="b"/>
            <a:pathLst>
              <a:path w="1083309" h="998220">
                <a:moveTo>
                  <a:pt x="0" y="0"/>
                </a:moveTo>
                <a:lnTo>
                  <a:pt x="1082697" y="0"/>
                </a:lnTo>
                <a:lnTo>
                  <a:pt x="1082697" y="998098"/>
                </a:lnTo>
                <a:lnTo>
                  <a:pt x="0" y="998098"/>
                </a:lnTo>
                <a:lnTo>
                  <a:pt x="0" y="0"/>
                </a:lnTo>
                <a:close/>
              </a:path>
            </a:pathLst>
          </a:custGeom>
          <a:solidFill>
            <a:srgbClr val="155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37932" y="3166965"/>
            <a:ext cx="252681" cy="854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90562" y="3601242"/>
            <a:ext cx="946785" cy="179070"/>
          </a:xfrm>
          <a:custGeom>
            <a:avLst/>
            <a:gdLst/>
            <a:ahLst/>
            <a:cxnLst/>
            <a:rect l="l" t="t" r="r" b="b"/>
            <a:pathLst>
              <a:path w="946784" h="179070">
                <a:moveTo>
                  <a:pt x="0" y="0"/>
                </a:moveTo>
                <a:lnTo>
                  <a:pt x="946498" y="0"/>
                </a:lnTo>
                <a:lnTo>
                  <a:pt x="946498" y="178499"/>
                </a:lnTo>
                <a:lnTo>
                  <a:pt x="0" y="178499"/>
                </a:lnTo>
                <a:lnTo>
                  <a:pt x="0" y="0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09532" y="3642059"/>
            <a:ext cx="506730" cy="90805"/>
          </a:xfrm>
          <a:custGeom>
            <a:avLst/>
            <a:gdLst/>
            <a:ahLst/>
            <a:cxnLst/>
            <a:rect l="l" t="t" r="r" b="b"/>
            <a:pathLst>
              <a:path w="506729" h="90804">
                <a:moveTo>
                  <a:pt x="6101" y="31849"/>
                </a:moveTo>
                <a:lnTo>
                  <a:pt x="2529" y="26491"/>
                </a:lnTo>
                <a:lnTo>
                  <a:pt x="7887" y="20935"/>
                </a:lnTo>
                <a:lnTo>
                  <a:pt x="14634" y="18157"/>
                </a:lnTo>
                <a:lnTo>
                  <a:pt x="28921" y="18157"/>
                </a:lnTo>
                <a:lnTo>
                  <a:pt x="33684" y="19646"/>
                </a:lnTo>
                <a:lnTo>
                  <a:pt x="37057" y="22621"/>
                </a:lnTo>
                <a:lnTo>
                  <a:pt x="39661" y="24854"/>
                </a:lnTo>
                <a:lnTo>
                  <a:pt x="15775" y="24854"/>
                </a:lnTo>
                <a:lnTo>
                  <a:pt x="10566" y="27186"/>
                </a:lnTo>
                <a:lnTo>
                  <a:pt x="6101" y="31849"/>
                </a:lnTo>
                <a:close/>
              </a:path>
              <a:path w="506729" h="90804">
                <a:moveTo>
                  <a:pt x="42267" y="44649"/>
                </a:moveTo>
                <a:lnTo>
                  <a:pt x="34378" y="44649"/>
                </a:lnTo>
                <a:lnTo>
                  <a:pt x="34378" y="32197"/>
                </a:lnTo>
                <a:lnTo>
                  <a:pt x="33187" y="29567"/>
                </a:lnTo>
                <a:lnTo>
                  <a:pt x="28425" y="25797"/>
                </a:lnTo>
                <a:lnTo>
                  <a:pt x="25399" y="24854"/>
                </a:lnTo>
                <a:lnTo>
                  <a:pt x="39661" y="24854"/>
                </a:lnTo>
                <a:lnTo>
                  <a:pt x="40530" y="25599"/>
                </a:lnTo>
                <a:lnTo>
                  <a:pt x="42184" y="29567"/>
                </a:lnTo>
                <a:lnTo>
                  <a:pt x="42267" y="44649"/>
                </a:lnTo>
                <a:close/>
              </a:path>
              <a:path w="506729" h="90804">
                <a:moveTo>
                  <a:pt x="24556" y="71140"/>
                </a:moveTo>
                <a:lnTo>
                  <a:pt x="12551" y="71140"/>
                </a:lnTo>
                <a:lnTo>
                  <a:pt x="8284" y="69552"/>
                </a:lnTo>
                <a:lnTo>
                  <a:pt x="4911" y="66377"/>
                </a:lnTo>
                <a:lnTo>
                  <a:pt x="1636" y="63203"/>
                </a:lnTo>
                <a:lnTo>
                  <a:pt x="0" y="59233"/>
                </a:lnTo>
                <a:lnTo>
                  <a:pt x="0" y="49609"/>
                </a:lnTo>
                <a:lnTo>
                  <a:pt x="1636" y="45640"/>
                </a:lnTo>
                <a:lnTo>
                  <a:pt x="8283" y="39390"/>
                </a:lnTo>
                <a:lnTo>
                  <a:pt x="12551" y="37802"/>
                </a:lnTo>
                <a:lnTo>
                  <a:pt x="24953" y="37802"/>
                </a:lnTo>
                <a:lnTo>
                  <a:pt x="30509" y="40084"/>
                </a:lnTo>
                <a:lnTo>
                  <a:pt x="33368" y="43457"/>
                </a:lnTo>
                <a:lnTo>
                  <a:pt x="16767" y="43457"/>
                </a:lnTo>
                <a:lnTo>
                  <a:pt x="13741" y="44499"/>
                </a:lnTo>
                <a:lnTo>
                  <a:pt x="11459" y="46583"/>
                </a:lnTo>
                <a:lnTo>
                  <a:pt x="9177" y="48567"/>
                </a:lnTo>
                <a:lnTo>
                  <a:pt x="8036" y="51247"/>
                </a:lnTo>
                <a:lnTo>
                  <a:pt x="8036" y="57795"/>
                </a:lnTo>
                <a:lnTo>
                  <a:pt x="9177" y="60424"/>
                </a:lnTo>
                <a:lnTo>
                  <a:pt x="11459" y="62508"/>
                </a:lnTo>
                <a:lnTo>
                  <a:pt x="13741" y="64492"/>
                </a:lnTo>
                <a:lnTo>
                  <a:pt x="16767" y="65485"/>
                </a:lnTo>
                <a:lnTo>
                  <a:pt x="33152" y="65485"/>
                </a:lnTo>
                <a:lnTo>
                  <a:pt x="30112" y="68808"/>
                </a:lnTo>
                <a:lnTo>
                  <a:pt x="24556" y="71140"/>
                </a:lnTo>
                <a:close/>
              </a:path>
              <a:path w="506729" h="90804">
                <a:moveTo>
                  <a:pt x="33152" y="65485"/>
                </a:moveTo>
                <a:lnTo>
                  <a:pt x="26688" y="65485"/>
                </a:lnTo>
                <a:lnTo>
                  <a:pt x="31302" y="63401"/>
                </a:lnTo>
                <a:lnTo>
                  <a:pt x="34378" y="59233"/>
                </a:lnTo>
                <a:lnTo>
                  <a:pt x="34305" y="49609"/>
                </a:lnTo>
                <a:lnTo>
                  <a:pt x="31302" y="45541"/>
                </a:lnTo>
                <a:lnTo>
                  <a:pt x="26688" y="43457"/>
                </a:lnTo>
                <a:lnTo>
                  <a:pt x="33368" y="43457"/>
                </a:lnTo>
                <a:lnTo>
                  <a:pt x="34378" y="44649"/>
                </a:lnTo>
                <a:lnTo>
                  <a:pt x="42267" y="44649"/>
                </a:lnTo>
                <a:lnTo>
                  <a:pt x="42267" y="64145"/>
                </a:lnTo>
                <a:lnTo>
                  <a:pt x="34378" y="64145"/>
                </a:lnTo>
                <a:lnTo>
                  <a:pt x="33152" y="65485"/>
                </a:lnTo>
                <a:close/>
              </a:path>
              <a:path w="506729" h="90804">
                <a:moveTo>
                  <a:pt x="42267" y="69949"/>
                </a:moveTo>
                <a:lnTo>
                  <a:pt x="34378" y="69949"/>
                </a:lnTo>
                <a:lnTo>
                  <a:pt x="34378" y="64145"/>
                </a:lnTo>
                <a:lnTo>
                  <a:pt x="42267" y="64145"/>
                </a:lnTo>
                <a:lnTo>
                  <a:pt x="42267" y="69949"/>
                </a:lnTo>
                <a:close/>
              </a:path>
              <a:path w="506729" h="90804">
                <a:moveTo>
                  <a:pt x="71350" y="26938"/>
                </a:moveTo>
                <a:lnTo>
                  <a:pt x="64206" y="26938"/>
                </a:lnTo>
                <a:lnTo>
                  <a:pt x="65992" y="24358"/>
                </a:lnTo>
                <a:lnTo>
                  <a:pt x="68374" y="22275"/>
                </a:lnTo>
                <a:lnTo>
                  <a:pt x="71350" y="20687"/>
                </a:lnTo>
                <a:lnTo>
                  <a:pt x="74327" y="19000"/>
                </a:lnTo>
                <a:lnTo>
                  <a:pt x="77600" y="18157"/>
                </a:lnTo>
                <a:lnTo>
                  <a:pt x="88019" y="18157"/>
                </a:lnTo>
                <a:lnTo>
                  <a:pt x="93476" y="20538"/>
                </a:lnTo>
                <a:lnTo>
                  <a:pt x="97417" y="25152"/>
                </a:lnTo>
                <a:lnTo>
                  <a:pt x="76063" y="25152"/>
                </a:lnTo>
                <a:lnTo>
                  <a:pt x="73087" y="25946"/>
                </a:lnTo>
                <a:lnTo>
                  <a:pt x="71350" y="26938"/>
                </a:lnTo>
                <a:close/>
              </a:path>
              <a:path w="506729" h="90804">
                <a:moveTo>
                  <a:pt x="64206" y="89297"/>
                </a:moveTo>
                <a:lnTo>
                  <a:pt x="56318" y="89297"/>
                </a:lnTo>
                <a:lnTo>
                  <a:pt x="56318" y="19348"/>
                </a:lnTo>
                <a:lnTo>
                  <a:pt x="64206" y="19348"/>
                </a:lnTo>
                <a:lnTo>
                  <a:pt x="64206" y="26938"/>
                </a:lnTo>
                <a:lnTo>
                  <a:pt x="71350" y="26938"/>
                </a:lnTo>
                <a:lnTo>
                  <a:pt x="67629" y="29021"/>
                </a:lnTo>
                <a:lnTo>
                  <a:pt x="65595" y="30906"/>
                </a:lnTo>
                <a:lnTo>
                  <a:pt x="64206" y="33188"/>
                </a:lnTo>
                <a:lnTo>
                  <a:pt x="64206" y="55960"/>
                </a:lnTo>
                <a:lnTo>
                  <a:pt x="65595" y="58241"/>
                </a:lnTo>
                <a:lnTo>
                  <a:pt x="67629" y="60176"/>
                </a:lnTo>
                <a:lnTo>
                  <a:pt x="70308" y="61763"/>
                </a:lnTo>
                <a:lnTo>
                  <a:pt x="71350" y="62359"/>
                </a:lnTo>
                <a:lnTo>
                  <a:pt x="64206" y="62359"/>
                </a:lnTo>
                <a:lnTo>
                  <a:pt x="64206" y="89297"/>
                </a:lnTo>
                <a:close/>
              </a:path>
              <a:path w="506729" h="90804">
                <a:moveTo>
                  <a:pt x="97424" y="64145"/>
                </a:moveTo>
                <a:lnTo>
                  <a:pt x="84099" y="64145"/>
                </a:lnTo>
                <a:lnTo>
                  <a:pt x="88019" y="62359"/>
                </a:lnTo>
                <a:lnTo>
                  <a:pt x="93972" y="55215"/>
                </a:lnTo>
                <a:lnTo>
                  <a:pt x="95460" y="50502"/>
                </a:lnTo>
                <a:lnTo>
                  <a:pt x="95460" y="38795"/>
                </a:lnTo>
                <a:lnTo>
                  <a:pt x="93972" y="34082"/>
                </a:lnTo>
                <a:lnTo>
                  <a:pt x="90995" y="30510"/>
                </a:lnTo>
                <a:lnTo>
                  <a:pt x="88118" y="26938"/>
                </a:lnTo>
                <a:lnTo>
                  <a:pt x="84198" y="25152"/>
                </a:lnTo>
                <a:lnTo>
                  <a:pt x="97417" y="25152"/>
                </a:lnTo>
                <a:lnTo>
                  <a:pt x="101711" y="29964"/>
                </a:lnTo>
                <a:lnTo>
                  <a:pt x="103794" y="36414"/>
                </a:lnTo>
                <a:lnTo>
                  <a:pt x="103794" y="52685"/>
                </a:lnTo>
                <a:lnTo>
                  <a:pt x="101711" y="59134"/>
                </a:lnTo>
                <a:lnTo>
                  <a:pt x="97424" y="64145"/>
                </a:lnTo>
                <a:close/>
              </a:path>
              <a:path w="506729" h="90804">
                <a:moveTo>
                  <a:pt x="88019" y="71140"/>
                </a:moveTo>
                <a:lnTo>
                  <a:pt x="74029" y="71140"/>
                </a:lnTo>
                <a:lnTo>
                  <a:pt x="68374" y="68213"/>
                </a:lnTo>
                <a:lnTo>
                  <a:pt x="64206" y="62359"/>
                </a:lnTo>
                <a:lnTo>
                  <a:pt x="71350" y="62359"/>
                </a:lnTo>
                <a:lnTo>
                  <a:pt x="73087" y="63351"/>
                </a:lnTo>
                <a:lnTo>
                  <a:pt x="76063" y="64145"/>
                </a:lnTo>
                <a:lnTo>
                  <a:pt x="97424" y="64145"/>
                </a:lnTo>
                <a:lnTo>
                  <a:pt x="93476" y="68758"/>
                </a:lnTo>
                <a:lnTo>
                  <a:pt x="88019" y="71140"/>
                </a:lnTo>
                <a:close/>
              </a:path>
              <a:path w="506729" h="90804">
                <a:moveTo>
                  <a:pt x="129408" y="26938"/>
                </a:moveTo>
                <a:lnTo>
                  <a:pt x="122265" y="26938"/>
                </a:lnTo>
                <a:lnTo>
                  <a:pt x="124051" y="24358"/>
                </a:lnTo>
                <a:lnTo>
                  <a:pt x="126432" y="22275"/>
                </a:lnTo>
                <a:lnTo>
                  <a:pt x="129409" y="20687"/>
                </a:lnTo>
                <a:lnTo>
                  <a:pt x="132385" y="19000"/>
                </a:lnTo>
                <a:lnTo>
                  <a:pt x="135660" y="18157"/>
                </a:lnTo>
                <a:lnTo>
                  <a:pt x="146077" y="18157"/>
                </a:lnTo>
                <a:lnTo>
                  <a:pt x="151534" y="20538"/>
                </a:lnTo>
                <a:lnTo>
                  <a:pt x="155476" y="25152"/>
                </a:lnTo>
                <a:lnTo>
                  <a:pt x="134122" y="25152"/>
                </a:lnTo>
                <a:lnTo>
                  <a:pt x="131145" y="25946"/>
                </a:lnTo>
                <a:lnTo>
                  <a:pt x="129408" y="26938"/>
                </a:lnTo>
                <a:close/>
              </a:path>
              <a:path w="506729" h="90804">
                <a:moveTo>
                  <a:pt x="122265" y="89297"/>
                </a:moveTo>
                <a:lnTo>
                  <a:pt x="114377" y="89297"/>
                </a:lnTo>
                <a:lnTo>
                  <a:pt x="114377" y="19348"/>
                </a:lnTo>
                <a:lnTo>
                  <a:pt x="122265" y="19348"/>
                </a:lnTo>
                <a:lnTo>
                  <a:pt x="122265" y="26938"/>
                </a:lnTo>
                <a:lnTo>
                  <a:pt x="129408" y="26938"/>
                </a:lnTo>
                <a:lnTo>
                  <a:pt x="125688" y="29021"/>
                </a:lnTo>
                <a:lnTo>
                  <a:pt x="123654" y="30906"/>
                </a:lnTo>
                <a:lnTo>
                  <a:pt x="122265" y="33188"/>
                </a:lnTo>
                <a:lnTo>
                  <a:pt x="122265" y="55960"/>
                </a:lnTo>
                <a:lnTo>
                  <a:pt x="123654" y="58241"/>
                </a:lnTo>
                <a:lnTo>
                  <a:pt x="125688" y="60176"/>
                </a:lnTo>
                <a:lnTo>
                  <a:pt x="128367" y="61763"/>
                </a:lnTo>
                <a:lnTo>
                  <a:pt x="129408" y="62359"/>
                </a:lnTo>
                <a:lnTo>
                  <a:pt x="122265" y="62359"/>
                </a:lnTo>
                <a:lnTo>
                  <a:pt x="122265" y="89297"/>
                </a:lnTo>
                <a:close/>
              </a:path>
              <a:path w="506729" h="90804">
                <a:moveTo>
                  <a:pt x="155482" y="64145"/>
                </a:moveTo>
                <a:lnTo>
                  <a:pt x="142158" y="64145"/>
                </a:lnTo>
                <a:lnTo>
                  <a:pt x="146077" y="62359"/>
                </a:lnTo>
                <a:lnTo>
                  <a:pt x="152031" y="55215"/>
                </a:lnTo>
                <a:lnTo>
                  <a:pt x="153519" y="50502"/>
                </a:lnTo>
                <a:lnTo>
                  <a:pt x="153519" y="38795"/>
                </a:lnTo>
                <a:lnTo>
                  <a:pt x="152031" y="34082"/>
                </a:lnTo>
                <a:lnTo>
                  <a:pt x="149054" y="30510"/>
                </a:lnTo>
                <a:lnTo>
                  <a:pt x="146177" y="26938"/>
                </a:lnTo>
                <a:lnTo>
                  <a:pt x="142258" y="25152"/>
                </a:lnTo>
                <a:lnTo>
                  <a:pt x="155476" y="25152"/>
                </a:lnTo>
                <a:lnTo>
                  <a:pt x="159770" y="29964"/>
                </a:lnTo>
                <a:lnTo>
                  <a:pt x="161854" y="36414"/>
                </a:lnTo>
                <a:lnTo>
                  <a:pt x="161854" y="52685"/>
                </a:lnTo>
                <a:lnTo>
                  <a:pt x="159770" y="59134"/>
                </a:lnTo>
                <a:lnTo>
                  <a:pt x="155482" y="64145"/>
                </a:lnTo>
                <a:close/>
              </a:path>
              <a:path w="506729" h="90804">
                <a:moveTo>
                  <a:pt x="146077" y="71140"/>
                </a:moveTo>
                <a:lnTo>
                  <a:pt x="132088" y="71140"/>
                </a:lnTo>
                <a:lnTo>
                  <a:pt x="126432" y="68213"/>
                </a:lnTo>
                <a:lnTo>
                  <a:pt x="122265" y="62359"/>
                </a:lnTo>
                <a:lnTo>
                  <a:pt x="129408" y="62359"/>
                </a:lnTo>
                <a:lnTo>
                  <a:pt x="131145" y="63351"/>
                </a:lnTo>
                <a:lnTo>
                  <a:pt x="134122" y="64145"/>
                </a:lnTo>
                <a:lnTo>
                  <a:pt x="155482" y="64145"/>
                </a:lnTo>
                <a:lnTo>
                  <a:pt x="151534" y="68758"/>
                </a:lnTo>
                <a:lnTo>
                  <a:pt x="146077" y="71140"/>
                </a:lnTo>
                <a:close/>
              </a:path>
              <a:path w="506729" h="90804">
                <a:moveTo>
                  <a:pt x="213811" y="27682"/>
                </a:moveTo>
                <a:lnTo>
                  <a:pt x="167525" y="27682"/>
                </a:lnTo>
                <a:lnTo>
                  <a:pt x="167525" y="22026"/>
                </a:lnTo>
                <a:lnTo>
                  <a:pt x="213811" y="22026"/>
                </a:lnTo>
                <a:lnTo>
                  <a:pt x="213811" y="27682"/>
                </a:lnTo>
                <a:close/>
              </a:path>
              <a:path w="506729" h="90804">
                <a:moveTo>
                  <a:pt x="213811" y="47774"/>
                </a:moveTo>
                <a:lnTo>
                  <a:pt x="167525" y="47774"/>
                </a:lnTo>
                <a:lnTo>
                  <a:pt x="167525" y="42416"/>
                </a:lnTo>
                <a:lnTo>
                  <a:pt x="213811" y="42416"/>
                </a:lnTo>
                <a:lnTo>
                  <a:pt x="213811" y="47774"/>
                </a:lnTo>
                <a:close/>
              </a:path>
              <a:path w="506729" h="90804">
                <a:moveTo>
                  <a:pt x="238117" y="26938"/>
                </a:moveTo>
                <a:lnTo>
                  <a:pt x="230974" y="26938"/>
                </a:lnTo>
                <a:lnTo>
                  <a:pt x="232760" y="24358"/>
                </a:lnTo>
                <a:lnTo>
                  <a:pt x="235141" y="22275"/>
                </a:lnTo>
                <a:lnTo>
                  <a:pt x="238117" y="20687"/>
                </a:lnTo>
                <a:lnTo>
                  <a:pt x="241094" y="19000"/>
                </a:lnTo>
                <a:lnTo>
                  <a:pt x="244368" y="18157"/>
                </a:lnTo>
                <a:lnTo>
                  <a:pt x="254786" y="18157"/>
                </a:lnTo>
                <a:lnTo>
                  <a:pt x="260243" y="20538"/>
                </a:lnTo>
                <a:lnTo>
                  <a:pt x="264184" y="25152"/>
                </a:lnTo>
                <a:lnTo>
                  <a:pt x="242830" y="25152"/>
                </a:lnTo>
                <a:lnTo>
                  <a:pt x="239854" y="25946"/>
                </a:lnTo>
                <a:lnTo>
                  <a:pt x="238117" y="26938"/>
                </a:lnTo>
                <a:close/>
              </a:path>
              <a:path w="506729" h="90804">
                <a:moveTo>
                  <a:pt x="230974" y="89297"/>
                </a:moveTo>
                <a:lnTo>
                  <a:pt x="223085" y="89297"/>
                </a:lnTo>
                <a:lnTo>
                  <a:pt x="223085" y="19348"/>
                </a:lnTo>
                <a:lnTo>
                  <a:pt x="230974" y="19348"/>
                </a:lnTo>
                <a:lnTo>
                  <a:pt x="230974" y="26938"/>
                </a:lnTo>
                <a:lnTo>
                  <a:pt x="238117" y="26938"/>
                </a:lnTo>
                <a:lnTo>
                  <a:pt x="234396" y="29021"/>
                </a:lnTo>
                <a:lnTo>
                  <a:pt x="232362" y="30906"/>
                </a:lnTo>
                <a:lnTo>
                  <a:pt x="230974" y="33188"/>
                </a:lnTo>
                <a:lnTo>
                  <a:pt x="230974" y="55960"/>
                </a:lnTo>
                <a:lnTo>
                  <a:pt x="232362" y="58241"/>
                </a:lnTo>
                <a:lnTo>
                  <a:pt x="234396" y="60176"/>
                </a:lnTo>
                <a:lnTo>
                  <a:pt x="237075" y="61763"/>
                </a:lnTo>
                <a:lnTo>
                  <a:pt x="238117" y="62359"/>
                </a:lnTo>
                <a:lnTo>
                  <a:pt x="230974" y="62359"/>
                </a:lnTo>
                <a:lnTo>
                  <a:pt x="230974" y="89297"/>
                </a:lnTo>
                <a:close/>
              </a:path>
              <a:path w="506729" h="90804">
                <a:moveTo>
                  <a:pt x="264191" y="64145"/>
                </a:moveTo>
                <a:lnTo>
                  <a:pt x="250867" y="64145"/>
                </a:lnTo>
                <a:lnTo>
                  <a:pt x="254786" y="62359"/>
                </a:lnTo>
                <a:lnTo>
                  <a:pt x="260739" y="55215"/>
                </a:lnTo>
                <a:lnTo>
                  <a:pt x="262227" y="50502"/>
                </a:lnTo>
                <a:lnTo>
                  <a:pt x="262227" y="38795"/>
                </a:lnTo>
                <a:lnTo>
                  <a:pt x="260739" y="34082"/>
                </a:lnTo>
                <a:lnTo>
                  <a:pt x="257763" y="30510"/>
                </a:lnTo>
                <a:lnTo>
                  <a:pt x="254885" y="26938"/>
                </a:lnTo>
                <a:lnTo>
                  <a:pt x="250966" y="25152"/>
                </a:lnTo>
                <a:lnTo>
                  <a:pt x="264184" y="25152"/>
                </a:lnTo>
                <a:lnTo>
                  <a:pt x="268478" y="29964"/>
                </a:lnTo>
                <a:lnTo>
                  <a:pt x="270561" y="36414"/>
                </a:lnTo>
                <a:lnTo>
                  <a:pt x="270561" y="52685"/>
                </a:lnTo>
                <a:lnTo>
                  <a:pt x="268478" y="59134"/>
                </a:lnTo>
                <a:lnTo>
                  <a:pt x="264191" y="64145"/>
                </a:lnTo>
                <a:close/>
              </a:path>
              <a:path w="506729" h="90804">
                <a:moveTo>
                  <a:pt x="254786" y="71140"/>
                </a:moveTo>
                <a:lnTo>
                  <a:pt x="240796" y="71140"/>
                </a:lnTo>
                <a:lnTo>
                  <a:pt x="235141" y="68213"/>
                </a:lnTo>
                <a:lnTo>
                  <a:pt x="230974" y="62359"/>
                </a:lnTo>
                <a:lnTo>
                  <a:pt x="238117" y="62359"/>
                </a:lnTo>
                <a:lnTo>
                  <a:pt x="239854" y="63351"/>
                </a:lnTo>
                <a:lnTo>
                  <a:pt x="242830" y="64145"/>
                </a:lnTo>
                <a:lnTo>
                  <a:pt x="264191" y="64145"/>
                </a:lnTo>
                <a:lnTo>
                  <a:pt x="260243" y="68758"/>
                </a:lnTo>
                <a:lnTo>
                  <a:pt x="254786" y="71140"/>
                </a:lnTo>
                <a:close/>
              </a:path>
              <a:path w="506729" h="90804">
                <a:moveTo>
                  <a:pt x="284418" y="31849"/>
                </a:moveTo>
                <a:lnTo>
                  <a:pt x="280846" y="26491"/>
                </a:lnTo>
                <a:lnTo>
                  <a:pt x="286204" y="20935"/>
                </a:lnTo>
                <a:lnTo>
                  <a:pt x="292952" y="18157"/>
                </a:lnTo>
                <a:lnTo>
                  <a:pt x="307239" y="18157"/>
                </a:lnTo>
                <a:lnTo>
                  <a:pt x="312002" y="19646"/>
                </a:lnTo>
                <a:lnTo>
                  <a:pt x="315374" y="22621"/>
                </a:lnTo>
                <a:lnTo>
                  <a:pt x="317979" y="24854"/>
                </a:lnTo>
                <a:lnTo>
                  <a:pt x="294093" y="24854"/>
                </a:lnTo>
                <a:lnTo>
                  <a:pt x="288884" y="27186"/>
                </a:lnTo>
                <a:lnTo>
                  <a:pt x="284418" y="31849"/>
                </a:lnTo>
                <a:close/>
              </a:path>
              <a:path w="506729" h="90804">
                <a:moveTo>
                  <a:pt x="320584" y="44649"/>
                </a:moveTo>
                <a:lnTo>
                  <a:pt x="312696" y="44649"/>
                </a:lnTo>
                <a:lnTo>
                  <a:pt x="312696" y="32197"/>
                </a:lnTo>
                <a:lnTo>
                  <a:pt x="311505" y="29567"/>
                </a:lnTo>
                <a:lnTo>
                  <a:pt x="306743" y="25797"/>
                </a:lnTo>
                <a:lnTo>
                  <a:pt x="303717" y="24854"/>
                </a:lnTo>
                <a:lnTo>
                  <a:pt x="317979" y="24854"/>
                </a:lnTo>
                <a:lnTo>
                  <a:pt x="318847" y="25599"/>
                </a:lnTo>
                <a:lnTo>
                  <a:pt x="320501" y="29567"/>
                </a:lnTo>
                <a:lnTo>
                  <a:pt x="320584" y="44649"/>
                </a:lnTo>
                <a:close/>
              </a:path>
              <a:path w="506729" h="90804">
                <a:moveTo>
                  <a:pt x="302873" y="71140"/>
                </a:moveTo>
                <a:lnTo>
                  <a:pt x="290868" y="71140"/>
                </a:lnTo>
                <a:lnTo>
                  <a:pt x="286601" y="69552"/>
                </a:lnTo>
                <a:lnTo>
                  <a:pt x="283228" y="66377"/>
                </a:lnTo>
                <a:lnTo>
                  <a:pt x="279954" y="63203"/>
                </a:lnTo>
                <a:lnTo>
                  <a:pt x="278317" y="59233"/>
                </a:lnTo>
                <a:lnTo>
                  <a:pt x="278317" y="49609"/>
                </a:lnTo>
                <a:lnTo>
                  <a:pt x="279954" y="45640"/>
                </a:lnTo>
                <a:lnTo>
                  <a:pt x="286601" y="39390"/>
                </a:lnTo>
                <a:lnTo>
                  <a:pt x="290868" y="37802"/>
                </a:lnTo>
                <a:lnTo>
                  <a:pt x="303270" y="37802"/>
                </a:lnTo>
                <a:lnTo>
                  <a:pt x="308826" y="40084"/>
                </a:lnTo>
                <a:lnTo>
                  <a:pt x="311686" y="43457"/>
                </a:lnTo>
                <a:lnTo>
                  <a:pt x="295084" y="43457"/>
                </a:lnTo>
                <a:lnTo>
                  <a:pt x="292058" y="44499"/>
                </a:lnTo>
                <a:lnTo>
                  <a:pt x="289776" y="46583"/>
                </a:lnTo>
                <a:lnTo>
                  <a:pt x="287495" y="48567"/>
                </a:lnTo>
                <a:lnTo>
                  <a:pt x="286354" y="51247"/>
                </a:lnTo>
                <a:lnTo>
                  <a:pt x="286354" y="57795"/>
                </a:lnTo>
                <a:lnTo>
                  <a:pt x="287495" y="60424"/>
                </a:lnTo>
                <a:lnTo>
                  <a:pt x="289776" y="62508"/>
                </a:lnTo>
                <a:lnTo>
                  <a:pt x="292058" y="64492"/>
                </a:lnTo>
                <a:lnTo>
                  <a:pt x="295084" y="65485"/>
                </a:lnTo>
                <a:lnTo>
                  <a:pt x="311470" y="65485"/>
                </a:lnTo>
                <a:lnTo>
                  <a:pt x="308430" y="68808"/>
                </a:lnTo>
                <a:lnTo>
                  <a:pt x="302873" y="71140"/>
                </a:lnTo>
                <a:close/>
              </a:path>
              <a:path w="506729" h="90804">
                <a:moveTo>
                  <a:pt x="311470" y="65485"/>
                </a:moveTo>
                <a:lnTo>
                  <a:pt x="305007" y="65485"/>
                </a:lnTo>
                <a:lnTo>
                  <a:pt x="309620" y="63401"/>
                </a:lnTo>
                <a:lnTo>
                  <a:pt x="312696" y="59233"/>
                </a:lnTo>
                <a:lnTo>
                  <a:pt x="312623" y="49609"/>
                </a:lnTo>
                <a:lnTo>
                  <a:pt x="309620" y="45541"/>
                </a:lnTo>
                <a:lnTo>
                  <a:pt x="305007" y="43457"/>
                </a:lnTo>
                <a:lnTo>
                  <a:pt x="311686" y="43457"/>
                </a:lnTo>
                <a:lnTo>
                  <a:pt x="312696" y="44649"/>
                </a:lnTo>
                <a:lnTo>
                  <a:pt x="320584" y="44649"/>
                </a:lnTo>
                <a:lnTo>
                  <a:pt x="320584" y="64145"/>
                </a:lnTo>
                <a:lnTo>
                  <a:pt x="312696" y="64145"/>
                </a:lnTo>
                <a:lnTo>
                  <a:pt x="311470" y="65485"/>
                </a:lnTo>
                <a:close/>
              </a:path>
              <a:path w="506729" h="90804">
                <a:moveTo>
                  <a:pt x="320584" y="69949"/>
                </a:moveTo>
                <a:lnTo>
                  <a:pt x="312696" y="69949"/>
                </a:lnTo>
                <a:lnTo>
                  <a:pt x="312696" y="64145"/>
                </a:lnTo>
                <a:lnTo>
                  <a:pt x="320584" y="64145"/>
                </a:lnTo>
                <a:lnTo>
                  <a:pt x="320584" y="69949"/>
                </a:lnTo>
                <a:close/>
              </a:path>
              <a:path w="506729" h="90804">
                <a:moveTo>
                  <a:pt x="350998" y="83493"/>
                </a:moveTo>
                <a:lnTo>
                  <a:pt x="339101" y="83493"/>
                </a:lnTo>
                <a:lnTo>
                  <a:pt x="340589" y="83095"/>
                </a:lnTo>
                <a:lnTo>
                  <a:pt x="341780" y="82302"/>
                </a:lnTo>
                <a:lnTo>
                  <a:pt x="342970" y="81608"/>
                </a:lnTo>
                <a:lnTo>
                  <a:pt x="344012" y="80218"/>
                </a:lnTo>
                <a:lnTo>
                  <a:pt x="348179" y="70544"/>
                </a:lnTo>
                <a:lnTo>
                  <a:pt x="327045" y="19348"/>
                </a:lnTo>
                <a:lnTo>
                  <a:pt x="335528" y="19348"/>
                </a:lnTo>
                <a:lnTo>
                  <a:pt x="352347" y="60871"/>
                </a:lnTo>
                <a:lnTo>
                  <a:pt x="360436" y="60871"/>
                </a:lnTo>
                <a:lnTo>
                  <a:pt x="350998" y="83493"/>
                </a:lnTo>
                <a:close/>
              </a:path>
              <a:path w="506729" h="90804">
                <a:moveTo>
                  <a:pt x="360436" y="60871"/>
                </a:moveTo>
                <a:lnTo>
                  <a:pt x="352347" y="60871"/>
                </a:lnTo>
                <a:lnTo>
                  <a:pt x="369164" y="19348"/>
                </a:lnTo>
                <a:lnTo>
                  <a:pt x="377796" y="19348"/>
                </a:lnTo>
                <a:lnTo>
                  <a:pt x="360436" y="60871"/>
                </a:lnTo>
                <a:close/>
              </a:path>
              <a:path w="506729" h="90804">
                <a:moveTo>
                  <a:pt x="337612" y="90487"/>
                </a:moveTo>
                <a:lnTo>
                  <a:pt x="335528" y="90487"/>
                </a:lnTo>
                <a:lnTo>
                  <a:pt x="333594" y="90239"/>
                </a:lnTo>
                <a:lnTo>
                  <a:pt x="331808" y="89743"/>
                </a:lnTo>
                <a:lnTo>
                  <a:pt x="332999" y="82599"/>
                </a:lnTo>
                <a:lnTo>
                  <a:pt x="334189" y="83194"/>
                </a:lnTo>
                <a:lnTo>
                  <a:pt x="335628" y="83493"/>
                </a:lnTo>
                <a:lnTo>
                  <a:pt x="350998" y="83493"/>
                </a:lnTo>
                <a:lnTo>
                  <a:pt x="349568" y="86965"/>
                </a:lnTo>
                <a:lnTo>
                  <a:pt x="344657" y="90388"/>
                </a:lnTo>
                <a:lnTo>
                  <a:pt x="337612" y="90487"/>
                </a:lnTo>
                <a:close/>
              </a:path>
              <a:path w="506729" h="90804">
                <a:moveTo>
                  <a:pt x="399982" y="27533"/>
                </a:moveTo>
                <a:lnTo>
                  <a:pt x="392259" y="27533"/>
                </a:lnTo>
                <a:lnTo>
                  <a:pt x="396923" y="21381"/>
                </a:lnTo>
                <a:lnTo>
                  <a:pt x="402529" y="18306"/>
                </a:lnTo>
                <a:lnTo>
                  <a:pt x="409077" y="18306"/>
                </a:lnTo>
                <a:lnTo>
                  <a:pt x="409077" y="26045"/>
                </a:lnTo>
                <a:lnTo>
                  <a:pt x="403570" y="26045"/>
                </a:lnTo>
                <a:lnTo>
                  <a:pt x="400941" y="26938"/>
                </a:lnTo>
                <a:lnTo>
                  <a:pt x="399982" y="27533"/>
                </a:lnTo>
                <a:close/>
              </a:path>
              <a:path w="506729" h="90804">
                <a:moveTo>
                  <a:pt x="392259" y="69949"/>
                </a:moveTo>
                <a:lnTo>
                  <a:pt x="384372" y="69949"/>
                </a:lnTo>
                <a:lnTo>
                  <a:pt x="384372" y="19348"/>
                </a:lnTo>
                <a:lnTo>
                  <a:pt x="392259" y="19348"/>
                </a:lnTo>
                <a:lnTo>
                  <a:pt x="392259" y="27533"/>
                </a:lnTo>
                <a:lnTo>
                  <a:pt x="399982" y="27533"/>
                </a:lnTo>
                <a:lnTo>
                  <a:pt x="398064" y="28724"/>
                </a:lnTo>
                <a:lnTo>
                  <a:pt x="395186" y="30411"/>
                </a:lnTo>
                <a:lnTo>
                  <a:pt x="393252" y="32197"/>
                </a:lnTo>
                <a:lnTo>
                  <a:pt x="392259" y="34082"/>
                </a:lnTo>
                <a:lnTo>
                  <a:pt x="392259" y="69949"/>
                </a:lnTo>
                <a:close/>
              </a:path>
              <a:path w="506729" h="90804">
                <a:moveTo>
                  <a:pt x="409077" y="26343"/>
                </a:moveTo>
                <a:lnTo>
                  <a:pt x="405951" y="26045"/>
                </a:lnTo>
                <a:lnTo>
                  <a:pt x="409077" y="26045"/>
                </a:lnTo>
                <a:lnTo>
                  <a:pt x="409077" y="26343"/>
                </a:lnTo>
                <a:close/>
              </a:path>
              <a:path w="506729" h="90804">
                <a:moveTo>
                  <a:pt x="447236" y="71140"/>
                </a:moveTo>
                <a:lnTo>
                  <a:pt x="432552" y="71140"/>
                </a:lnTo>
                <a:lnTo>
                  <a:pt x="426549" y="68659"/>
                </a:lnTo>
                <a:lnTo>
                  <a:pt x="417269" y="58787"/>
                </a:lnTo>
                <a:lnTo>
                  <a:pt x="417186" y="58638"/>
                </a:lnTo>
                <a:lnTo>
                  <a:pt x="414891" y="52388"/>
                </a:lnTo>
                <a:lnTo>
                  <a:pt x="414891" y="36810"/>
                </a:lnTo>
                <a:lnTo>
                  <a:pt x="417222" y="30460"/>
                </a:lnTo>
                <a:lnTo>
                  <a:pt x="421886" y="25599"/>
                </a:lnTo>
                <a:lnTo>
                  <a:pt x="426549" y="20637"/>
                </a:lnTo>
                <a:lnTo>
                  <a:pt x="432552" y="18157"/>
                </a:lnTo>
                <a:lnTo>
                  <a:pt x="447236" y="18157"/>
                </a:lnTo>
                <a:lnTo>
                  <a:pt x="453239" y="20637"/>
                </a:lnTo>
                <a:lnTo>
                  <a:pt x="457482" y="25152"/>
                </a:lnTo>
                <a:lnTo>
                  <a:pt x="435032" y="25152"/>
                </a:lnTo>
                <a:lnTo>
                  <a:pt x="431013" y="26988"/>
                </a:lnTo>
                <a:lnTo>
                  <a:pt x="427839" y="30659"/>
                </a:lnTo>
                <a:lnTo>
                  <a:pt x="424664" y="34230"/>
                </a:lnTo>
                <a:lnTo>
                  <a:pt x="423076" y="38894"/>
                </a:lnTo>
                <a:lnTo>
                  <a:pt x="423076" y="50403"/>
                </a:lnTo>
                <a:lnTo>
                  <a:pt x="424615" y="55116"/>
                </a:lnTo>
                <a:lnTo>
                  <a:pt x="427690" y="58787"/>
                </a:lnTo>
                <a:lnTo>
                  <a:pt x="430865" y="62359"/>
                </a:lnTo>
                <a:lnTo>
                  <a:pt x="434933" y="64145"/>
                </a:lnTo>
                <a:lnTo>
                  <a:pt x="457483" y="64145"/>
                </a:lnTo>
                <a:lnTo>
                  <a:pt x="453239" y="68659"/>
                </a:lnTo>
                <a:lnTo>
                  <a:pt x="447236" y="71140"/>
                </a:lnTo>
                <a:close/>
              </a:path>
              <a:path w="506729" h="90804">
                <a:moveTo>
                  <a:pt x="457483" y="64145"/>
                </a:moveTo>
                <a:lnTo>
                  <a:pt x="444855" y="64145"/>
                </a:lnTo>
                <a:lnTo>
                  <a:pt x="448873" y="62309"/>
                </a:lnTo>
                <a:lnTo>
                  <a:pt x="451948" y="58638"/>
                </a:lnTo>
                <a:lnTo>
                  <a:pt x="455124" y="54967"/>
                </a:lnTo>
                <a:lnTo>
                  <a:pt x="456677" y="50403"/>
                </a:lnTo>
                <a:lnTo>
                  <a:pt x="456677" y="38894"/>
                </a:lnTo>
                <a:lnTo>
                  <a:pt x="455124" y="34329"/>
                </a:lnTo>
                <a:lnTo>
                  <a:pt x="451948" y="30659"/>
                </a:lnTo>
                <a:lnTo>
                  <a:pt x="448873" y="26988"/>
                </a:lnTo>
                <a:lnTo>
                  <a:pt x="444855" y="25152"/>
                </a:lnTo>
                <a:lnTo>
                  <a:pt x="457482" y="25152"/>
                </a:lnTo>
                <a:lnTo>
                  <a:pt x="462664" y="30460"/>
                </a:lnTo>
                <a:lnTo>
                  <a:pt x="465045" y="36810"/>
                </a:lnTo>
                <a:lnTo>
                  <a:pt x="465045" y="52388"/>
                </a:lnTo>
                <a:lnTo>
                  <a:pt x="462701" y="58638"/>
                </a:lnTo>
                <a:lnTo>
                  <a:pt x="462616" y="58787"/>
                </a:lnTo>
                <a:lnTo>
                  <a:pt x="457483" y="64145"/>
                </a:lnTo>
                <a:close/>
              </a:path>
              <a:path w="506729" h="90804">
                <a:moveTo>
                  <a:pt x="483814" y="69949"/>
                </a:moveTo>
                <a:lnTo>
                  <a:pt x="475927" y="69949"/>
                </a:lnTo>
                <a:lnTo>
                  <a:pt x="475927" y="0"/>
                </a:lnTo>
                <a:lnTo>
                  <a:pt x="483814" y="0"/>
                </a:lnTo>
                <a:lnTo>
                  <a:pt x="483814" y="69949"/>
                </a:lnTo>
                <a:close/>
              </a:path>
              <a:path w="506729" h="90804">
                <a:moveTo>
                  <a:pt x="506652" y="69949"/>
                </a:moveTo>
                <a:lnTo>
                  <a:pt x="498764" y="69949"/>
                </a:lnTo>
                <a:lnTo>
                  <a:pt x="498764" y="0"/>
                </a:lnTo>
                <a:lnTo>
                  <a:pt x="506652" y="0"/>
                </a:lnTo>
                <a:lnTo>
                  <a:pt x="506652" y="69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90812" y="3813642"/>
            <a:ext cx="946785" cy="179070"/>
          </a:xfrm>
          <a:custGeom>
            <a:avLst/>
            <a:gdLst/>
            <a:ahLst/>
            <a:cxnLst/>
            <a:rect l="l" t="t" r="r" b="b"/>
            <a:pathLst>
              <a:path w="946784" h="179070">
                <a:moveTo>
                  <a:pt x="0" y="0"/>
                </a:moveTo>
                <a:lnTo>
                  <a:pt x="946498" y="0"/>
                </a:lnTo>
                <a:lnTo>
                  <a:pt x="946498" y="178499"/>
                </a:lnTo>
                <a:lnTo>
                  <a:pt x="0" y="178499"/>
                </a:lnTo>
                <a:lnTo>
                  <a:pt x="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68058" y="3854466"/>
            <a:ext cx="594360" cy="71755"/>
          </a:xfrm>
          <a:custGeom>
            <a:avLst/>
            <a:gdLst/>
            <a:ahLst/>
            <a:cxnLst/>
            <a:rect l="l" t="t" r="r" b="b"/>
            <a:pathLst>
              <a:path w="594359" h="71754">
                <a:moveTo>
                  <a:pt x="15610" y="27533"/>
                </a:moveTo>
                <a:lnTo>
                  <a:pt x="7887" y="27533"/>
                </a:lnTo>
                <a:lnTo>
                  <a:pt x="12551" y="21381"/>
                </a:lnTo>
                <a:lnTo>
                  <a:pt x="18156" y="18306"/>
                </a:lnTo>
                <a:lnTo>
                  <a:pt x="24704" y="18306"/>
                </a:lnTo>
                <a:lnTo>
                  <a:pt x="24704" y="26045"/>
                </a:lnTo>
                <a:lnTo>
                  <a:pt x="19198" y="26045"/>
                </a:lnTo>
                <a:lnTo>
                  <a:pt x="16569" y="26938"/>
                </a:lnTo>
                <a:lnTo>
                  <a:pt x="15610" y="27533"/>
                </a:lnTo>
                <a:close/>
              </a:path>
              <a:path w="594359" h="71754">
                <a:moveTo>
                  <a:pt x="7887" y="69949"/>
                </a:moveTo>
                <a:lnTo>
                  <a:pt x="0" y="69949"/>
                </a:lnTo>
                <a:lnTo>
                  <a:pt x="0" y="19348"/>
                </a:lnTo>
                <a:lnTo>
                  <a:pt x="7887" y="19348"/>
                </a:lnTo>
                <a:lnTo>
                  <a:pt x="7887" y="27533"/>
                </a:lnTo>
                <a:lnTo>
                  <a:pt x="15610" y="27533"/>
                </a:lnTo>
                <a:lnTo>
                  <a:pt x="13692" y="28724"/>
                </a:lnTo>
                <a:lnTo>
                  <a:pt x="10814" y="30411"/>
                </a:lnTo>
                <a:lnTo>
                  <a:pt x="8880" y="32197"/>
                </a:lnTo>
                <a:lnTo>
                  <a:pt x="7887" y="34082"/>
                </a:lnTo>
                <a:lnTo>
                  <a:pt x="7887" y="69949"/>
                </a:lnTo>
                <a:close/>
              </a:path>
              <a:path w="594359" h="71754">
                <a:moveTo>
                  <a:pt x="24704" y="26343"/>
                </a:moveTo>
                <a:lnTo>
                  <a:pt x="21579" y="26045"/>
                </a:lnTo>
                <a:lnTo>
                  <a:pt x="24704" y="26045"/>
                </a:lnTo>
                <a:lnTo>
                  <a:pt x="24704" y="26343"/>
                </a:lnTo>
                <a:close/>
              </a:path>
              <a:path w="594359" h="71754">
                <a:moveTo>
                  <a:pt x="62863" y="71140"/>
                </a:moveTo>
                <a:lnTo>
                  <a:pt x="48180" y="71140"/>
                </a:lnTo>
                <a:lnTo>
                  <a:pt x="42177" y="68659"/>
                </a:lnTo>
                <a:lnTo>
                  <a:pt x="32897" y="58787"/>
                </a:lnTo>
                <a:lnTo>
                  <a:pt x="32814" y="58638"/>
                </a:lnTo>
                <a:lnTo>
                  <a:pt x="30518" y="52388"/>
                </a:lnTo>
                <a:lnTo>
                  <a:pt x="30518" y="36810"/>
                </a:lnTo>
                <a:lnTo>
                  <a:pt x="32850" y="30460"/>
                </a:lnTo>
                <a:lnTo>
                  <a:pt x="37514" y="25599"/>
                </a:lnTo>
                <a:lnTo>
                  <a:pt x="42177" y="20637"/>
                </a:lnTo>
                <a:lnTo>
                  <a:pt x="48180" y="18157"/>
                </a:lnTo>
                <a:lnTo>
                  <a:pt x="62863" y="18157"/>
                </a:lnTo>
                <a:lnTo>
                  <a:pt x="68866" y="20637"/>
                </a:lnTo>
                <a:lnTo>
                  <a:pt x="73110" y="25152"/>
                </a:lnTo>
                <a:lnTo>
                  <a:pt x="50660" y="25152"/>
                </a:lnTo>
                <a:lnTo>
                  <a:pt x="46641" y="26988"/>
                </a:lnTo>
                <a:lnTo>
                  <a:pt x="43467" y="30659"/>
                </a:lnTo>
                <a:lnTo>
                  <a:pt x="40291" y="34230"/>
                </a:lnTo>
                <a:lnTo>
                  <a:pt x="38704" y="38894"/>
                </a:lnTo>
                <a:lnTo>
                  <a:pt x="38704" y="50403"/>
                </a:lnTo>
                <a:lnTo>
                  <a:pt x="40242" y="55116"/>
                </a:lnTo>
                <a:lnTo>
                  <a:pt x="43317" y="58787"/>
                </a:lnTo>
                <a:lnTo>
                  <a:pt x="46493" y="62359"/>
                </a:lnTo>
                <a:lnTo>
                  <a:pt x="50561" y="64145"/>
                </a:lnTo>
                <a:lnTo>
                  <a:pt x="73110" y="64145"/>
                </a:lnTo>
                <a:lnTo>
                  <a:pt x="68866" y="68659"/>
                </a:lnTo>
                <a:lnTo>
                  <a:pt x="62863" y="71140"/>
                </a:lnTo>
                <a:close/>
              </a:path>
              <a:path w="594359" h="71754">
                <a:moveTo>
                  <a:pt x="73110" y="64145"/>
                </a:moveTo>
                <a:lnTo>
                  <a:pt x="60482" y="64145"/>
                </a:lnTo>
                <a:lnTo>
                  <a:pt x="64501" y="62309"/>
                </a:lnTo>
                <a:lnTo>
                  <a:pt x="67576" y="58638"/>
                </a:lnTo>
                <a:lnTo>
                  <a:pt x="70752" y="54967"/>
                </a:lnTo>
                <a:lnTo>
                  <a:pt x="72305" y="50403"/>
                </a:lnTo>
                <a:lnTo>
                  <a:pt x="72305" y="38894"/>
                </a:lnTo>
                <a:lnTo>
                  <a:pt x="70752" y="34329"/>
                </a:lnTo>
                <a:lnTo>
                  <a:pt x="67576" y="30659"/>
                </a:lnTo>
                <a:lnTo>
                  <a:pt x="64501" y="26988"/>
                </a:lnTo>
                <a:lnTo>
                  <a:pt x="60482" y="25152"/>
                </a:lnTo>
                <a:lnTo>
                  <a:pt x="73110" y="25152"/>
                </a:lnTo>
                <a:lnTo>
                  <a:pt x="78292" y="30460"/>
                </a:lnTo>
                <a:lnTo>
                  <a:pt x="80673" y="36810"/>
                </a:lnTo>
                <a:lnTo>
                  <a:pt x="80673" y="52388"/>
                </a:lnTo>
                <a:lnTo>
                  <a:pt x="78329" y="58638"/>
                </a:lnTo>
                <a:lnTo>
                  <a:pt x="78244" y="58787"/>
                </a:lnTo>
                <a:lnTo>
                  <a:pt x="73110" y="64145"/>
                </a:lnTo>
                <a:close/>
              </a:path>
              <a:path w="594359" h="71754">
                <a:moveTo>
                  <a:pt x="99442" y="69949"/>
                </a:moveTo>
                <a:lnTo>
                  <a:pt x="91554" y="69949"/>
                </a:lnTo>
                <a:lnTo>
                  <a:pt x="91554" y="0"/>
                </a:lnTo>
                <a:lnTo>
                  <a:pt x="99442" y="0"/>
                </a:lnTo>
                <a:lnTo>
                  <a:pt x="99442" y="69949"/>
                </a:lnTo>
                <a:close/>
              </a:path>
              <a:path w="594359" h="71754">
                <a:moveTo>
                  <a:pt x="145397" y="71140"/>
                </a:moveTo>
                <a:lnTo>
                  <a:pt x="129622" y="71140"/>
                </a:lnTo>
                <a:lnTo>
                  <a:pt x="123420" y="68659"/>
                </a:lnTo>
                <a:lnTo>
                  <a:pt x="118559" y="63699"/>
                </a:lnTo>
                <a:lnTo>
                  <a:pt x="113796" y="58737"/>
                </a:lnTo>
                <a:lnTo>
                  <a:pt x="111415" y="52388"/>
                </a:lnTo>
                <a:lnTo>
                  <a:pt x="111415" y="37108"/>
                </a:lnTo>
                <a:lnTo>
                  <a:pt x="113796" y="30807"/>
                </a:lnTo>
                <a:lnTo>
                  <a:pt x="123321" y="20687"/>
                </a:lnTo>
                <a:lnTo>
                  <a:pt x="129274" y="18157"/>
                </a:lnTo>
                <a:lnTo>
                  <a:pt x="143661" y="18157"/>
                </a:lnTo>
                <a:lnTo>
                  <a:pt x="149515" y="20687"/>
                </a:lnTo>
                <a:lnTo>
                  <a:pt x="152930" y="24557"/>
                </a:lnTo>
                <a:lnTo>
                  <a:pt x="131606" y="24557"/>
                </a:lnTo>
                <a:lnTo>
                  <a:pt x="127687" y="26193"/>
                </a:lnTo>
                <a:lnTo>
                  <a:pt x="124512" y="29468"/>
                </a:lnTo>
                <a:lnTo>
                  <a:pt x="121436" y="32743"/>
                </a:lnTo>
                <a:lnTo>
                  <a:pt x="119849" y="36760"/>
                </a:lnTo>
                <a:lnTo>
                  <a:pt x="119749" y="41523"/>
                </a:lnTo>
                <a:lnTo>
                  <a:pt x="160677" y="41523"/>
                </a:lnTo>
                <a:lnTo>
                  <a:pt x="160677" y="47179"/>
                </a:lnTo>
                <a:lnTo>
                  <a:pt x="119749" y="47179"/>
                </a:lnTo>
                <a:lnTo>
                  <a:pt x="120048" y="52337"/>
                </a:lnTo>
                <a:lnTo>
                  <a:pt x="121883" y="56555"/>
                </a:lnTo>
                <a:lnTo>
                  <a:pt x="125256" y="59829"/>
                </a:lnTo>
                <a:lnTo>
                  <a:pt x="128729" y="63103"/>
                </a:lnTo>
                <a:lnTo>
                  <a:pt x="132945" y="64740"/>
                </a:lnTo>
                <a:lnTo>
                  <a:pt x="155915" y="64740"/>
                </a:lnTo>
                <a:lnTo>
                  <a:pt x="152094" y="68560"/>
                </a:lnTo>
                <a:lnTo>
                  <a:pt x="145397" y="71140"/>
                </a:lnTo>
                <a:close/>
              </a:path>
              <a:path w="594359" h="71754">
                <a:moveTo>
                  <a:pt x="160677" y="41523"/>
                </a:moveTo>
                <a:lnTo>
                  <a:pt x="152938" y="41523"/>
                </a:lnTo>
                <a:lnTo>
                  <a:pt x="152938" y="36760"/>
                </a:lnTo>
                <a:lnTo>
                  <a:pt x="151400" y="32743"/>
                </a:lnTo>
                <a:lnTo>
                  <a:pt x="145249" y="26193"/>
                </a:lnTo>
                <a:lnTo>
                  <a:pt x="141230" y="24557"/>
                </a:lnTo>
                <a:lnTo>
                  <a:pt x="152930" y="24557"/>
                </a:lnTo>
                <a:lnTo>
                  <a:pt x="158445" y="30708"/>
                </a:lnTo>
                <a:lnTo>
                  <a:pt x="160643" y="37108"/>
                </a:lnTo>
                <a:lnTo>
                  <a:pt x="160677" y="41523"/>
                </a:lnTo>
                <a:close/>
              </a:path>
              <a:path w="594359" h="71754">
                <a:moveTo>
                  <a:pt x="155915" y="64740"/>
                </a:moveTo>
                <a:lnTo>
                  <a:pt x="144058" y="64740"/>
                </a:lnTo>
                <a:lnTo>
                  <a:pt x="149267" y="62607"/>
                </a:lnTo>
                <a:lnTo>
                  <a:pt x="153534" y="58341"/>
                </a:lnTo>
                <a:lnTo>
                  <a:pt x="157254" y="63401"/>
                </a:lnTo>
                <a:lnTo>
                  <a:pt x="155915" y="64740"/>
                </a:lnTo>
                <a:close/>
              </a:path>
              <a:path w="594359" h="71754">
                <a:moveTo>
                  <a:pt x="212911" y="27682"/>
                </a:moveTo>
                <a:lnTo>
                  <a:pt x="166626" y="27682"/>
                </a:lnTo>
                <a:lnTo>
                  <a:pt x="166626" y="22026"/>
                </a:lnTo>
                <a:lnTo>
                  <a:pt x="212911" y="22026"/>
                </a:lnTo>
                <a:lnTo>
                  <a:pt x="212911" y="27682"/>
                </a:lnTo>
                <a:close/>
              </a:path>
              <a:path w="594359" h="71754">
                <a:moveTo>
                  <a:pt x="212911" y="47774"/>
                </a:moveTo>
                <a:lnTo>
                  <a:pt x="166626" y="47774"/>
                </a:lnTo>
                <a:lnTo>
                  <a:pt x="166626" y="42416"/>
                </a:lnTo>
                <a:lnTo>
                  <a:pt x="212911" y="42416"/>
                </a:lnTo>
                <a:lnTo>
                  <a:pt x="212911" y="47774"/>
                </a:lnTo>
                <a:close/>
              </a:path>
              <a:path w="594359" h="71754">
                <a:moveTo>
                  <a:pt x="230074" y="69949"/>
                </a:moveTo>
                <a:lnTo>
                  <a:pt x="222187" y="69949"/>
                </a:lnTo>
                <a:lnTo>
                  <a:pt x="222187" y="0"/>
                </a:lnTo>
                <a:lnTo>
                  <a:pt x="230074" y="0"/>
                </a:lnTo>
                <a:lnTo>
                  <a:pt x="230074" y="26938"/>
                </a:lnTo>
                <a:lnTo>
                  <a:pt x="237218" y="26938"/>
                </a:lnTo>
                <a:lnTo>
                  <a:pt x="236176" y="27533"/>
                </a:lnTo>
                <a:lnTo>
                  <a:pt x="233498" y="29120"/>
                </a:lnTo>
                <a:lnTo>
                  <a:pt x="231463" y="31056"/>
                </a:lnTo>
                <a:lnTo>
                  <a:pt x="230074" y="33338"/>
                </a:lnTo>
                <a:lnTo>
                  <a:pt x="230074" y="56257"/>
                </a:lnTo>
                <a:lnTo>
                  <a:pt x="231463" y="58440"/>
                </a:lnTo>
                <a:lnTo>
                  <a:pt x="233498" y="60325"/>
                </a:lnTo>
                <a:lnTo>
                  <a:pt x="236176" y="61913"/>
                </a:lnTo>
                <a:lnTo>
                  <a:pt x="237009" y="62359"/>
                </a:lnTo>
                <a:lnTo>
                  <a:pt x="230074" y="62359"/>
                </a:lnTo>
                <a:lnTo>
                  <a:pt x="230074" y="69949"/>
                </a:lnTo>
                <a:close/>
              </a:path>
              <a:path w="594359" h="71754">
                <a:moveTo>
                  <a:pt x="237218" y="26938"/>
                </a:moveTo>
                <a:lnTo>
                  <a:pt x="230074" y="26938"/>
                </a:lnTo>
                <a:lnTo>
                  <a:pt x="234341" y="21084"/>
                </a:lnTo>
                <a:lnTo>
                  <a:pt x="239997" y="18157"/>
                </a:lnTo>
                <a:lnTo>
                  <a:pt x="253788" y="18157"/>
                </a:lnTo>
                <a:lnTo>
                  <a:pt x="259245" y="20588"/>
                </a:lnTo>
                <a:lnTo>
                  <a:pt x="263157" y="25152"/>
                </a:lnTo>
                <a:lnTo>
                  <a:pt x="241931" y="25152"/>
                </a:lnTo>
                <a:lnTo>
                  <a:pt x="238955" y="25946"/>
                </a:lnTo>
                <a:lnTo>
                  <a:pt x="237218" y="26938"/>
                </a:lnTo>
                <a:close/>
              </a:path>
              <a:path w="594359" h="71754">
                <a:moveTo>
                  <a:pt x="263282" y="64145"/>
                </a:moveTo>
                <a:lnTo>
                  <a:pt x="250066" y="64145"/>
                </a:lnTo>
                <a:lnTo>
                  <a:pt x="254036" y="62359"/>
                </a:lnTo>
                <a:lnTo>
                  <a:pt x="259989" y="55215"/>
                </a:lnTo>
                <a:lnTo>
                  <a:pt x="261477" y="50502"/>
                </a:lnTo>
                <a:lnTo>
                  <a:pt x="261477" y="38795"/>
                </a:lnTo>
                <a:lnTo>
                  <a:pt x="259989" y="34082"/>
                </a:lnTo>
                <a:lnTo>
                  <a:pt x="257012" y="30510"/>
                </a:lnTo>
                <a:lnTo>
                  <a:pt x="254135" y="26938"/>
                </a:lnTo>
                <a:lnTo>
                  <a:pt x="250166" y="25152"/>
                </a:lnTo>
                <a:lnTo>
                  <a:pt x="263157" y="25152"/>
                </a:lnTo>
                <a:lnTo>
                  <a:pt x="267579" y="30311"/>
                </a:lnTo>
                <a:lnTo>
                  <a:pt x="269662" y="36711"/>
                </a:lnTo>
                <a:lnTo>
                  <a:pt x="269662" y="52784"/>
                </a:lnTo>
                <a:lnTo>
                  <a:pt x="267579" y="59233"/>
                </a:lnTo>
                <a:lnTo>
                  <a:pt x="263282" y="64145"/>
                </a:lnTo>
                <a:close/>
              </a:path>
              <a:path w="594359" h="71754">
                <a:moveTo>
                  <a:pt x="253788" y="71140"/>
                </a:moveTo>
                <a:lnTo>
                  <a:pt x="243468" y="71140"/>
                </a:lnTo>
                <a:lnTo>
                  <a:pt x="240195" y="70346"/>
                </a:lnTo>
                <a:lnTo>
                  <a:pt x="237218" y="68758"/>
                </a:lnTo>
                <a:lnTo>
                  <a:pt x="234341" y="67072"/>
                </a:lnTo>
                <a:lnTo>
                  <a:pt x="231959" y="64939"/>
                </a:lnTo>
                <a:lnTo>
                  <a:pt x="230074" y="62359"/>
                </a:lnTo>
                <a:lnTo>
                  <a:pt x="237009" y="62359"/>
                </a:lnTo>
                <a:lnTo>
                  <a:pt x="238955" y="63401"/>
                </a:lnTo>
                <a:lnTo>
                  <a:pt x="241931" y="64145"/>
                </a:lnTo>
                <a:lnTo>
                  <a:pt x="263282" y="64145"/>
                </a:lnTo>
                <a:lnTo>
                  <a:pt x="259245" y="68758"/>
                </a:lnTo>
                <a:lnTo>
                  <a:pt x="253788" y="71140"/>
                </a:lnTo>
                <a:close/>
              </a:path>
              <a:path w="594359" h="71754">
                <a:moveTo>
                  <a:pt x="283824" y="31849"/>
                </a:moveTo>
                <a:lnTo>
                  <a:pt x="280252" y="26491"/>
                </a:lnTo>
                <a:lnTo>
                  <a:pt x="285610" y="20935"/>
                </a:lnTo>
                <a:lnTo>
                  <a:pt x="292357" y="18157"/>
                </a:lnTo>
                <a:lnTo>
                  <a:pt x="306645" y="18157"/>
                </a:lnTo>
                <a:lnTo>
                  <a:pt x="311407" y="19646"/>
                </a:lnTo>
                <a:lnTo>
                  <a:pt x="314780" y="22621"/>
                </a:lnTo>
                <a:lnTo>
                  <a:pt x="317384" y="24854"/>
                </a:lnTo>
                <a:lnTo>
                  <a:pt x="293498" y="24854"/>
                </a:lnTo>
                <a:lnTo>
                  <a:pt x="288289" y="27186"/>
                </a:lnTo>
                <a:lnTo>
                  <a:pt x="283824" y="31849"/>
                </a:lnTo>
                <a:close/>
              </a:path>
              <a:path w="594359" h="71754">
                <a:moveTo>
                  <a:pt x="319989" y="44649"/>
                </a:moveTo>
                <a:lnTo>
                  <a:pt x="312102" y="44649"/>
                </a:lnTo>
                <a:lnTo>
                  <a:pt x="312102" y="32197"/>
                </a:lnTo>
                <a:lnTo>
                  <a:pt x="310911" y="29567"/>
                </a:lnTo>
                <a:lnTo>
                  <a:pt x="306149" y="25797"/>
                </a:lnTo>
                <a:lnTo>
                  <a:pt x="303123" y="24854"/>
                </a:lnTo>
                <a:lnTo>
                  <a:pt x="317384" y="24854"/>
                </a:lnTo>
                <a:lnTo>
                  <a:pt x="318253" y="25599"/>
                </a:lnTo>
                <a:lnTo>
                  <a:pt x="319906" y="29567"/>
                </a:lnTo>
                <a:lnTo>
                  <a:pt x="319989" y="44649"/>
                </a:lnTo>
                <a:close/>
              </a:path>
              <a:path w="594359" h="71754">
                <a:moveTo>
                  <a:pt x="302279" y="71140"/>
                </a:moveTo>
                <a:lnTo>
                  <a:pt x="290273" y="71140"/>
                </a:lnTo>
                <a:lnTo>
                  <a:pt x="286007" y="69552"/>
                </a:lnTo>
                <a:lnTo>
                  <a:pt x="282633" y="66377"/>
                </a:lnTo>
                <a:lnTo>
                  <a:pt x="279360" y="63203"/>
                </a:lnTo>
                <a:lnTo>
                  <a:pt x="277722" y="59233"/>
                </a:lnTo>
                <a:lnTo>
                  <a:pt x="277722" y="49609"/>
                </a:lnTo>
                <a:lnTo>
                  <a:pt x="279360" y="45640"/>
                </a:lnTo>
                <a:lnTo>
                  <a:pt x="286007" y="39390"/>
                </a:lnTo>
                <a:lnTo>
                  <a:pt x="290273" y="37802"/>
                </a:lnTo>
                <a:lnTo>
                  <a:pt x="302676" y="37802"/>
                </a:lnTo>
                <a:lnTo>
                  <a:pt x="308232" y="40084"/>
                </a:lnTo>
                <a:lnTo>
                  <a:pt x="311091" y="43457"/>
                </a:lnTo>
                <a:lnTo>
                  <a:pt x="294490" y="43457"/>
                </a:lnTo>
                <a:lnTo>
                  <a:pt x="291464" y="44499"/>
                </a:lnTo>
                <a:lnTo>
                  <a:pt x="289182" y="46583"/>
                </a:lnTo>
                <a:lnTo>
                  <a:pt x="286900" y="48567"/>
                </a:lnTo>
                <a:lnTo>
                  <a:pt x="285758" y="51247"/>
                </a:lnTo>
                <a:lnTo>
                  <a:pt x="285758" y="57795"/>
                </a:lnTo>
                <a:lnTo>
                  <a:pt x="286900" y="60424"/>
                </a:lnTo>
                <a:lnTo>
                  <a:pt x="289182" y="62508"/>
                </a:lnTo>
                <a:lnTo>
                  <a:pt x="291464" y="64492"/>
                </a:lnTo>
                <a:lnTo>
                  <a:pt x="294490" y="65485"/>
                </a:lnTo>
                <a:lnTo>
                  <a:pt x="310876" y="65485"/>
                </a:lnTo>
                <a:lnTo>
                  <a:pt x="307835" y="68808"/>
                </a:lnTo>
                <a:lnTo>
                  <a:pt x="302279" y="71140"/>
                </a:lnTo>
                <a:close/>
              </a:path>
              <a:path w="594359" h="71754">
                <a:moveTo>
                  <a:pt x="310876" y="65485"/>
                </a:moveTo>
                <a:lnTo>
                  <a:pt x="304412" y="65485"/>
                </a:lnTo>
                <a:lnTo>
                  <a:pt x="309026" y="63401"/>
                </a:lnTo>
                <a:lnTo>
                  <a:pt x="312102" y="59233"/>
                </a:lnTo>
                <a:lnTo>
                  <a:pt x="312029" y="49609"/>
                </a:lnTo>
                <a:lnTo>
                  <a:pt x="309026" y="45541"/>
                </a:lnTo>
                <a:lnTo>
                  <a:pt x="304412" y="43457"/>
                </a:lnTo>
                <a:lnTo>
                  <a:pt x="311091" y="43457"/>
                </a:lnTo>
                <a:lnTo>
                  <a:pt x="312102" y="44649"/>
                </a:lnTo>
                <a:lnTo>
                  <a:pt x="319989" y="44649"/>
                </a:lnTo>
                <a:lnTo>
                  <a:pt x="319989" y="64145"/>
                </a:lnTo>
                <a:lnTo>
                  <a:pt x="312102" y="64145"/>
                </a:lnTo>
                <a:lnTo>
                  <a:pt x="310876" y="65485"/>
                </a:lnTo>
                <a:close/>
              </a:path>
              <a:path w="594359" h="71754">
                <a:moveTo>
                  <a:pt x="319989" y="69949"/>
                </a:moveTo>
                <a:lnTo>
                  <a:pt x="312102" y="69949"/>
                </a:lnTo>
                <a:lnTo>
                  <a:pt x="312102" y="64145"/>
                </a:lnTo>
                <a:lnTo>
                  <a:pt x="319989" y="64145"/>
                </a:lnTo>
                <a:lnTo>
                  <a:pt x="319989" y="69949"/>
                </a:lnTo>
                <a:close/>
              </a:path>
              <a:path w="594359" h="71754">
                <a:moveTo>
                  <a:pt x="364203" y="71140"/>
                </a:moveTo>
                <a:lnTo>
                  <a:pt x="348924" y="71140"/>
                </a:lnTo>
                <a:lnTo>
                  <a:pt x="342823" y="68659"/>
                </a:lnTo>
                <a:lnTo>
                  <a:pt x="338060" y="63699"/>
                </a:lnTo>
                <a:lnTo>
                  <a:pt x="333397" y="58638"/>
                </a:lnTo>
                <a:lnTo>
                  <a:pt x="331065" y="52288"/>
                </a:lnTo>
                <a:lnTo>
                  <a:pt x="331065" y="37009"/>
                </a:lnTo>
                <a:lnTo>
                  <a:pt x="333397" y="30708"/>
                </a:lnTo>
                <a:lnTo>
                  <a:pt x="342823" y="20687"/>
                </a:lnTo>
                <a:lnTo>
                  <a:pt x="348924" y="18157"/>
                </a:lnTo>
                <a:lnTo>
                  <a:pt x="364203" y="18157"/>
                </a:lnTo>
                <a:lnTo>
                  <a:pt x="370356" y="21084"/>
                </a:lnTo>
                <a:lnTo>
                  <a:pt x="373458" y="25152"/>
                </a:lnTo>
                <a:lnTo>
                  <a:pt x="351553" y="25152"/>
                </a:lnTo>
                <a:lnTo>
                  <a:pt x="347287" y="26938"/>
                </a:lnTo>
                <a:lnTo>
                  <a:pt x="344013" y="30510"/>
                </a:lnTo>
                <a:lnTo>
                  <a:pt x="340838" y="34082"/>
                </a:lnTo>
                <a:lnTo>
                  <a:pt x="339250" y="38795"/>
                </a:lnTo>
                <a:lnTo>
                  <a:pt x="339250" y="50502"/>
                </a:lnTo>
                <a:lnTo>
                  <a:pt x="340838" y="55215"/>
                </a:lnTo>
                <a:lnTo>
                  <a:pt x="344013" y="58787"/>
                </a:lnTo>
                <a:lnTo>
                  <a:pt x="347287" y="62359"/>
                </a:lnTo>
                <a:lnTo>
                  <a:pt x="351553" y="64145"/>
                </a:lnTo>
                <a:lnTo>
                  <a:pt x="373458" y="64145"/>
                </a:lnTo>
                <a:lnTo>
                  <a:pt x="370356" y="68213"/>
                </a:lnTo>
                <a:lnTo>
                  <a:pt x="364203" y="71140"/>
                </a:lnTo>
                <a:close/>
              </a:path>
              <a:path w="594359" h="71754">
                <a:moveTo>
                  <a:pt x="369611" y="31701"/>
                </a:moveTo>
                <a:lnTo>
                  <a:pt x="366436" y="27334"/>
                </a:lnTo>
                <a:lnTo>
                  <a:pt x="362170" y="25152"/>
                </a:lnTo>
                <a:lnTo>
                  <a:pt x="373458" y="25152"/>
                </a:lnTo>
                <a:lnTo>
                  <a:pt x="374820" y="26938"/>
                </a:lnTo>
                <a:lnTo>
                  <a:pt x="369611" y="31701"/>
                </a:lnTo>
                <a:close/>
              </a:path>
              <a:path w="594359" h="71754">
                <a:moveTo>
                  <a:pt x="373458" y="64145"/>
                </a:moveTo>
                <a:lnTo>
                  <a:pt x="362071" y="64145"/>
                </a:lnTo>
                <a:lnTo>
                  <a:pt x="366337" y="61962"/>
                </a:lnTo>
                <a:lnTo>
                  <a:pt x="369611" y="57596"/>
                </a:lnTo>
                <a:lnTo>
                  <a:pt x="374820" y="62359"/>
                </a:lnTo>
                <a:lnTo>
                  <a:pt x="373458" y="64145"/>
                </a:lnTo>
                <a:close/>
              </a:path>
              <a:path w="594359" h="71754">
                <a:moveTo>
                  <a:pt x="392173" y="69949"/>
                </a:moveTo>
                <a:lnTo>
                  <a:pt x="384285" y="69949"/>
                </a:lnTo>
                <a:lnTo>
                  <a:pt x="384285" y="0"/>
                </a:lnTo>
                <a:lnTo>
                  <a:pt x="392173" y="0"/>
                </a:lnTo>
                <a:lnTo>
                  <a:pt x="392173" y="46285"/>
                </a:lnTo>
                <a:lnTo>
                  <a:pt x="409573" y="46285"/>
                </a:lnTo>
                <a:lnTo>
                  <a:pt x="410298" y="47179"/>
                </a:lnTo>
                <a:lnTo>
                  <a:pt x="400507" y="47179"/>
                </a:lnTo>
                <a:lnTo>
                  <a:pt x="392173" y="55513"/>
                </a:lnTo>
                <a:lnTo>
                  <a:pt x="392173" y="69949"/>
                </a:lnTo>
                <a:close/>
              </a:path>
              <a:path w="594359" h="71754">
                <a:moveTo>
                  <a:pt x="409573" y="46285"/>
                </a:moveTo>
                <a:lnTo>
                  <a:pt x="392173" y="46285"/>
                </a:lnTo>
                <a:lnTo>
                  <a:pt x="418664" y="19348"/>
                </a:lnTo>
                <a:lnTo>
                  <a:pt x="428635" y="19348"/>
                </a:lnTo>
                <a:lnTo>
                  <a:pt x="406311" y="42268"/>
                </a:lnTo>
                <a:lnTo>
                  <a:pt x="409573" y="46285"/>
                </a:lnTo>
                <a:close/>
              </a:path>
              <a:path w="594359" h="71754">
                <a:moveTo>
                  <a:pt x="428785" y="69949"/>
                </a:moveTo>
                <a:lnTo>
                  <a:pt x="418664" y="69949"/>
                </a:lnTo>
                <a:lnTo>
                  <a:pt x="400507" y="47179"/>
                </a:lnTo>
                <a:lnTo>
                  <a:pt x="410298" y="47179"/>
                </a:lnTo>
                <a:lnTo>
                  <a:pt x="428785" y="69949"/>
                </a:lnTo>
                <a:close/>
              </a:path>
              <a:path w="594359" h="71754">
                <a:moveTo>
                  <a:pt x="467463" y="71140"/>
                </a:moveTo>
                <a:lnTo>
                  <a:pt x="451686" y="71140"/>
                </a:lnTo>
                <a:lnTo>
                  <a:pt x="445486" y="68659"/>
                </a:lnTo>
                <a:lnTo>
                  <a:pt x="440623" y="63699"/>
                </a:lnTo>
                <a:lnTo>
                  <a:pt x="435861" y="58737"/>
                </a:lnTo>
                <a:lnTo>
                  <a:pt x="433479" y="52388"/>
                </a:lnTo>
                <a:lnTo>
                  <a:pt x="433479" y="37108"/>
                </a:lnTo>
                <a:lnTo>
                  <a:pt x="435861" y="30807"/>
                </a:lnTo>
                <a:lnTo>
                  <a:pt x="445386" y="20687"/>
                </a:lnTo>
                <a:lnTo>
                  <a:pt x="451339" y="18157"/>
                </a:lnTo>
                <a:lnTo>
                  <a:pt x="465726" y="18157"/>
                </a:lnTo>
                <a:lnTo>
                  <a:pt x="471579" y="20687"/>
                </a:lnTo>
                <a:lnTo>
                  <a:pt x="474994" y="24557"/>
                </a:lnTo>
                <a:lnTo>
                  <a:pt x="453671" y="24557"/>
                </a:lnTo>
                <a:lnTo>
                  <a:pt x="449752" y="26193"/>
                </a:lnTo>
                <a:lnTo>
                  <a:pt x="446576" y="29468"/>
                </a:lnTo>
                <a:lnTo>
                  <a:pt x="443501" y="32743"/>
                </a:lnTo>
                <a:lnTo>
                  <a:pt x="441914" y="36760"/>
                </a:lnTo>
                <a:lnTo>
                  <a:pt x="441814" y="41523"/>
                </a:lnTo>
                <a:lnTo>
                  <a:pt x="482742" y="41523"/>
                </a:lnTo>
                <a:lnTo>
                  <a:pt x="482742" y="47179"/>
                </a:lnTo>
                <a:lnTo>
                  <a:pt x="441814" y="47179"/>
                </a:lnTo>
                <a:lnTo>
                  <a:pt x="442112" y="52337"/>
                </a:lnTo>
                <a:lnTo>
                  <a:pt x="443947" y="56555"/>
                </a:lnTo>
                <a:lnTo>
                  <a:pt x="447321" y="59829"/>
                </a:lnTo>
                <a:lnTo>
                  <a:pt x="450794" y="63103"/>
                </a:lnTo>
                <a:lnTo>
                  <a:pt x="455011" y="64740"/>
                </a:lnTo>
                <a:lnTo>
                  <a:pt x="477979" y="64740"/>
                </a:lnTo>
                <a:lnTo>
                  <a:pt x="474160" y="68560"/>
                </a:lnTo>
                <a:lnTo>
                  <a:pt x="467463" y="71140"/>
                </a:lnTo>
                <a:close/>
              </a:path>
              <a:path w="594359" h="71754">
                <a:moveTo>
                  <a:pt x="482742" y="41523"/>
                </a:moveTo>
                <a:lnTo>
                  <a:pt x="475003" y="41523"/>
                </a:lnTo>
                <a:lnTo>
                  <a:pt x="475003" y="36760"/>
                </a:lnTo>
                <a:lnTo>
                  <a:pt x="473465" y="32743"/>
                </a:lnTo>
                <a:lnTo>
                  <a:pt x="467313" y="26193"/>
                </a:lnTo>
                <a:lnTo>
                  <a:pt x="463296" y="24557"/>
                </a:lnTo>
                <a:lnTo>
                  <a:pt x="474994" y="24557"/>
                </a:lnTo>
                <a:lnTo>
                  <a:pt x="480509" y="30708"/>
                </a:lnTo>
                <a:lnTo>
                  <a:pt x="482708" y="37108"/>
                </a:lnTo>
                <a:lnTo>
                  <a:pt x="482742" y="41523"/>
                </a:lnTo>
                <a:close/>
              </a:path>
              <a:path w="594359" h="71754">
                <a:moveTo>
                  <a:pt x="477979" y="64740"/>
                </a:moveTo>
                <a:lnTo>
                  <a:pt x="466123" y="64740"/>
                </a:lnTo>
                <a:lnTo>
                  <a:pt x="471332" y="62607"/>
                </a:lnTo>
                <a:lnTo>
                  <a:pt x="475598" y="58341"/>
                </a:lnTo>
                <a:lnTo>
                  <a:pt x="479318" y="63401"/>
                </a:lnTo>
                <a:lnTo>
                  <a:pt x="477979" y="64740"/>
                </a:lnTo>
                <a:close/>
              </a:path>
              <a:path w="594359" h="71754">
                <a:moveTo>
                  <a:pt x="509359" y="26640"/>
                </a:moveTo>
                <a:lnTo>
                  <a:pt x="501490" y="26640"/>
                </a:lnTo>
                <a:lnTo>
                  <a:pt x="503573" y="24160"/>
                </a:lnTo>
                <a:lnTo>
                  <a:pt x="506203" y="22126"/>
                </a:lnTo>
                <a:lnTo>
                  <a:pt x="512553" y="18950"/>
                </a:lnTo>
                <a:lnTo>
                  <a:pt x="515926" y="18157"/>
                </a:lnTo>
                <a:lnTo>
                  <a:pt x="530213" y="18157"/>
                </a:lnTo>
                <a:lnTo>
                  <a:pt x="535571" y="23564"/>
                </a:lnTo>
                <a:lnTo>
                  <a:pt x="535571" y="25152"/>
                </a:lnTo>
                <a:lnTo>
                  <a:pt x="513495" y="25152"/>
                </a:lnTo>
                <a:lnTo>
                  <a:pt x="510618" y="25946"/>
                </a:lnTo>
                <a:lnTo>
                  <a:pt x="509359" y="26640"/>
                </a:lnTo>
                <a:close/>
              </a:path>
              <a:path w="594359" h="71754">
                <a:moveTo>
                  <a:pt x="501490" y="69949"/>
                </a:moveTo>
                <a:lnTo>
                  <a:pt x="493602" y="69949"/>
                </a:lnTo>
                <a:lnTo>
                  <a:pt x="493602" y="19348"/>
                </a:lnTo>
                <a:lnTo>
                  <a:pt x="501490" y="19348"/>
                </a:lnTo>
                <a:lnTo>
                  <a:pt x="501490" y="26640"/>
                </a:lnTo>
                <a:lnTo>
                  <a:pt x="509359" y="26640"/>
                </a:lnTo>
                <a:lnTo>
                  <a:pt x="507740" y="27533"/>
                </a:lnTo>
                <a:lnTo>
                  <a:pt x="504963" y="29021"/>
                </a:lnTo>
                <a:lnTo>
                  <a:pt x="502879" y="30807"/>
                </a:lnTo>
                <a:lnTo>
                  <a:pt x="501490" y="32891"/>
                </a:lnTo>
                <a:lnTo>
                  <a:pt x="501490" y="69949"/>
                </a:lnTo>
                <a:close/>
              </a:path>
              <a:path w="594359" h="71754">
                <a:moveTo>
                  <a:pt x="535571" y="69949"/>
                </a:moveTo>
                <a:lnTo>
                  <a:pt x="527683" y="69949"/>
                </a:lnTo>
                <a:lnTo>
                  <a:pt x="527683" y="32345"/>
                </a:lnTo>
                <a:lnTo>
                  <a:pt x="526641" y="29270"/>
                </a:lnTo>
                <a:lnTo>
                  <a:pt x="524558" y="27682"/>
                </a:lnTo>
                <a:lnTo>
                  <a:pt x="522573" y="25995"/>
                </a:lnTo>
                <a:lnTo>
                  <a:pt x="519845" y="25152"/>
                </a:lnTo>
                <a:lnTo>
                  <a:pt x="535571" y="25152"/>
                </a:lnTo>
                <a:lnTo>
                  <a:pt x="535571" y="69949"/>
                </a:lnTo>
                <a:close/>
              </a:path>
              <a:path w="594359" h="71754">
                <a:moveTo>
                  <a:pt x="594029" y="26938"/>
                </a:moveTo>
                <a:lnTo>
                  <a:pt x="586141" y="26938"/>
                </a:lnTo>
                <a:lnTo>
                  <a:pt x="586141" y="0"/>
                </a:lnTo>
                <a:lnTo>
                  <a:pt x="594029" y="0"/>
                </a:lnTo>
                <a:lnTo>
                  <a:pt x="594029" y="26938"/>
                </a:lnTo>
                <a:close/>
              </a:path>
              <a:path w="594359" h="71754">
                <a:moveTo>
                  <a:pt x="572598" y="71140"/>
                </a:moveTo>
                <a:lnTo>
                  <a:pt x="562279" y="71140"/>
                </a:lnTo>
                <a:lnTo>
                  <a:pt x="556822" y="68758"/>
                </a:lnTo>
                <a:lnTo>
                  <a:pt x="552655" y="63996"/>
                </a:lnTo>
                <a:lnTo>
                  <a:pt x="548587" y="59134"/>
                </a:lnTo>
                <a:lnTo>
                  <a:pt x="546552" y="52685"/>
                </a:lnTo>
                <a:lnTo>
                  <a:pt x="546552" y="36612"/>
                </a:lnTo>
                <a:lnTo>
                  <a:pt x="548637" y="30212"/>
                </a:lnTo>
                <a:lnTo>
                  <a:pt x="552804" y="25449"/>
                </a:lnTo>
                <a:lnTo>
                  <a:pt x="556971" y="20588"/>
                </a:lnTo>
                <a:lnTo>
                  <a:pt x="562378" y="18157"/>
                </a:lnTo>
                <a:lnTo>
                  <a:pt x="572498" y="18157"/>
                </a:lnTo>
                <a:lnTo>
                  <a:pt x="575723" y="18950"/>
                </a:lnTo>
                <a:lnTo>
                  <a:pt x="578798" y="20588"/>
                </a:lnTo>
                <a:lnTo>
                  <a:pt x="581676" y="22026"/>
                </a:lnTo>
                <a:lnTo>
                  <a:pt x="584156" y="24160"/>
                </a:lnTo>
                <a:lnTo>
                  <a:pt x="584865" y="25152"/>
                </a:lnTo>
                <a:lnTo>
                  <a:pt x="566099" y="25152"/>
                </a:lnTo>
                <a:lnTo>
                  <a:pt x="562180" y="26938"/>
                </a:lnTo>
                <a:lnTo>
                  <a:pt x="559204" y="30510"/>
                </a:lnTo>
                <a:lnTo>
                  <a:pt x="556227" y="33983"/>
                </a:lnTo>
                <a:lnTo>
                  <a:pt x="554738" y="38696"/>
                </a:lnTo>
                <a:lnTo>
                  <a:pt x="554738" y="50502"/>
                </a:lnTo>
                <a:lnTo>
                  <a:pt x="556176" y="55215"/>
                </a:lnTo>
                <a:lnTo>
                  <a:pt x="559054" y="58787"/>
                </a:lnTo>
                <a:lnTo>
                  <a:pt x="562031" y="62359"/>
                </a:lnTo>
                <a:lnTo>
                  <a:pt x="566000" y="64145"/>
                </a:lnTo>
                <a:lnTo>
                  <a:pt x="584836" y="64145"/>
                </a:lnTo>
                <a:lnTo>
                  <a:pt x="584256" y="64939"/>
                </a:lnTo>
                <a:lnTo>
                  <a:pt x="581825" y="67072"/>
                </a:lnTo>
                <a:lnTo>
                  <a:pt x="578849" y="68758"/>
                </a:lnTo>
                <a:lnTo>
                  <a:pt x="575872" y="70346"/>
                </a:lnTo>
                <a:lnTo>
                  <a:pt x="572598" y="71140"/>
                </a:lnTo>
                <a:close/>
              </a:path>
              <a:path w="594359" h="71754">
                <a:moveTo>
                  <a:pt x="584836" y="64145"/>
                </a:moveTo>
                <a:lnTo>
                  <a:pt x="574136" y="64145"/>
                </a:lnTo>
                <a:lnTo>
                  <a:pt x="577112" y="63401"/>
                </a:lnTo>
                <a:lnTo>
                  <a:pt x="579890" y="61913"/>
                </a:lnTo>
                <a:lnTo>
                  <a:pt x="582668" y="60325"/>
                </a:lnTo>
                <a:lnTo>
                  <a:pt x="584751" y="58440"/>
                </a:lnTo>
                <a:lnTo>
                  <a:pt x="586141" y="56257"/>
                </a:lnTo>
                <a:lnTo>
                  <a:pt x="586141" y="33338"/>
                </a:lnTo>
                <a:lnTo>
                  <a:pt x="584751" y="31056"/>
                </a:lnTo>
                <a:lnTo>
                  <a:pt x="582668" y="29120"/>
                </a:lnTo>
                <a:lnTo>
                  <a:pt x="577112" y="25946"/>
                </a:lnTo>
                <a:lnTo>
                  <a:pt x="574136" y="25152"/>
                </a:lnTo>
                <a:lnTo>
                  <a:pt x="584865" y="25152"/>
                </a:lnTo>
                <a:lnTo>
                  <a:pt x="586141" y="26938"/>
                </a:lnTo>
                <a:lnTo>
                  <a:pt x="594029" y="26938"/>
                </a:lnTo>
                <a:lnTo>
                  <a:pt x="594029" y="62359"/>
                </a:lnTo>
                <a:lnTo>
                  <a:pt x="586141" y="62359"/>
                </a:lnTo>
                <a:lnTo>
                  <a:pt x="584836" y="64145"/>
                </a:lnTo>
                <a:close/>
              </a:path>
              <a:path w="594359" h="71754">
                <a:moveTo>
                  <a:pt x="594029" y="69949"/>
                </a:moveTo>
                <a:lnTo>
                  <a:pt x="586141" y="69949"/>
                </a:lnTo>
                <a:lnTo>
                  <a:pt x="586141" y="62359"/>
                </a:lnTo>
                <a:lnTo>
                  <a:pt x="594029" y="62359"/>
                </a:lnTo>
                <a:lnTo>
                  <a:pt x="594029" y="69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55" dirty="0">
                <a:solidFill>
                  <a:srgbClr val="000000"/>
                </a:solidFill>
              </a:rPr>
              <a:t>3</a:t>
            </a:fld>
            <a:r>
              <a:rPr spc="330" dirty="0">
                <a:solidFill>
                  <a:srgbClr val="000000"/>
                </a:solidFill>
              </a:rPr>
              <a:t> </a:t>
            </a:r>
            <a:r>
              <a:rPr spc="-30" dirty="0"/>
              <a:t>OPENSHIFT </a:t>
            </a:r>
            <a:r>
              <a:rPr spc="-25" dirty="0"/>
              <a:t>TECHNICAL</a:t>
            </a:r>
            <a:r>
              <a:rPr spc="40" dirty="0"/>
              <a:t> </a:t>
            </a:r>
            <a:r>
              <a:rPr spc="-4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53954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4193" y="2839569"/>
            <a:ext cx="2030095" cy="349250"/>
          </a:xfrm>
          <a:custGeom>
            <a:avLst/>
            <a:gdLst/>
            <a:ahLst/>
            <a:cxnLst/>
            <a:rect l="l" t="t" r="r" b="b"/>
            <a:pathLst>
              <a:path w="2030095" h="349250">
                <a:moveTo>
                  <a:pt x="0" y="0"/>
                </a:moveTo>
                <a:lnTo>
                  <a:pt x="2030095" y="0"/>
                </a:lnTo>
                <a:lnTo>
                  <a:pt x="2030095" y="348899"/>
                </a:lnTo>
                <a:lnTo>
                  <a:pt x="0" y="348899"/>
                </a:lnTo>
                <a:lnTo>
                  <a:pt x="0" y="0"/>
                </a:lnTo>
                <a:close/>
              </a:path>
            </a:pathLst>
          </a:custGeom>
          <a:solidFill>
            <a:srgbClr val="0E8C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66131" y="2975799"/>
            <a:ext cx="482600" cy="85725"/>
          </a:xfrm>
          <a:custGeom>
            <a:avLst/>
            <a:gdLst/>
            <a:ahLst/>
            <a:cxnLst/>
            <a:rect l="l" t="t" r="r" b="b"/>
            <a:pathLst>
              <a:path w="482600" h="85725">
                <a:moveTo>
                  <a:pt x="57320" y="76199"/>
                </a:moveTo>
                <a:lnTo>
                  <a:pt x="37950" y="76199"/>
                </a:lnTo>
                <a:lnTo>
                  <a:pt x="42663" y="74909"/>
                </a:lnTo>
                <a:lnTo>
                  <a:pt x="49708" y="69651"/>
                </a:lnTo>
                <a:lnTo>
                  <a:pt x="51493" y="66228"/>
                </a:lnTo>
                <a:lnTo>
                  <a:pt x="51493" y="55512"/>
                </a:lnTo>
                <a:lnTo>
                  <a:pt x="46384" y="50849"/>
                </a:lnTo>
                <a:lnTo>
                  <a:pt x="23961" y="44796"/>
                </a:lnTo>
                <a:lnTo>
                  <a:pt x="16172" y="42217"/>
                </a:lnTo>
                <a:lnTo>
                  <a:pt x="2529" y="27036"/>
                </a:lnTo>
                <a:lnTo>
                  <a:pt x="2529" y="16420"/>
                </a:lnTo>
                <a:lnTo>
                  <a:pt x="5158" y="10963"/>
                </a:lnTo>
                <a:lnTo>
                  <a:pt x="15775" y="2331"/>
                </a:lnTo>
                <a:lnTo>
                  <a:pt x="22621" y="148"/>
                </a:lnTo>
                <a:lnTo>
                  <a:pt x="30956" y="148"/>
                </a:lnTo>
                <a:lnTo>
                  <a:pt x="39708" y="864"/>
                </a:lnTo>
                <a:lnTo>
                  <a:pt x="47512" y="3013"/>
                </a:lnTo>
                <a:lnTo>
                  <a:pt x="54368" y="6594"/>
                </a:lnTo>
                <a:lnTo>
                  <a:pt x="57469" y="9226"/>
                </a:lnTo>
                <a:lnTo>
                  <a:pt x="25250" y="9226"/>
                </a:lnTo>
                <a:lnTo>
                  <a:pt x="21182" y="10467"/>
                </a:lnTo>
                <a:lnTo>
                  <a:pt x="18007" y="12947"/>
                </a:lnTo>
                <a:lnTo>
                  <a:pt x="14833" y="15328"/>
                </a:lnTo>
                <a:lnTo>
                  <a:pt x="13245" y="18454"/>
                </a:lnTo>
                <a:lnTo>
                  <a:pt x="13245" y="25300"/>
                </a:lnTo>
                <a:lnTo>
                  <a:pt x="14535" y="27780"/>
                </a:lnTo>
                <a:lnTo>
                  <a:pt x="17114" y="29765"/>
                </a:lnTo>
                <a:lnTo>
                  <a:pt x="19793" y="31749"/>
                </a:lnTo>
                <a:lnTo>
                  <a:pt x="23662" y="33386"/>
                </a:lnTo>
                <a:lnTo>
                  <a:pt x="28723" y="34676"/>
                </a:lnTo>
                <a:lnTo>
                  <a:pt x="40430" y="37851"/>
                </a:lnTo>
                <a:lnTo>
                  <a:pt x="47971" y="40481"/>
                </a:lnTo>
                <a:lnTo>
                  <a:pt x="51345" y="42564"/>
                </a:lnTo>
                <a:lnTo>
                  <a:pt x="54818" y="44648"/>
                </a:lnTo>
                <a:lnTo>
                  <a:pt x="57447" y="47227"/>
                </a:lnTo>
                <a:lnTo>
                  <a:pt x="59233" y="50303"/>
                </a:lnTo>
                <a:lnTo>
                  <a:pt x="61117" y="53279"/>
                </a:lnTo>
                <a:lnTo>
                  <a:pt x="62060" y="56901"/>
                </a:lnTo>
                <a:lnTo>
                  <a:pt x="62060" y="68708"/>
                </a:lnTo>
                <a:lnTo>
                  <a:pt x="59282" y="74661"/>
                </a:lnTo>
                <a:lnTo>
                  <a:pt x="57320" y="76199"/>
                </a:lnTo>
                <a:close/>
              </a:path>
              <a:path w="482600" h="85725">
                <a:moveTo>
                  <a:pt x="54023" y="19198"/>
                </a:moveTo>
                <a:lnTo>
                  <a:pt x="49186" y="14836"/>
                </a:lnTo>
                <a:lnTo>
                  <a:pt x="43605" y="11719"/>
                </a:lnTo>
                <a:lnTo>
                  <a:pt x="37280" y="9850"/>
                </a:lnTo>
                <a:lnTo>
                  <a:pt x="30211" y="9226"/>
                </a:lnTo>
                <a:lnTo>
                  <a:pt x="57469" y="9226"/>
                </a:lnTo>
                <a:lnTo>
                  <a:pt x="60275" y="11608"/>
                </a:lnTo>
                <a:lnTo>
                  <a:pt x="54023" y="19198"/>
                </a:lnTo>
                <a:close/>
              </a:path>
              <a:path w="482600" h="85725">
                <a:moveTo>
                  <a:pt x="40926" y="85426"/>
                </a:moveTo>
                <a:lnTo>
                  <a:pt x="31700" y="85426"/>
                </a:lnTo>
                <a:lnTo>
                  <a:pt x="22240" y="84608"/>
                </a:lnTo>
                <a:lnTo>
                  <a:pt x="13803" y="82152"/>
                </a:lnTo>
                <a:lnTo>
                  <a:pt x="6390" y="78059"/>
                </a:lnTo>
                <a:lnTo>
                  <a:pt x="0" y="72329"/>
                </a:lnTo>
                <a:lnTo>
                  <a:pt x="5953" y="64442"/>
                </a:lnTo>
                <a:lnTo>
                  <a:pt x="9325" y="68311"/>
                </a:lnTo>
                <a:lnTo>
                  <a:pt x="13294" y="71238"/>
                </a:lnTo>
                <a:lnTo>
                  <a:pt x="22422" y="75207"/>
                </a:lnTo>
                <a:lnTo>
                  <a:pt x="27135" y="76199"/>
                </a:lnTo>
                <a:lnTo>
                  <a:pt x="57320" y="76199"/>
                </a:lnTo>
                <a:lnTo>
                  <a:pt x="48269" y="83294"/>
                </a:lnTo>
                <a:lnTo>
                  <a:pt x="40926" y="85426"/>
                </a:lnTo>
                <a:close/>
              </a:path>
              <a:path w="482600" h="85725">
                <a:moveTo>
                  <a:pt x="133327" y="83938"/>
                </a:moveTo>
                <a:lnTo>
                  <a:pt x="79303" y="83938"/>
                </a:lnTo>
                <a:lnTo>
                  <a:pt x="79303" y="1339"/>
                </a:lnTo>
                <a:lnTo>
                  <a:pt x="133327" y="1339"/>
                </a:lnTo>
                <a:lnTo>
                  <a:pt x="133327" y="10566"/>
                </a:lnTo>
                <a:lnTo>
                  <a:pt x="89572" y="10566"/>
                </a:lnTo>
                <a:lnTo>
                  <a:pt x="89572" y="37206"/>
                </a:lnTo>
                <a:lnTo>
                  <a:pt x="132583" y="37206"/>
                </a:lnTo>
                <a:lnTo>
                  <a:pt x="132583" y="46284"/>
                </a:lnTo>
                <a:lnTo>
                  <a:pt x="89572" y="46284"/>
                </a:lnTo>
                <a:lnTo>
                  <a:pt x="89572" y="74711"/>
                </a:lnTo>
                <a:lnTo>
                  <a:pt x="133327" y="74711"/>
                </a:lnTo>
                <a:lnTo>
                  <a:pt x="133327" y="83938"/>
                </a:lnTo>
                <a:close/>
              </a:path>
              <a:path w="482600" h="85725">
                <a:moveTo>
                  <a:pt x="161807" y="83938"/>
                </a:moveTo>
                <a:lnTo>
                  <a:pt x="151537" y="83938"/>
                </a:lnTo>
                <a:lnTo>
                  <a:pt x="151537" y="1339"/>
                </a:lnTo>
                <a:lnTo>
                  <a:pt x="192462" y="1339"/>
                </a:lnTo>
                <a:lnTo>
                  <a:pt x="198720" y="3670"/>
                </a:lnTo>
                <a:lnTo>
                  <a:pt x="203483" y="8334"/>
                </a:lnTo>
                <a:lnTo>
                  <a:pt x="205812" y="10566"/>
                </a:lnTo>
                <a:lnTo>
                  <a:pt x="161807" y="10566"/>
                </a:lnTo>
                <a:lnTo>
                  <a:pt x="161807" y="42117"/>
                </a:lnTo>
                <a:lnTo>
                  <a:pt x="205373" y="42117"/>
                </a:lnTo>
                <a:lnTo>
                  <a:pt x="200549" y="47277"/>
                </a:lnTo>
                <a:lnTo>
                  <a:pt x="195444" y="49708"/>
                </a:lnTo>
                <a:lnTo>
                  <a:pt x="189195" y="50303"/>
                </a:lnTo>
                <a:lnTo>
                  <a:pt x="189788" y="51196"/>
                </a:lnTo>
                <a:lnTo>
                  <a:pt x="161807" y="51196"/>
                </a:lnTo>
                <a:lnTo>
                  <a:pt x="161807" y="83938"/>
                </a:lnTo>
                <a:close/>
              </a:path>
              <a:path w="482600" h="85725">
                <a:moveTo>
                  <a:pt x="205373" y="42117"/>
                </a:moveTo>
                <a:lnTo>
                  <a:pt x="188395" y="42117"/>
                </a:lnTo>
                <a:lnTo>
                  <a:pt x="192319" y="40679"/>
                </a:lnTo>
                <a:lnTo>
                  <a:pt x="198368" y="34825"/>
                </a:lnTo>
                <a:lnTo>
                  <a:pt x="199911" y="30956"/>
                </a:lnTo>
                <a:lnTo>
                  <a:pt x="199911" y="21530"/>
                </a:lnTo>
                <a:lnTo>
                  <a:pt x="198368" y="17759"/>
                </a:lnTo>
                <a:lnTo>
                  <a:pt x="195291" y="14882"/>
                </a:lnTo>
                <a:lnTo>
                  <a:pt x="192319" y="12005"/>
                </a:lnTo>
                <a:lnTo>
                  <a:pt x="188395" y="10566"/>
                </a:lnTo>
                <a:lnTo>
                  <a:pt x="205812" y="10566"/>
                </a:lnTo>
                <a:lnTo>
                  <a:pt x="208245" y="12897"/>
                </a:lnTo>
                <a:lnTo>
                  <a:pt x="210626" y="18850"/>
                </a:lnTo>
                <a:lnTo>
                  <a:pt x="210626" y="33138"/>
                </a:lnTo>
                <a:lnTo>
                  <a:pt x="208588" y="38744"/>
                </a:lnTo>
                <a:lnTo>
                  <a:pt x="205373" y="42117"/>
                </a:lnTo>
                <a:close/>
              </a:path>
              <a:path w="482600" h="85725">
                <a:moveTo>
                  <a:pt x="211512" y="83938"/>
                </a:moveTo>
                <a:lnTo>
                  <a:pt x="199311" y="83938"/>
                </a:lnTo>
                <a:lnTo>
                  <a:pt x="178326" y="51196"/>
                </a:lnTo>
                <a:lnTo>
                  <a:pt x="189788" y="51196"/>
                </a:lnTo>
                <a:lnTo>
                  <a:pt x="211512" y="83938"/>
                </a:lnTo>
                <a:close/>
              </a:path>
              <a:path w="482600" h="85725">
                <a:moveTo>
                  <a:pt x="266081" y="83938"/>
                </a:moveTo>
                <a:lnTo>
                  <a:pt x="253279" y="83938"/>
                </a:lnTo>
                <a:lnTo>
                  <a:pt x="220094" y="1339"/>
                </a:lnTo>
                <a:lnTo>
                  <a:pt x="232000" y="1339"/>
                </a:lnTo>
                <a:lnTo>
                  <a:pt x="259832" y="72627"/>
                </a:lnTo>
                <a:lnTo>
                  <a:pt x="270646" y="72627"/>
                </a:lnTo>
                <a:lnTo>
                  <a:pt x="266081" y="83938"/>
                </a:lnTo>
                <a:close/>
              </a:path>
              <a:path w="482600" h="85725">
                <a:moveTo>
                  <a:pt x="270646" y="72627"/>
                </a:moveTo>
                <a:lnTo>
                  <a:pt x="259832" y="72627"/>
                </a:lnTo>
                <a:lnTo>
                  <a:pt x="287655" y="1339"/>
                </a:lnTo>
                <a:lnTo>
                  <a:pt x="299418" y="1339"/>
                </a:lnTo>
                <a:lnTo>
                  <a:pt x="270646" y="72627"/>
                </a:lnTo>
                <a:close/>
              </a:path>
              <a:path w="482600" h="85725">
                <a:moveTo>
                  <a:pt x="322526" y="83938"/>
                </a:moveTo>
                <a:lnTo>
                  <a:pt x="312258" y="83938"/>
                </a:lnTo>
                <a:lnTo>
                  <a:pt x="312258" y="1339"/>
                </a:lnTo>
                <a:lnTo>
                  <a:pt x="322526" y="1339"/>
                </a:lnTo>
                <a:lnTo>
                  <a:pt x="322526" y="83938"/>
                </a:lnTo>
                <a:close/>
              </a:path>
              <a:path w="482600" h="85725">
                <a:moveTo>
                  <a:pt x="381743" y="85426"/>
                </a:moveTo>
                <a:lnTo>
                  <a:pt x="346039" y="67074"/>
                </a:lnTo>
                <a:lnTo>
                  <a:pt x="339176" y="42712"/>
                </a:lnTo>
                <a:lnTo>
                  <a:pt x="339938" y="33764"/>
                </a:lnTo>
                <a:lnTo>
                  <a:pt x="365070" y="3013"/>
                </a:lnTo>
                <a:lnTo>
                  <a:pt x="381743" y="0"/>
                </a:lnTo>
                <a:lnTo>
                  <a:pt x="391062" y="1023"/>
                </a:lnTo>
                <a:lnTo>
                  <a:pt x="399376" y="4092"/>
                </a:lnTo>
                <a:lnTo>
                  <a:pt x="406500" y="9078"/>
                </a:lnTo>
                <a:lnTo>
                  <a:pt x="372513" y="9078"/>
                </a:lnTo>
                <a:lnTo>
                  <a:pt x="364874" y="12302"/>
                </a:lnTo>
                <a:lnTo>
                  <a:pt x="349891" y="42712"/>
                </a:lnTo>
                <a:lnTo>
                  <a:pt x="350448" y="49689"/>
                </a:lnTo>
                <a:lnTo>
                  <a:pt x="372513" y="76199"/>
                </a:lnTo>
                <a:lnTo>
                  <a:pt x="406674" y="76199"/>
                </a:lnTo>
                <a:lnTo>
                  <a:pt x="399265" y="81334"/>
                </a:lnTo>
                <a:lnTo>
                  <a:pt x="390960" y="84403"/>
                </a:lnTo>
                <a:lnTo>
                  <a:pt x="381743" y="85426"/>
                </a:lnTo>
                <a:close/>
              </a:path>
              <a:path w="482600" h="85725">
                <a:moveTo>
                  <a:pt x="404364" y="21133"/>
                </a:moveTo>
                <a:lnTo>
                  <a:pt x="401983" y="17660"/>
                </a:lnTo>
                <a:lnTo>
                  <a:pt x="398754" y="14782"/>
                </a:lnTo>
                <a:lnTo>
                  <a:pt x="394687" y="12501"/>
                </a:lnTo>
                <a:lnTo>
                  <a:pt x="390715" y="10219"/>
                </a:lnTo>
                <a:lnTo>
                  <a:pt x="386400" y="9078"/>
                </a:lnTo>
                <a:lnTo>
                  <a:pt x="406500" y="9078"/>
                </a:lnTo>
                <a:lnTo>
                  <a:pt x="406686" y="9208"/>
                </a:lnTo>
                <a:lnTo>
                  <a:pt x="412994" y="16370"/>
                </a:lnTo>
                <a:lnTo>
                  <a:pt x="404364" y="21133"/>
                </a:lnTo>
                <a:close/>
              </a:path>
              <a:path w="482600" h="85725">
                <a:moveTo>
                  <a:pt x="406674" y="76199"/>
                </a:moveTo>
                <a:lnTo>
                  <a:pt x="386400" y="76199"/>
                </a:lnTo>
                <a:lnTo>
                  <a:pt x="390715" y="75108"/>
                </a:lnTo>
                <a:lnTo>
                  <a:pt x="394687" y="72925"/>
                </a:lnTo>
                <a:lnTo>
                  <a:pt x="398754" y="70642"/>
                </a:lnTo>
                <a:lnTo>
                  <a:pt x="401983" y="67765"/>
                </a:lnTo>
                <a:lnTo>
                  <a:pt x="404364" y="64293"/>
                </a:lnTo>
                <a:lnTo>
                  <a:pt x="413137" y="69056"/>
                </a:lnTo>
                <a:lnTo>
                  <a:pt x="406674" y="76199"/>
                </a:lnTo>
                <a:close/>
              </a:path>
              <a:path w="482600" h="85725">
                <a:moveTo>
                  <a:pt x="482441" y="83938"/>
                </a:moveTo>
                <a:lnTo>
                  <a:pt x="428415" y="83938"/>
                </a:lnTo>
                <a:lnTo>
                  <a:pt x="428415" y="1339"/>
                </a:lnTo>
                <a:lnTo>
                  <a:pt x="482441" y="1339"/>
                </a:lnTo>
                <a:lnTo>
                  <a:pt x="482441" y="10566"/>
                </a:lnTo>
                <a:lnTo>
                  <a:pt x="438683" y="10566"/>
                </a:lnTo>
                <a:lnTo>
                  <a:pt x="438683" y="37206"/>
                </a:lnTo>
                <a:lnTo>
                  <a:pt x="481698" y="37206"/>
                </a:lnTo>
                <a:lnTo>
                  <a:pt x="481698" y="46284"/>
                </a:lnTo>
                <a:lnTo>
                  <a:pt x="438683" y="46284"/>
                </a:lnTo>
                <a:lnTo>
                  <a:pt x="438683" y="74711"/>
                </a:lnTo>
                <a:lnTo>
                  <a:pt x="482441" y="74711"/>
                </a:lnTo>
                <a:lnTo>
                  <a:pt x="482441" y="839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4193" y="3648492"/>
            <a:ext cx="864235" cy="829944"/>
          </a:xfrm>
          <a:custGeom>
            <a:avLst/>
            <a:gdLst/>
            <a:ahLst/>
            <a:cxnLst/>
            <a:rect l="l" t="t" r="r" b="b"/>
            <a:pathLst>
              <a:path w="864235" h="829945">
                <a:moveTo>
                  <a:pt x="0" y="0"/>
                </a:moveTo>
                <a:lnTo>
                  <a:pt x="863698" y="0"/>
                </a:lnTo>
                <a:lnTo>
                  <a:pt x="863698" y="829498"/>
                </a:lnTo>
                <a:lnTo>
                  <a:pt x="0" y="829498"/>
                </a:lnTo>
                <a:lnTo>
                  <a:pt x="0" y="0"/>
                </a:lnTo>
                <a:close/>
              </a:path>
            </a:pathLst>
          </a:custGeom>
          <a:solidFill>
            <a:srgbClr val="155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5462" y="4025026"/>
            <a:ext cx="242180" cy="85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60641" y="3648492"/>
            <a:ext cx="864235" cy="829944"/>
          </a:xfrm>
          <a:custGeom>
            <a:avLst/>
            <a:gdLst/>
            <a:ahLst/>
            <a:cxnLst/>
            <a:rect l="l" t="t" r="r" b="b"/>
            <a:pathLst>
              <a:path w="864235" h="829945">
                <a:moveTo>
                  <a:pt x="0" y="0"/>
                </a:moveTo>
                <a:lnTo>
                  <a:pt x="863698" y="0"/>
                </a:lnTo>
                <a:lnTo>
                  <a:pt x="863698" y="829498"/>
                </a:lnTo>
                <a:lnTo>
                  <a:pt x="0" y="829498"/>
                </a:lnTo>
                <a:lnTo>
                  <a:pt x="0" y="0"/>
                </a:lnTo>
                <a:close/>
              </a:path>
            </a:pathLst>
          </a:custGeom>
          <a:solidFill>
            <a:srgbClr val="155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1910" y="4025026"/>
            <a:ext cx="242180" cy="85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6042" y="3188468"/>
            <a:ext cx="583565" cy="403225"/>
          </a:xfrm>
          <a:custGeom>
            <a:avLst/>
            <a:gdLst/>
            <a:ahLst/>
            <a:cxnLst/>
            <a:rect l="l" t="t" r="r" b="b"/>
            <a:pathLst>
              <a:path w="583564" h="403225">
                <a:moveTo>
                  <a:pt x="583198" y="0"/>
                </a:moveTo>
                <a:lnTo>
                  <a:pt x="583198" y="230024"/>
                </a:lnTo>
                <a:lnTo>
                  <a:pt x="0" y="230024"/>
                </a:lnTo>
                <a:lnTo>
                  <a:pt x="0" y="4027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10317" y="359121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24" y="43224"/>
                </a:moveTo>
                <a:lnTo>
                  <a:pt x="0" y="0"/>
                </a:lnTo>
                <a:lnTo>
                  <a:pt x="31449" y="0"/>
                </a:lnTo>
                <a:lnTo>
                  <a:pt x="1572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0317" y="359121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24" y="43224"/>
                </a:lnTo>
                <a:lnTo>
                  <a:pt x="3144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9241" y="3188468"/>
            <a:ext cx="583565" cy="403225"/>
          </a:xfrm>
          <a:custGeom>
            <a:avLst/>
            <a:gdLst/>
            <a:ahLst/>
            <a:cxnLst/>
            <a:rect l="l" t="t" r="r" b="b"/>
            <a:pathLst>
              <a:path w="583564" h="403225">
                <a:moveTo>
                  <a:pt x="0" y="0"/>
                </a:moveTo>
                <a:lnTo>
                  <a:pt x="0" y="230024"/>
                </a:lnTo>
                <a:lnTo>
                  <a:pt x="583198" y="230024"/>
                </a:lnTo>
                <a:lnTo>
                  <a:pt x="583198" y="4027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6715" y="359121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24" y="43224"/>
                </a:moveTo>
                <a:lnTo>
                  <a:pt x="0" y="0"/>
                </a:lnTo>
                <a:lnTo>
                  <a:pt x="31449" y="0"/>
                </a:lnTo>
                <a:lnTo>
                  <a:pt x="1572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6715" y="359121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24" y="43224"/>
                </a:lnTo>
                <a:lnTo>
                  <a:pt x="3144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4493" y="2152743"/>
            <a:ext cx="2030095" cy="349250"/>
          </a:xfrm>
          <a:custGeom>
            <a:avLst/>
            <a:gdLst/>
            <a:ahLst/>
            <a:cxnLst/>
            <a:rect l="l" t="t" r="r" b="b"/>
            <a:pathLst>
              <a:path w="2030095" h="349250">
                <a:moveTo>
                  <a:pt x="0" y="0"/>
                </a:moveTo>
                <a:lnTo>
                  <a:pt x="2030095" y="0"/>
                </a:lnTo>
                <a:lnTo>
                  <a:pt x="2030095" y="348901"/>
                </a:lnTo>
                <a:lnTo>
                  <a:pt x="0" y="348901"/>
                </a:lnTo>
                <a:lnTo>
                  <a:pt x="0" y="0"/>
                </a:lnTo>
                <a:close/>
              </a:path>
            </a:pathLst>
          </a:custGeom>
          <a:solidFill>
            <a:srgbClr val="6E6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76742" y="2288971"/>
            <a:ext cx="467995" cy="85725"/>
          </a:xfrm>
          <a:custGeom>
            <a:avLst/>
            <a:gdLst/>
            <a:ahLst/>
            <a:cxnLst/>
            <a:rect l="l" t="t" r="r" b="b"/>
            <a:pathLst>
              <a:path w="467995" h="85725">
                <a:moveTo>
                  <a:pt x="10269" y="83938"/>
                </a:moveTo>
                <a:lnTo>
                  <a:pt x="0" y="83938"/>
                </a:lnTo>
                <a:lnTo>
                  <a:pt x="0" y="1339"/>
                </a:lnTo>
                <a:lnTo>
                  <a:pt x="40927" y="1339"/>
                </a:lnTo>
                <a:lnTo>
                  <a:pt x="47179" y="3670"/>
                </a:lnTo>
                <a:lnTo>
                  <a:pt x="51941" y="8334"/>
                </a:lnTo>
                <a:lnTo>
                  <a:pt x="54270" y="10566"/>
                </a:lnTo>
                <a:lnTo>
                  <a:pt x="10269" y="10566"/>
                </a:lnTo>
                <a:lnTo>
                  <a:pt x="10269" y="42117"/>
                </a:lnTo>
                <a:lnTo>
                  <a:pt x="53834" y="42117"/>
                </a:lnTo>
                <a:lnTo>
                  <a:pt x="49014" y="47277"/>
                </a:lnTo>
                <a:lnTo>
                  <a:pt x="43904" y="49708"/>
                </a:lnTo>
                <a:lnTo>
                  <a:pt x="37654" y="50303"/>
                </a:lnTo>
                <a:lnTo>
                  <a:pt x="38247" y="51196"/>
                </a:lnTo>
                <a:lnTo>
                  <a:pt x="10269" y="51196"/>
                </a:lnTo>
                <a:lnTo>
                  <a:pt x="10269" y="83938"/>
                </a:lnTo>
                <a:close/>
              </a:path>
              <a:path w="467995" h="85725">
                <a:moveTo>
                  <a:pt x="53834" y="42117"/>
                </a:moveTo>
                <a:lnTo>
                  <a:pt x="36859" y="42117"/>
                </a:lnTo>
                <a:lnTo>
                  <a:pt x="40779" y="40679"/>
                </a:lnTo>
                <a:lnTo>
                  <a:pt x="46831" y="34825"/>
                </a:lnTo>
                <a:lnTo>
                  <a:pt x="48369" y="30956"/>
                </a:lnTo>
                <a:lnTo>
                  <a:pt x="48369" y="21530"/>
                </a:lnTo>
                <a:lnTo>
                  <a:pt x="46831" y="17759"/>
                </a:lnTo>
                <a:lnTo>
                  <a:pt x="43755" y="14882"/>
                </a:lnTo>
                <a:lnTo>
                  <a:pt x="40779" y="12005"/>
                </a:lnTo>
                <a:lnTo>
                  <a:pt x="36859" y="10566"/>
                </a:lnTo>
                <a:lnTo>
                  <a:pt x="54270" y="10566"/>
                </a:lnTo>
                <a:lnTo>
                  <a:pt x="56704" y="12897"/>
                </a:lnTo>
                <a:lnTo>
                  <a:pt x="59085" y="18850"/>
                </a:lnTo>
                <a:lnTo>
                  <a:pt x="59085" y="33138"/>
                </a:lnTo>
                <a:lnTo>
                  <a:pt x="57050" y="38744"/>
                </a:lnTo>
                <a:lnTo>
                  <a:pt x="53834" y="42117"/>
                </a:lnTo>
                <a:close/>
              </a:path>
              <a:path w="467995" h="85725">
                <a:moveTo>
                  <a:pt x="59977" y="83938"/>
                </a:moveTo>
                <a:lnTo>
                  <a:pt x="47774" y="83938"/>
                </a:lnTo>
                <a:lnTo>
                  <a:pt x="26789" y="51196"/>
                </a:lnTo>
                <a:lnTo>
                  <a:pt x="38247" y="51196"/>
                </a:lnTo>
                <a:lnTo>
                  <a:pt x="59977" y="83938"/>
                </a:lnTo>
                <a:close/>
              </a:path>
              <a:path w="467995" h="85725">
                <a:moveTo>
                  <a:pt x="114838" y="85426"/>
                </a:moveTo>
                <a:lnTo>
                  <a:pt x="80181" y="66823"/>
                </a:lnTo>
                <a:lnTo>
                  <a:pt x="73762" y="42712"/>
                </a:lnTo>
                <a:lnTo>
                  <a:pt x="74478" y="33820"/>
                </a:lnTo>
                <a:lnTo>
                  <a:pt x="98356" y="3013"/>
                </a:lnTo>
                <a:lnTo>
                  <a:pt x="114838" y="0"/>
                </a:lnTo>
                <a:lnTo>
                  <a:pt x="123489" y="762"/>
                </a:lnTo>
                <a:lnTo>
                  <a:pt x="131284" y="3050"/>
                </a:lnTo>
                <a:lnTo>
                  <a:pt x="138223" y="6864"/>
                </a:lnTo>
                <a:lnTo>
                  <a:pt x="140746" y="9078"/>
                </a:lnTo>
                <a:lnTo>
                  <a:pt x="105909" y="9078"/>
                </a:lnTo>
                <a:lnTo>
                  <a:pt x="98616" y="12153"/>
                </a:lnTo>
                <a:lnTo>
                  <a:pt x="84478" y="42712"/>
                </a:lnTo>
                <a:lnTo>
                  <a:pt x="84998" y="49810"/>
                </a:lnTo>
                <a:lnTo>
                  <a:pt x="105711" y="76199"/>
                </a:lnTo>
                <a:lnTo>
                  <a:pt x="141015" y="76199"/>
                </a:lnTo>
                <a:lnTo>
                  <a:pt x="138167" y="78645"/>
                </a:lnTo>
                <a:lnTo>
                  <a:pt x="131210" y="82412"/>
                </a:lnTo>
                <a:lnTo>
                  <a:pt x="123433" y="84673"/>
                </a:lnTo>
                <a:lnTo>
                  <a:pt x="114838" y="85426"/>
                </a:lnTo>
                <a:close/>
              </a:path>
              <a:path w="467995" h="85725">
                <a:moveTo>
                  <a:pt x="141015" y="76199"/>
                </a:moveTo>
                <a:lnTo>
                  <a:pt x="123867" y="76199"/>
                </a:lnTo>
                <a:lnTo>
                  <a:pt x="131160" y="73073"/>
                </a:lnTo>
                <a:lnTo>
                  <a:pt x="136716" y="66823"/>
                </a:lnTo>
                <a:lnTo>
                  <a:pt x="140427" y="61744"/>
                </a:lnTo>
                <a:lnTo>
                  <a:pt x="143078" y="56033"/>
                </a:lnTo>
                <a:lnTo>
                  <a:pt x="144669" y="49689"/>
                </a:lnTo>
                <a:lnTo>
                  <a:pt x="145199" y="42712"/>
                </a:lnTo>
                <a:lnTo>
                  <a:pt x="144669" y="35615"/>
                </a:lnTo>
                <a:lnTo>
                  <a:pt x="123867" y="9078"/>
                </a:lnTo>
                <a:lnTo>
                  <a:pt x="140746" y="9078"/>
                </a:lnTo>
                <a:lnTo>
                  <a:pt x="155766" y="42712"/>
                </a:lnTo>
                <a:lnTo>
                  <a:pt x="155050" y="51605"/>
                </a:lnTo>
                <a:lnTo>
                  <a:pt x="152902" y="59679"/>
                </a:lnTo>
                <a:lnTo>
                  <a:pt x="149291" y="66972"/>
                </a:lnTo>
                <a:lnTo>
                  <a:pt x="144307" y="73371"/>
                </a:lnTo>
                <a:lnTo>
                  <a:pt x="141015" y="76199"/>
                </a:lnTo>
                <a:close/>
              </a:path>
              <a:path w="467995" h="85725">
                <a:moveTo>
                  <a:pt x="207940" y="85426"/>
                </a:moveTo>
                <a:lnTo>
                  <a:pt x="174848" y="59521"/>
                </a:lnTo>
                <a:lnTo>
                  <a:pt x="174298" y="51940"/>
                </a:lnTo>
                <a:lnTo>
                  <a:pt x="174298" y="1339"/>
                </a:lnTo>
                <a:lnTo>
                  <a:pt x="184576" y="1339"/>
                </a:lnTo>
                <a:lnTo>
                  <a:pt x="184687" y="59521"/>
                </a:lnTo>
                <a:lnTo>
                  <a:pt x="186557" y="65186"/>
                </a:lnTo>
                <a:lnTo>
                  <a:pt x="190529" y="69651"/>
                </a:lnTo>
                <a:lnTo>
                  <a:pt x="194491" y="74016"/>
                </a:lnTo>
                <a:lnTo>
                  <a:pt x="200301" y="76199"/>
                </a:lnTo>
                <a:lnTo>
                  <a:pt x="233297" y="76199"/>
                </a:lnTo>
                <a:lnTo>
                  <a:pt x="232943" y="76645"/>
                </a:lnTo>
                <a:lnTo>
                  <a:pt x="228139" y="80487"/>
                </a:lnTo>
                <a:lnTo>
                  <a:pt x="222371" y="83231"/>
                </a:lnTo>
                <a:lnTo>
                  <a:pt x="215638" y="84877"/>
                </a:lnTo>
                <a:lnTo>
                  <a:pt x="207940" y="85426"/>
                </a:lnTo>
                <a:close/>
              </a:path>
              <a:path w="467995" h="85725">
                <a:moveTo>
                  <a:pt x="233297" y="76199"/>
                </a:moveTo>
                <a:lnTo>
                  <a:pt x="215675" y="76199"/>
                </a:lnTo>
                <a:lnTo>
                  <a:pt x="221485" y="74016"/>
                </a:lnTo>
                <a:lnTo>
                  <a:pt x="229314" y="65186"/>
                </a:lnTo>
                <a:lnTo>
                  <a:pt x="231193" y="59521"/>
                </a:lnTo>
                <a:lnTo>
                  <a:pt x="231305" y="1339"/>
                </a:lnTo>
                <a:lnTo>
                  <a:pt x="241725" y="1339"/>
                </a:lnTo>
                <a:lnTo>
                  <a:pt x="241715" y="51940"/>
                </a:lnTo>
                <a:lnTo>
                  <a:pt x="236783" y="71799"/>
                </a:lnTo>
                <a:lnTo>
                  <a:pt x="233297" y="76199"/>
                </a:lnTo>
                <a:close/>
              </a:path>
              <a:path w="467995" h="85725">
                <a:moveTo>
                  <a:pt x="320164" y="10566"/>
                </a:moveTo>
                <a:lnTo>
                  <a:pt x="257508" y="10566"/>
                </a:lnTo>
                <a:lnTo>
                  <a:pt x="257508" y="1339"/>
                </a:lnTo>
                <a:lnTo>
                  <a:pt x="320164" y="1339"/>
                </a:lnTo>
                <a:lnTo>
                  <a:pt x="320164" y="10566"/>
                </a:lnTo>
                <a:close/>
              </a:path>
              <a:path w="467995" h="85725">
                <a:moveTo>
                  <a:pt x="293827" y="83938"/>
                </a:moveTo>
                <a:lnTo>
                  <a:pt x="283559" y="83938"/>
                </a:lnTo>
                <a:lnTo>
                  <a:pt x="283559" y="10566"/>
                </a:lnTo>
                <a:lnTo>
                  <a:pt x="293827" y="10566"/>
                </a:lnTo>
                <a:lnTo>
                  <a:pt x="293827" y="83938"/>
                </a:lnTo>
                <a:close/>
              </a:path>
              <a:path w="467995" h="85725">
                <a:moveTo>
                  <a:pt x="389553" y="83938"/>
                </a:moveTo>
                <a:lnTo>
                  <a:pt x="335527" y="83938"/>
                </a:lnTo>
                <a:lnTo>
                  <a:pt x="335527" y="1339"/>
                </a:lnTo>
                <a:lnTo>
                  <a:pt x="389553" y="1339"/>
                </a:lnTo>
                <a:lnTo>
                  <a:pt x="389553" y="10566"/>
                </a:lnTo>
                <a:lnTo>
                  <a:pt x="345795" y="10566"/>
                </a:lnTo>
                <a:lnTo>
                  <a:pt x="345795" y="37206"/>
                </a:lnTo>
                <a:lnTo>
                  <a:pt x="388810" y="37206"/>
                </a:lnTo>
                <a:lnTo>
                  <a:pt x="388810" y="46284"/>
                </a:lnTo>
                <a:lnTo>
                  <a:pt x="345795" y="46284"/>
                </a:lnTo>
                <a:lnTo>
                  <a:pt x="345795" y="74711"/>
                </a:lnTo>
                <a:lnTo>
                  <a:pt x="389553" y="74711"/>
                </a:lnTo>
                <a:lnTo>
                  <a:pt x="389553" y="83938"/>
                </a:lnTo>
                <a:close/>
              </a:path>
              <a:path w="467995" h="85725">
                <a:moveTo>
                  <a:pt x="418033" y="83938"/>
                </a:moveTo>
                <a:lnTo>
                  <a:pt x="407765" y="83938"/>
                </a:lnTo>
                <a:lnTo>
                  <a:pt x="407765" y="1339"/>
                </a:lnTo>
                <a:lnTo>
                  <a:pt x="448694" y="1339"/>
                </a:lnTo>
                <a:lnTo>
                  <a:pt x="454942" y="3670"/>
                </a:lnTo>
                <a:lnTo>
                  <a:pt x="459705" y="8334"/>
                </a:lnTo>
                <a:lnTo>
                  <a:pt x="462034" y="10566"/>
                </a:lnTo>
                <a:lnTo>
                  <a:pt x="418033" y="10566"/>
                </a:lnTo>
                <a:lnTo>
                  <a:pt x="418033" y="42117"/>
                </a:lnTo>
                <a:lnTo>
                  <a:pt x="461595" y="42117"/>
                </a:lnTo>
                <a:lnTo>
                  <a:pt x="460743" y="43011"/>
                </a:lnTo>
                <a:lnTo>
                  <a:pt x="456780" y="47277"/>
                </a:lnTo>
                <a:lnTo>
                  <a:pt x="451666" y="49708"/>
                </a:lnTo>
                <a:lnTo>
                  <a:pt x="445417" y="50303"/>
                </a:lnTo>
                <a:lnTo>
                  <a:pt x="446010" y="51196"/>
                </a:lnTo>
                <a:lnTo>
                  <a:pt x="418033" y="51196"/>
                </a:lnTo>
                <a:lnTo>
                  <a:pt x="418033" y="83938"/>
                </a:lnTo>
                <a:close/>
              </a:path>
              <a:path w="467995" h="85725">
                <a:moveTo>
                  <a:pt x="461595" y="42117"/>
                </a:moveTo>
                <a:lnTo>
                  <a:pt x="444627" y="42117"/>
                </a:lnTo>
                <a:lnTo>
                  <a:pt x="448541" y="40679"/>
                </a:lnTo>
                <a:lnTo>
                  <a:pt x="454590" y="34825"/>
                </a:lnTo>
                <a:lnTo>
                  <a:pt x="456133" y="30956"/>
                </a:lnTo>
                <a:lnTo>
                  <a:pt x="456133" y="21530"/>
                </a:lnTo>
                <a:lnTo>
                  <a:pt x="454590" y="17759"/>
                </a:lnTo>
                <a:lnTo>
                  <a:pt x="451513" y="14882"/>
                </a:lnTo>
                <a:lnTo>
                  <a:pt x="448541" y="12005"/>
                </a:lnTo>
                <a:lnTo>
                  <a:pt x="444627" y="10566"/>
                </a:lnTo>
                <a:lnTo>
                  <a:pt x="462034" y="10566"/>
                </a:lnTo>
                <a:lnTo>
                  <a:pt x="464467" y="12897"/>
                </a:lnTo>
                <a:lnTo>
                  <a:pt x="466848" y="18850"/>
                </a:lnTo>
                <a:lnTo>
                  <a:pt x="466848" y="33138"/>
                </a:lnTo>
                <a:lnTo>
                  <a:pt x="464810" y="38744"/>
                </a:lnTo>
                <a:lnTo>
                  <a:pt x="461595" y="42117"/>
                </a:lnTo>
                <a:close/>
              </a:path>
              <a:path w="467995" h="85725">
                <a:moveTo>
                  <a:pt x="467744" y="83938"/>
                </a:moveTo>
                <a:lnTo>
                  <a:pt x="455533" y="83938"/>
                </a:lnTo>
                <a:lnTo>
                  <a:pt x="434549" y="51196"/>
                </a:lnTo>
                <a:lnTo>
                  <a:pt x="446010" y="51196"/>
                </a:lnTo>
                <a:lnTo>
                  <a:pt x="467744" y="839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09541" y="2501644"/>
            <a:ext cx="635" cy="280670"/>
          </a:xfrm>
          <a:custGeom>
            <a:avLst/>
            <a:gdLst/>
            <a:ahLst/>
            <a:cxnLst/>
            <a:rect l="l" t="t" r="r" b="b"/>
            <a:pathLst>
              <a:path w="635" h="280669">
                <a:moveTo>
                  <a:pt x="0" y="0"/>
                </a:moveTo>
                <a:lnTo>
                  <a:pt x="0" y="168974"/>
                </a:lnTo>
                <a:lnTo>
                  <a:pt x="599" y="168974"/>
                </a:lnTo>
                <a:lnTo>
                  <a:pt x="599" y="2806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94416" y="278229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24" y="43224"/>
                </a:moveTo>
                <a:lnTo>
                  <a:pt x="0" y="0"/>
                </a:lnTo>
                <a:lnTo>
                  <a:pt x="31449" y="0"/>
                </a:lnTo>
                <a:lnTo>
                  <a:pt x="1572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4416" y="278229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24" y="43224"/>
                </a:lnTo>
                <a:lnTo>
                  <a:pt x="3144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89738" y="3648492"/>
            <a:ext cx="864235" cy="829944"/>
          </a:xfrm>
          <a:custGeom>
            <a:avLst/>
            <a:gdLst/>
            <a:ahLst/>
            <a:cxnLst/>
            <a:rect l="l" t="t" r="r" b="b"/>
            <a:pathLst>
              <a:path w="864234" h="829945">
                <a:moveTo>
                  <a:pt x="0" y="0"/>
                </a:moveTo>
                <a:lnTo>
                  <a:pt x="863698" y="0"/>
                </a:lnTo>
                <a:lnTo>
                  <a:pt x="863698" y="829498"/>
                </a:lnTo>
                <a:lnTo>
                  <a:pt x="0" y="829498"/>
                </a:lnTo>
                <a:lnTo>
                  <a:pt x="0" y="0"/>
                </a:lnTo>
                <a:close/>
              </a:path>
            </a:pathLst>
          </a:custGeom>
          <a:solidFill>
            <a:srgbClr val="5295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01013" y="4025026"/>
            <a:ext cx="242180" cy="85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56839" y="3013993"/>
            <a:ext cx="1064895" cy="635000"/>
          </a:xfrm>
          <a:custGeom>
            <a:avLst/>
            <a:gdLst/>
            <a:ahLst/>
            <a:cxnLst/>
            <a:rect l="l" t="t" r="r" b="b"/>
            <a:pathLst>
              <a:path w="1064895" h="635000">
                <a:moveTo>
                  <a:pt x="1064747" y="634498"/>
                </a:moveTo>
                <a:lnTo>
                  <a:pt x="1064747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38114" y="3003294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89">
                <a:moveTo>
                  <a:pt x="29424" y="21399"/>
                </a:moveTo>
                <a:lnTo>
                  <a:pt x="0" y="10699"/>
                </a:lnTo>
                <a:lnTo>
                  <a:pt x="29424" y="0"/>
                </a:lnTo>
                <a:lnTo>
                  <a:pt x="18724" y="10699"/>
                </a:lnTo>
                <a:lnTo>
                  <a:pt x="29424" y="213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38114" y="3003294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89">
                <a:moveTo>
                  <a:pt x="18724" y="10699"/>
                </a:moveTo>
                <a:lnTo>
                  <a:pt x="29424" y="0"/>
                </a:lnTo>
                <a:lnTo>
                  <a:pt x="0" y="10699"/>
                </a:lnTo>
                <a:lnTo>
                  <a:pt x="29424" y="21399"/>
                </a:lnTo>
                <a:lnTo>
                  <a:pt x="18724" y="10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35566" y="1292764"/>
            <a:ext cx="242245" cy="425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37192" y="1292777"/>
            <a:ext cx="579273" cy="4252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07441" y="1782543"/>
            <a:ext cx="1905" cy="313055"/>
          </a:xfrm>
          <a:custGeom>
            <a:avLst/>
            <a:gdLst/>
            <a:ahLst/>
            <a:cxnLst/>
            <a:rect l="l" t="t" r="r" b="b"/>
            <a:pathLst>
              <a:path w="1904" h="313055">
                <a:moveTo>
                  <a:pt x="0" y="0"/>
                </a:moveTo>
                <a:lnTo>
                  <a:pt x="1774" y="31305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93491" y="209550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974" y="43314"/>
                </a:moveTo>
                <a:lnTo>
                  <a:pt x="0" y="179"/>
                </a:lnTo>
                <a:lnTo>
                  <a:pt x="31449" y="0"/>
                </a:lnTo>
                <a:lnTo>
                  <a:pt x="15974" y="433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93491" y="209550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179"/>
                </a:moveTo>
                <a:lnTo>
                  <a:pt x="15974" y="43314"/>
                </a:lnTo>
                <a:lnTo>
                  <a:pt x="31449" y="0"/>
                </a:lnTo>
                <a:lnTo>
                  <a:pt x="0" y="17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09830" y="1458721"/>
            <a:ext cx="900430" cy="72390"/>
          </a:xfrm>
          <a:custGeom>
            <a:avLst/>
            <a:gdLst/>
            <a:ahLst/>
            <a:cxnLst/>
            <a:rect l="l" t="t" r="r" b="b"/>
            <a:pathLst>
              <a:path w="900429" h="72390">
                <a:moveTo>
                  <a:pt x="45839" y="70990"/>
                </a:moveTo>
                <a:lnTo>
                  <a:pt x="0" y="70990"/>
                </a:lnTo>
                <a:lnTo>
                  <a:pt x="0" y="1041"/>
                </a:lnTo>
                <a:lnTo>
                  <a:pt x="45839" y="1041"/>
                </a:lnTo>
                <a:lnTo>
                  <a:pt x="45839" y="8929"/>
                </a:lnTo>
                <a:lnTo>
                  <a:pt x="8631" y="8929"/>
                </a:lnTo>
                <a:lnTo>
                  <a:pt x="8631" y="31402"/>
                </a:lnTo>
                <a:lnTo>
                  <a:pt x="45095" y="31402"/>
                </a:lnTo>
                <a:lnTo>
                  <a:pt x="45095" y="39141"/>
                </a:lnTo>
                <a:lnTo>
                  <a:pt x="8631" y="39141"/>
                </a:lnTo>
                <a:lnTo>
                  <a:pt x="8631" y="63251"/>
                </a:lnTo>
                <a:lnTo>
                  <a:pt x="45839" y="63251"/>
                </a:lnTo>
                <a:lnTo>
                  <a:pt x="45839" y="70990"/>
                </a:lnTo>
                <a:close/>
              </a:path>
              <a:path w="900429" h="72390">
                <a:moveTo>
                  <a:pt x="61475" y="70990"/>
                </a:moveTo>
                <a:lnTo>
                  <a:pt x="50759" y="70990"/>
                </a:lnTo>
                <a:lnTo>
                  <a:pt x="77994" y="35123"/>
                </a:lnTo>
                <a:lnTo>
                  <a:pt x="52396" y="1041"/>
                </a:lnTo>
                <a:lnTo>
                  <a:pt x="62963" y="1041"/>
                </a:lnTo>
                <a:lnTo>
                  <a:pt x="83799" y="29021"/>
                </a:lnTo>
                <a:lnTo>
                  <a:pt x="94011" y="29021"/>
                </a:lnTo>
                <a:lnTo>
                  <a:pt x="89455" y="35123"/>
                </a:lnTo>
                <a:lnTo>
                  <a:pt x="94062" y="41225"/>
                </a:lnTo>
                <a:lnTo>
                  <a:pt x="83799" y="41225"/>
                </a:lnTo>
                <a:lnTo>
                  <a:pt x="61475" y="70990"/>
                </a:lnTo>
                <a:close/>
              </a:path>
              <a:path w="900429" h="72390">
                <a:moveTo>
                  <a:pt x="94011" y="29021"/>
                </a:moveTo>
                <a:lnTo>
                  <a:pt x="83799" y="29021"/>
                </a:lnTo>
                <a:lnTo>
                  <a:pt x="104337" y="1041"/>
                </a:lnTo>
                <a:lnTo>
                  <a:pt x="114903" y="1041"/>
                </a:lnTo>
                <a:lnTo>
                  <a:pt x="94011" y="29021"/>
                </a:lnTo>
                <a:close/>
              </a:path>
              <a:path w="900429" h="72390">
                <a:moveTo>
                  <a:pt x="116541" y="70990"/>
                </a:moveTo>
                <a:lnTo>
                  <a:pt x="105974" y="70990"/>
                </a:lnTo>
                <a:lnTo>
                  <a:pt x="83799" y="41225"/>
                </a:lnTo>
                <a:lnTo>
                  <a:pt x="94062" y="41225"/>
                </a:lnTo>
                <a:lnTo>
                  <a:pt x="116541" y="70990"/>
                </a:lnTo>
                <a:close/>
              </a:path>
              <a:path w="900429" h="72390">
                <a:moveTo>
                  <a:pt x="172153" y="8929"/>
                </a:moveTo>
                <a:lnTo>
                  <a:pt x="119171" y="8929"/>
                </a:lnTo>
                <a:lnTo>
                  <a:pt x="119171" y="1041"/>
                </a:lnTo>
                <a:lnTo>
                  <a:pt x="172153" y="1041"/>
                </a:lnTo>
                <a:lnTo>
                  <a:pt x="172153" y="8929"/>
                </a:lnTo>
                <a:close/>
              </a:path>
              <a:path w="900429" h="72390">
                <a:moveTo>
                  <a:pt x="149978" y="70990"/>
                </a:moveTo>
                <a:lnTo>
                  <a:pt x="141197" y="70990"/>
                </a:lnTo>
                <a:lnTo>
                  <a:pt x="141197" y="8929"/>
                </a:lnTo>
                <a:lnTo>
                  <a:pt x="149978" y="8929"/>
                </a:lnTo>
                <a:lnTo>
                  <a:pt x="149978" y="70990"/>
                </a:lnTo>
                <a:close/>
              </a:path>
              <a:path w="900429" h="72390">
                <a:moveTo>
                  <a:pt x="227628" y="70990"/>
                </a:moveTo>
                <a:lnTo>
                  <a:pt x="181789" y="70990"/>
                </a:lnTo>
                <a:lnTo>
                  <a:pt x="181789" y="1041"/>
                </a:lnTo>
                <a:lnTo>
                  <a:pt x="227628" y="1041"/>
                </a:lnTo>
                <a:lnTo>
                  <a:pt x="227628" y="8929"/>
                </a:lnTo>
                <a:lnTo>
                  <a:pt x="190421" y="8929"/>
                </a:lnTo>
                <a:lnTo>
                  <a:pt x="190421" y="31402"/>
                </a:lnTo>
                <a:lnTo>
                  <a:pt x="226884" y="31402"/>
                </a:lnTo>
                <a:lnTo>
                  <a:pt x="226884" y="39141"/>
                </a:lnTo>
                <a:lnTo>
                  <a:pt x="190421" y="39141"/>
                </a:lnTo>
                <a:lnTo>
                  <a:pt x="190421" y="63251"/>
                </a:lnTo>
                <a:lnTo>
                  <a:pt x="227628" y="63251"/>
                </a:lnTo>
                <a:lnTo>
                  <a:pt x="227628" y="70990"/>
                </a:lnTo>
                <a:close/>
              </a:path>
              <a:path w="900429" h="72390">
                <a:moveTo>
                  <a:pt x="248175" y="70990"/>
                </a:moveTo>
                <a:lnTo>
                  <a:pt x="239544" y="70990"/>
                </a:lnTo>
                <a:lnTo>
                  <a:pt x="239544" y="1041"/>
                </a:lnTo>
                <a:lnTo>
                  <a:pt x="274220" y="1041"/>
                </a:lnTo>
                <a:lnTo>
                  <a:pt x="279479" y="3026"/>
                </a:lnTo>
                <a:lnTo>
                  <a:pt x="283448" y="6994"/>
                </a:lnTo>
                <a:lnTo>
                  <a:pt x="285482" y="8929"/>
                </a:lnTo>
                <a:lnTo>
                  <a:pt x="248175" y="8929"/>
                </a:lnTo>
                <a:lnTo>
                  <a:pt x="248175" y="35569"/>
                </a:lnTo>
                <a:lnTo>
                  <a:pt x="285188" y="35569"/>
                </a:lnTo>
                <a:lnTo>
                  <a:pt x="280967" y="40034"/>
                </a:lnTo>
                <a:lnTo>
                  <a:pt x="276651" y="42068"/>
                </a:lnTo>
                <a:lnTo>
                  <a:pt x="271392" y="42564"/>
                </a:lnTo>
                <a:lnTo>
                  <a:pt x="271788" y="43159"/>
                </a:lnTo>
                <a:lnTo>
                  <a:pt x="248175" y="43159"/>
                </a:lnTo>
                <a:lnTo>
                  <a:pt x="248175" y="70990"/>
                </a:lnTo>
                <a:close/>
              </a:path>
              <a:path w="900429" h="72390">
                <a:moveTo>
                  <a:pt x="285188" y="35569"/>
                </a:moveTo>
                <a:lnTo>
                  <a:pt x="270797" y="35569"/>
                </a:lnTo>
                <a:lnTo>
                  <a:pt x="274121" y="34328"/>
                </a:lnTo>
                <a:lnTo>
                  <a:pt x="276601" y="31848"/>
                </a:lnTo>
                <a:lnTo>
                  <a:pt x="279181" y="29368"/>
                </a:lnTo>
                <a:lnTo>
                  <a:pt x="280471" y="26144"/>
                </a:lnTo>
                <a:lnTo>
                  <a:pt x="280471" y="18206"/>
                </a:lnTo>
                <a:lnTo>
                  <a:pt x="279181" y="15031"/>
                </a:lnTo>
                <a:lnTo>
                  <a:pt x="276601" y="12650"/>
                </a:lnTo>
                <a:lnTo>
                  <a:pt x="274121" y="10169"/>
                </a:lnTo>
                <a:lnTo>
                  <a:pt x="270797" y="8929"/>
                </a:lnTo>
                <a:lnTo>
                  <a:pt x="285482" y="8929"/>
                </a:lnTo>
                <a:lnTo>
                  <a:pt x="287515" y="10864"/>
                </a:lnTo>
                <a:lnTo>
                  <a:pt x="289550" y="15923"/>
                </a:lnTo>
                <a:lnTo>
                  <a:pt x="289550" y="28029"/>
                </a:lnTo>
                <a:lnTo>
                  <a:pt x="287813" y="32791"/>
                </a:lnTo>
                <a:lnTo>
                  <a:pt x="285188" y="35569"/>
                </a:lnTo>
                <a:close/>
              </a:path>
              <a:path w="900429" h="72390">
                <a:moveTo>
                  <a:pt x="290294" y="70990"/>
                </a:moveTo>
                <a:lnTo>
                  <a:pt x="280025" y="70990"/>
                </a:lnTo>
                <a:lnTo>
                  <a:pt x="262165" y="43159"/>
                </a:lnTo>
                <a:lnTo>
                  <a:pt x="271788" y="43159"/>
                </a:lnTo>
                <a:lnTo>
                  <a:pt x="290294" y="70990"/>
                </a:lnTo>
                <a:close/>
              </a:path>
              <a:path w="900429" h="72390">
                <a:moveTo>
                  <a:pt x="309888" y="70990"/>
                </a:moveTo>
                <a:lnTo>
                  <a:pt x="301256" y="70990"/>
                </a:lnTo>
                <a:lnTo>
                  <a:pt x="301256" y="1041"/>
                </a:lnTo>
                <a:lnTo>
                  <a:pt x="310186" y="1041"/>
                </a:lnTo>
                <a:lnTo>
                  <a:pt x="320588" y="15179"/>
                </a:lnTo>
                <a:lnTo>
                  <a:pt x="309888" y="15179"/>
                </a:lnTo>
                <a:lnTo>
                  <a:pt x="309888" y="70990"/>
                </a:lnTo>
                <a:close/>
              </a:path>
              <a:path w="900429" h="72390">
                <a:moveTo>
                  <a:pt x="359151" y="55661"/>
                </a:moveTo>
                <a:lnTo>
                  <a:pt x="350370" y="55661"/>
                </a:lnTo>
                <a:lnTo>
                  <a:pt x="350370" y="1041"/>
                </a:lnTo>
                <a:lnTo>
                  <a:pt x="359151" y="1041"/>
                </a:lnTo>
                <a:lnTo>
                  <a:pt x="359151" y="55661"/>
                </a:lnTo>
                <a:close/>
              </a:path>
              <a:path w="900429" h="72390">
                <a:moveTo>
                  <a:pt x="359151" y="70990"/>
                </a:moveTo>
                <a:lnTo>
                  <a:pt x="350667" y="70990"/>
                </a:lnTo>
                <a:lnTo>
                  <a:pt x="309888" y="15179"/>
                </a:lnTo>
                <a:lnTo>
                  <a:pt x="320588" y="15179"/>
                </a:lnTo>
                <a:lnTo>
                  <a:pt x="350370" y="55661"/>
                </a:lnTo>
                <a:lnTo>
                  <a:pt x="359151" y="55661"/>
                </a:lnTo>
                <a:lnTo>
                  <a:pt x="359151" y="70990"/>
                </a:lnTo>
                <a:close/>
              </a:path>
              <a:path w="900429" h="72390">
                <a:moveTo>
                  <a:pt x="375798" y="70990"/>
                </a:moveTo>
                <a:lnTo>
                  <a:pt x="365827" y="70990"/>
                </a:lnTo>
                <a:lnTo>
                  <a:pt x="393956" y="1041"/>
                </a:lnTo>
                <a:lnTo>
                  <a:pt x="404820" y="1041"/>
                </a:lnTo>
                <a:lnTo>
                  <a:pt x="408471" y="10120"/>
                </a:lnTo>
                <a:lnTo>
                  <a:pt x="399462" y="10120"/>
                </a:lnTo>
                <a:lnTo>
                  <a:pt x="384579" y="47773"/>
                </a:lnTo>
                <a:lnTo>
                  <a:pt x="423612" y="47773"/>
                </a:lnTo>
                <a:lnTo>
                  <a:pt x="426724" y="55512"/>
                </a:lnTo>
                <a:lnTo>
                  <a:pt x="382050" y="55512"/>
                </a:lnTo>
                <a:lnTo>
                  <a:pt x="375798" y="70990"/>
                </a:lnTo>
                <a:close/>
              </a:path>
              <a:path w="900429" h="72390">
                <a:moveTo>
                  <a:pt x="423612" y="47773"/>
                </a:moveTo>
                <a:lnTo>
                  <a:pt x="414195" y="47773"/>
                </a:lnTo>
                <a:lnTo>
                  <a:pt x="399462" y="10120"/>
                </a:lnTo>
                <a:lnTo>
                  <a:pt x="408471" y="10120"/>
                </a:lnTo>
                <a:lnTo>
                  <a:pt x="423612" y="47773"/>
                </a:lnTo>
                <a:close/>
              </a:path>
              <a:path w="900429" h="72390">
                <a:moveTo>
                  <a:pt x="432948" y="70990"/>
                </a:moveTo>
                <a:lnTo>
                  <a:pt x="422977" y="70990"/>
                </a:lnTo>
                <a:lnTo>
                  <a:pt x="416726" y="55512"/>
                </a:lnTo>
                <a:lnTo>
                  <a:pt x="426724" y="55512"/>
                </a:lnTo>
                <a:lnTo>
                  <a:pt x="432948" y="70990"/>
                </a:lnTo>
                <a:close/>
              </a:path>
              <a:path w="900429" h="72390">
                <a:moveTo>
                  <a:pt x="481133" y="70990"/>
                </a:moveTo>
                <a:lnTo>
                  <a:pt x="439907" y="70990"/>
                </a:lnTo>
                <a:lnTo>
                  <a:pt x="439907" y="1041"/>
                </a:lnTo>
                <a:lnTo>
                  <a:pt x="448540" y="1041"/>
                </a:lnTo>
                <a:lnTo>
                  <a:pt x="448540" y="63251"/>
                </a:lnTo>
                <a:lnTo>
                  <a:pt x="481133" y="63251"/>
                </a:lnTo>
                <a:lnTo>
                  <a:pt x="481133" y="70990"/>
                </a:lnTo>
                <a:close/>
              </a:path>
              <a:path w="900429" h="72390">
                <a:moveTo>
                  <a:pt x="566081" y="8929"/>
                </a:moveTo>
                <a:lnTo>
                  <a:pt x="513098" y="8929"/>
                </a:lnTo>
                <a:lnTo>
                  <a:pt x="513098" y="1041"/>
                </a:lnTo>
                <a:lnTo>
                  <a:pt x="566081" y="1041"/>
                </a:lnTo>
                <a:lnTo>
                  <a:pt x="566081" y="8929"/>
                </a:lnTo>
                <a:close/>
              </a:path>
              <a:path w="900429" h="72390">
                <a:moveTo>
                  <a:pt x="543906" y="70990"/>
                </a:moveTo>
                <a:lnTo>
                  <a:pt x="535125" y="70990"/>
                </a:lnTo>
                <a:lnTo>
                  <a:pt x="535125" y="8929"/>
                </a:lnTo>
                <a:lnTo>
                  <a:pt x="543906" y="8929"/>
                </a:lnTo>
                <a:lnTo>
                  <a:pt x="543906" y="70990"/>
                </a:lnTo>
                <a:close/>
              </a:path>
              <a:path w="900429" h="72390">
                <a:moveTo>
                  <a:pt x="584349" y="70990"/>
                </a:moveTo>
                <a:lnTo>
                  <a:pt x="575716" y="70990"/>
                </a:lnTo>
                <a:lnTo>
                  <a:pt x="575716" y="1041"/>
                </a:lnTo>
                <a:lnTo>
                  <a:pt x="610394" y="1041"/>
                </a:lnTo>
                <a:lnTo>
                  <a:pt x="615653" y="3026"/>
                </a:lnTo>
                <a:lnTo>
                  <a:pt x="619621" y="6994"/>
                </a:lnTo>
                <a:lnTo>
                  <a:pt x="621655" y="8929"/>
                </a:lnTo>
                <a:lnTo>
                  <a:pt x="584349" y="8929"/>
                </a:lnTo>
                <a:lnTo>
                  <a:pt x="584349" y="35569"/>
                </a:lnTo>
                <a:lnTo>
                  <a:pt x="621361" y="35569"/>
                </a:lnTo>
                <a:lnTo>
                  <a:pt x="617140" y="40034"/>
                </a:lnTo>
                <a:lnTo>
                  <a:pt x="612825" y="42068"/>
                </a:lnTo>
                <a:lnTo>
                  <a:pt x="607566" y="42564"/>
                </a:lnTo>
                <a:lnTo>
                  <a:pt x="607962" y="43159"/>
                </a:lnTo>
                <a:lnTo>
                  <a:pt x="584349" y="43159"/>
                </a:lnTo>
                <a:lnTo>
                  <a:pt x="584349" y="70990"/>
                </a:lnTo>
                <a:close/>
              </a:path>
              <a:path w="900429" h="72390">
                <a:moveTo>
                  <a:pt x="621361" y="35569"/>
                </a:moveTo>
                <a:lnTo>
                  <a:pt x="606971" y="35569"/>
                </a:lnTo>
                <a:lnTo>
                  <a:pt x="610295" y="34328"/>
                </a:lnTo>
                <a:lnTo>
                  <a:pt x="612775" y="31848"/>
                </a:lnTo>
                <a:lnTo>
                  <a:pt x="615355" y="29368"/>
                </a:lnTo>
                <a:lnTo>
                  <a:pt x="616644" y="26144"/>
                </a:lnTo>
                <a:lnTo>
                  <a:pt x="616644" y="18206"/>
                </a:lnTo>
                <a:lnTo>
                  <a:pt x="615355" y="15031"/>
                </a:lnTo>
                <a:lnTo>
                  <a:pt x="612775" y="12650"/>
                </a:lnTo>
                <a:lnTo>
                  <a:pt x="610295" y="10169"/>
                </a:lnTo>
                <a:lnTo>
                  <a:pt x="606971" y="8929"/>
                </a:lnTo>
                <a:lnTo>
                  <a:pt x="621655" y="8929"/>
                </a:lnTo>
                <a:lnTo>
                  <a:pt x="623689" y="10864"/>
                </a:lnTo>
                <a:lnTo>
                  <a:pt x="625722" y="15923"/>
                </a:lnTo>
                <a:lnTo>
                  <a:pt x="625722" y="28029"/>
                </a:lnTo>
                <a:lnTo>
                  <a:pt x="623987" y="32791"/>
                </a:lnTo>
                <a:lnTo>
                  <a:pt x="621361" y="35569"/>
                </a:lnTo>
                <a:close/>
              </a:path>
              <a:path w="900429" h="72390">
                <a:moveTo>
                  <a:pt x="626467" y="70990"/>
                </a:moveTo>
                <a:lnTo>
                  <a:pt x="616197" y="70990"/>
                </a:lnTo>
                <a:lnTo>
                  <a:pt x="598338" y="43159"/>
                </a:lnTo>
                <a:lnTo>
                  <a:pt x="607962" y="43159"/>
                </a:lnTo>
                <a:lnTo>
                  <a:pt x="626467" y="70990"/>
                </a:lnTo>
                <a:close/>
              </a:path>
              <a:path w="900429" h="72390">
                <a:moveTo>
                  <a:pt x="640109" y="70990"/>
                </a:moveTo>
                <a:lnTo>
                  <a:pt x="630137" y="70990"/>
                </a:lnTo>
                <a:lnTo>
                  <a:pt x="658266" y="1041"/>
                </a:lnTo>
                <a:lnTo>
                  <a:pt x="669130" y="1041"/>
                </a:lnTo>
                <a:lnTo>
                  <a:pt x="672781" y="10120"/>
                </a:lnTo>
                <a:lnTo>
                  <a:pt x="663772" y="10120"/>
                </a:lnTo>
                <a:lnTo>
                  <a:pt x="648889" y="47773"/>
                </a:lnTo>
                <a:lnTo>
                  <a:pt x="687922" y="47773"/>
                </a:lnTo>
                <a:lnTo>
                  <a:pt x="691035" y="55512"/>
                </a:lnTo>
                <a:lnTo>
                  <a:pt x="646359" y="55512"/>
                </a:lnTo>
                <a:lnTo>
                  <a:pt x="640109" y="70990"/>
                </a:lnTo>
                <a:close/>
              </a:path>
              <a:path w="900429" h="72390">
                <a:moveTo>
                  <a:pt x="687922" y="47773"/>
                </a:moveTo>
                <a:lnTo>
                  <a:pt x="678506" y="47773"/>
                </a:lnTo>
                <a:lnTo>
                  <a:pt x="663772" y="10120"/>
                </a:lnTo>
                <a:lnTo>
                  <a:pt x="672781" y="10120"/>
                </a:lnTo>
                <a:lnTo>
                  <a:pt x="687922" y="47773"/>
                </a:lnTo>
                <a:close/>
              </a:path>
              <a:path w="900429" h="72390">
                <a:moveTo>
                  <a:pt x="697259" y="70990"/>
                </a:moveTo>
                <a:lnTo>
                  <a:pt x="687287" y="70990"/>
                </a:lnTo>
                <a:lnTo>
                  <a:pt x="681036" y="55512"/>
                </a:lnTo>
                <a:lnTo>
                  <a:pt x="691035" y="55512"/>
                </a:lnTo>
                <a:lnTo>
                  <a:pt x="697259" y="70990"/>
                </a:lnTo>
                <a:close/>
              </a:path>
              <a:path w="900429" h="72390">
                <a:moveTo>
                  <a:pt x="712849" y="70990"/>
                </a:moveTo>
                <a:lnTo>
                  <a:pt x="704218" y="70990"/>
                </a:lnTo>
                <a:lnTo>
                  <a:pt x="704218" y="1041"/>
                </a:lnTo>
                <a:lnTo>
                  <a:pt x="750057" y="1041"/>
                </a:lnTo>
                <a:lnTo>
                  <a:pt x="750057" y="8929"/>
                </a:lnTo>
                <a:lnTo>
                  <a:pt x="712849" y="8929"/>
                </a:lnTo>
                <a:lnTo>
                  <a:pt x="712849" y="31402"/>
                </a:lnTo>
                <a:lnTo>
                  <a:pt x="749313" y="31402"/>
                </a:lnTo>
                <a:lnTo>
                  <a:pt x="749313" y="39141"/>
                </a:lnTo>
                <a:lnTo>
                  <a:pt x="712849" y="39141"/>
                </a:lnTo>
                <a:lnTo>
                  <a:pt x="712849" y="70990"/>
                </a:lnTo>
                <a:close/>
              </a:path>
              <a:path w="900429" h="72390">
                <a:moveTo>
                  <a:pt x="768675" y="70990"/>
                </a:moveTo>
                <a:lnTo>
                  <a:pt x="760044" y="70990"/>
                </a:lnTo>
                <a:lnTo>
                  <a:pt x="760044" y="1041"/>
                </a:lnTo>
                <a:lnTo>
                  <a:pt x="805883" y="1041"/>
                </a:lnTo>
                <a:lnTo>
                  <a:pt x="805883" y="8929"/>
                </a:lnTo>
                <a:lnTo>
                  <a:pt x="768675" y="8929"/>
                </a:lnTo>
                <a:lnTo>
                  <a:pt x="768675" y="31402"/>
                </a:lnTo>
                <a:lnTo>
                  <a:pt x="805139" y="31402"/>
                </a:lnTo>
                <a:lnTo>
                  <a:pt x="805139" y="39141"/>
                </a:lnTo>
                <a:lnTo>
                  <a:pt x="768675" y="39141"/>
                </a:lnTo>
                <a:lnTo>
                  <a:pt x="768675" y="70990"/>
                </a:lnTo>
                <a:close/>
              </a:path>
              <a:path w="900429" h="72390">
                <a:moveTo>
                  <a:pt x="824501" y="70990"/>
                </a:moveTo>
                <a:lnTo>
                  <a:pt x="815870" y="70990"/>
                </a:lnTo>
                <a:lnTo>
                  <a:pt x="815870" y="1041"/>
                </a:lnTo>
                <a:lnTo>
                  <a:pt x="824501" y="1041"/>
                </a:lnTo>
                <a:lnTo>
                  <a:pt x="824501" y="70990"/>
                </a:lnTo>
                <a:close/>
              </a:path>
              <a:path w="900429" h="72390">
                <a:moveTo>
                  <a:pt x="873170" y="72181"/>
                </a:moveTo>
                <a:lnTo>
                  <a:pt x="839868" y="50526"/>
                </a:lnTo>
                <a:lnTo>
                  <a:pt x="837301" y="36165"/>
                </a:lnTo>
                <a:lnTo>
                  <a:pt x="837943" y="28565"/>
                </a:lnTo>
                <a:lnTo>
                  <a:pt x="865821" y="632"/>
                </a:lnTo>
                <a:lnTo>
                  <a:pt x="873170" y="0"/>
                </a:lnTo>
                <a:lnTo>
                  <a:pt x="881074" y="864"/>
                </a:lnTo>
                <a:lnTo>
                  <a:pt x="888125" y="3459"/>
                </a:lnTo>
                <a:lnTo>
                  <a:pt x="894255" y="7739"/>
                </a:lnTo>
                <a:lnTo>
                  <a:pt x="865426" y="7739"/>
                </a:lnTo>
                <a:lnTo>
                  <a:pt x="858978" y="10417"/>
                </a:lnTo>
                <a:lnTo>
                  <a:pt x="853821" y="15775"/>
                </a:lnTo>
                <a:lnTo>
                  <a:pt x="848760" y="21133"/>
                </a:lnTo>
                <a:lnTo>
                  <a:pt x="846231" y="27930"/>
                </a:lnTo>
                <a:lnTo>
                  <a:pt x="846231" y="44399"/>
                </a:lnTo>
                <a:lnTo>
                  <a:pt x="848760" y="51196"/>
                </a:lnTo>
                <a:lnTo>
                  <a:pt x="853912" y="56647"/>
                </a:lnTo>
                <a:lnTo>
                  <a:pt x="858978" y="61813"/>
                </a:lnTo>
                <a:lnTo>
                  <a:pt x="865426" y="64442"/>
                </a:lnTo>
                <a:lnTo>
                  <a:pt x="894382" y="64442"/>
                </a:lnTo>
                <a:lnTo>
                  <a:pt x="888087" y="68758"/>
                </a:lnTo>
                <a:lnTo>
                  <a:pt x="881028" y="71325"/>
                </a:lnTo>
                <a:lnTo>
                  <a:pt x="873170" y="72181"/>
                </a:lnTo>
                <a:close/>
              </a:path>
              <a:path w="900429" h="72390">
                <a:moveTo>
                  <a:pt x="892363" y="17859"/>
                </a:moveTo>
                <a:lnTo>
                  <a:pt x="890382" y="14981"/>
                </a:lnTo>
                <a:lnTo>
                  <a:pt x="887705" y="12600"/>
                </a:lnTo>
                <a:lnTo>
                  <a:pt x="884333" y="10715"/>
                </a:lnTo>
                <a:lnTo>
                  <a:pt x="880961" y="8730"/>
                </a:lnTo>
                <a:lnTo>
                  <a:pt x="877237" y="7739"/>
                </a:lnTo>
                <a:lnTo>
                  <a:pt x="894255" y="7739"/>
                </a:lnTo>
                <a:lnTo>
                  <a:pt x="899659" y="13840"/>
                </a:lnTo>
                <a:lnTo>
                  <a:pt x="892363" y="17859"/>
                </a:lnTo>
                <a:close/>
              </a:path>
              <a:path w="900429" h="72390">
                <a:moveTo>
                  <a:pt x="894382" y="64442"/>
                </a:moveTo>
                <a:lnTo>
                  <a:pt x="877237" y="64442"/>
                </a:lnTo>
                <a:lnTo>
                  <a:pt x="880961" y="63499"/>
                </a:lnTo>
                <a:lnTo>
                  <a:pt x="887705" y="59729"/>
                </a:lnTo>
                <a:lnTo>
                  <a:pt x="890382" y="57298"/>
                </a:lnTo>
                <a:lnTo>
                  <a:pt x="892363" y="54321"/>
                </a:lnTo>
                <a:lnTo>
                  <a:pt x="899811" y="58489"/>
                </a:lnTo>
                <a:lnTo>
                  <a:pt x="894382" y="64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78404" y="2854921"/>
            <a:ext cx="872490" cy="72390"/>
          </a:xfrm>
          <a:custGeom>
            <a:avLst/>
            <a:gdLst/>
            <a:ahLst/>
            <a:cxnLst/>
            <a:rect l="l" t="t" r="r" b="b"/>
            <a:pathLst>
              <a:path w="872489" h="72389">
                <a:moveTo>
                  <a:pt x="8631" y="70990"/>
                </a:moveTo>
                <a:lnTo>
                  <a:pt x="0" y="70990"/>
                </a:lnTo>
                <a:lnTo>
                  <a:pt x="0" y="1041"/>
                </a:lnTo>
                <a:lnTo>
                  <a:pt x="8631" y="1041"/>
                </a:lnTo>
                <a:lnTo>
                  <a:pt x="8631" y="70990"/>
                </a:lnTo>
                <a:close/>
              </a:path>
              <a:path w="872489" h="72389">
                <a:moveTo>
                  <a:pt x="32890" y="70990"/>
                </a:moveTo>
                <a:lnTo>
                  <a:pt x="24259" y="70990"/>
                </a:lnTo>
                <a:lnTo>
                  <a:pt x="24259" y="1041"/>
                </a:lnTo>
                <a:lnTo>
                  <a:pt x="33189" y="1041"/>
                </a:lnTo>
                <a:lnTo>
                  <a:pt x="43590" y="15179"/>
                </a:lnTo>
                <a:lnTo>
                  <a:pt x="32890" y="15179"/>
                </a:lnTo>
                <a:lnTo>
                  <a:pt x="32890" y="70990"/>
                </a:lnTo>
                <a:close/>
              </a:path>
              <a:path w="872489" h="72389">
                <a:moveTo>
                  <a:pt x="82153" y="55661"/>
                </a:moveTo>
                <a:lnTo>
                  <a:pt x="73372" y="55661"/>
                </a:lnTo>
                <a:lnTo>
                  <a:pt x="73372" y="1041"/>
                </a:lnTo>
                <a:lnTo>
                  <a:pt x="82153" y="1041"/>
                </a:lnTo>
                <a:lnTo>
                  <a:pt x="82153" y="55661"/>
                </a:lnTo>
                <a:close/>
              </a:path>
              <a:path w="872489" h="72389">
                <a:moveTo>
                  <a:pt x="82153" y="70990"/>
                </a:moveTo>
                <a:lnTo>
                  <a:pt x="73669" y="70990"/>
                </a:lnTo>
                <a:lnTo>
                  <a:pt x="32890" y="15179"/>
                </a:lnTo>
                <a:lnTo>
                  <a:pt x="43590" y="15179"/>
                </a:lnTo>
                <a:lnTo>
                  <a:pt x="73372" y="55661"/>
                </a:lnTo>
                <a:lnTo>
                  <a:pt x="82153" y="55661"/>
                </a:lnTo>
                <a:lnTo>
                  <a:pt x="82153" y="70990"/>
                </a:lnTo>
                <a:close/>
              </a:path>
              <a:path w="872489" h="72389">
                <a:moveTo>
                  <a:pt x="144342" y="8929"/>
                </a:moveTo>
                <a:lnTo>
                  <a:pt x="91360" y="8929"/>
                </a:lnTo>
                <a:lnTo>
                  <a:pt x="91360" y="1041"/>
                </a:lnTo>
                <a:lnTo>
                  <a:pt x="144342" y="1041"/>
                </a:lnTo>
                <a:lnTo>
                  <a:pt x="144342" y="8929"/>
                </a:lnTo>
                <a:close/>
              </a:path>
              <a:path w="872489" h="72389">
                <a:moveTo>
                  <a:pt x="122166" y="70990"/>
                </a:moveTo>
                <a:lnTo>
                  <a:pt x="113386" y="70990"/>
                </a:lnTo>
                <a:lnTo>
                  <a:pt x="113386" y="8929"/>
                </a:lnTo>
                <a:lnTo>
                  <a:pt x="122166" y="8929"/>
                </a:lnTo>
                <a:lnTo>
                  <a:pt x="122166" y="70990"/>
                </a:lnTo>
                <a:close/>
              </a:path>
              <a:path w="872489" h="72389">
                <a:moveTo>
                  <a:pt x="199817" y="70990"/>
                </a:moveTo>
                <a:lnTo>
                  <a:pt x="153978" y="70990"/>
                </a:lnTo>
                <a:lnTo>
                  <a:pt x="153978" y="1041"/>
                </a:lnTo>
                <a:lnTo>
                  <a:pt x="199817" y="1041"/>
                </a:lnTo>
                <a:lnTo>
                  <a:pt x="199817" y="8929"/>
                </a:lnTo>
                <a:lnTo>
                  <a:pt x="162609" y="8929"/>
                </a:lnTo>
                <a:lnTo>
                  <a:pt x="162609" y="31402"/>
                </a:lnTo>
                <a:lnTo>
                  <a:pt x="199073" y="31402"/>
                </a:lnTo>
                <a:lnTo>
                  <a:pt x="199073" y="39141"/>
                </a:lnTo>
                <a:lnTo>
                  <a:pt x="162609" y="39141"/>
                </a:lnTo>
                <a:lnTo>
                  <a:pt x="162609" y="63251"/>
                </a:lnTo>
                <a:lnTo>
                  <a:pt x="199817" y="63251"/>
                </a:lnTo>
                <a:lnTo>
                  <a:pt x="199817" y="70990"/>
                </a:lnTo>
                <a:close/>
              </a:path>
              <a:path w="872489" h="72389">
                <a:moveTo>
                  <a:pt x="220364" y="70990"/>
                </a:moveTo>
                <a:lnTo>
                  <a:pt x="211732" y="70990"/>
                </a:lnTo>
                <a:lnTo>
                  <a:pt x="211732" y="1041"/>
                </a:lnTo>
                <a:lnTo>
                  <a:pt x="246409" y="1041"/>
                </a:lnTo>
                <a:lnTo>
                  <a:pt x="251668" y="3026"/>
                </a:lnTo>
                <a:lnTo>
                  <a:pt x="255636" y="6994"/>
                </a:lnTo>
                <a:lnTo>
                  <a:pt x="257671" y="8929"/>
                </a:lnTo>
                <a:lnTo>
                  <a:pt x="220364" y="8929"/>
                </a:lnTo>
                <a:lnTo>
                  <a:pt x="220364" y="35569"/>
                </a:lnTo>
                <a:lnTo>
                  <a:pt x="257377" y="35569"/>
                </a:lnTo>
                <a:lnTo>
                  <a:pt x="253156" y="40034"/>
                </a:lnTo>
                <a:lnTo>
                  <a:pt x="248840" y="42068"/>
                </a:lnTo>
                <a:lnTo>
                  <a:pt x="243581" y="42564"/>
                </a:lnTo>
                <a:lnTo>
                  <a:pt x="243977" y="43159"/>
                </a:lnTo>
                <a:lnTo>
                  <a:pt x="220364" y="43159"/>
                </a:lnTo>
                <a:lnTo>
                  <a:pt x="220364" y="70990"/>
                </a:lnTo>
                <a:close/>
              </a:path>
              <a:path w="872489" h="72389">
                <a:moveTo>
                  <a:pt x="257377" y="35569"/>
                </a:moveTo>
                <a:lnTo>
                  <a:pt x="242986" y="35569"/>
                </a:lnTo>
                <a:lnTo>
                  <a:pt x="246310" y="34328"/>
                </a:lnTo>
                <a:lnTo>
                  <a:pt x="248790" y="31848"/>
                </a:lnTo>
                <a:lnTo>
                  <a:pt x="251370" y="29368"/>
                </a:lnTo>
                <a:lnTo>
                  <a:pt x="252659" y="26144"/>
                </a:lnTo>
                <a:lnTo>
                  <a:pt x="252659" y="18206"/>
                </a:lnTo>
                <a:lnTo>
                  <a:pt x="251370" y="15031"/>
                </a:lnTo>
                <a:lnTo>
                  <a:pt x="248790" y="12650"/>
                </a:lnTo>
                <a:lnTo>
                  <a:pt x="246310" y="10169"/>
                </a:lnTo>
                <a:lnTo>
                  <a:pt x="242986" y="8929"/>
                </a:lnTo>
                <a:lnTo>
                  <a:pt x="257671" y="8929"/>
                </a:lnTo>
                <a:lnTo>
                  <a:pt x="259704" y="10864"/>
                </a:lnTo>
                <a:lnTo>
                  <a:pt x="261738" y="15923"/>
                </a:lnTo>
                <a:lnTo>
                  <a:pt x="261738" y="28029"/>
                </a:lnTo>
                <a:lnTo>
                  <a:pt x="260002" y="32791"/>
                </a:lnTo>
                <a:lnTo>
                  <a:pt x="257377" y="35569"/>
                </a:lnTo>
                <a:close/>
              </a:path>
              <a:path w="872489" h="72389">
                <a:moveTo>
                  <a:pt x="262483" y="70990"/>
                </a:moveTo>
                <a:lnTo>
                  <a:pt x="252213" y="70990"/>
                </a:lnTo>
                <a:lnTo>
                  <a:pt x="234353" y="43159"/>
                </a:lnTo>
                <a:lnTo>
                  <a:pt x="243977" y="43159"/>
                </a:lnTo>
                <a:lnTo>
                  <a:pt x="262483" y="70990"/>
                </a:lnTo>
                <a:close/>
              </a:path>
              <a:path w="872489" h="72389">
                <a:moveTo>
                  <a:pt x="282077" y="70990"/>
                </a:moveTo>
                <a:lnTo>
                  <a:pt x="273445" y="70990"/>
                </a:lnTo>
                <a:lnTo>
                  <a:pt x="273445" y="1041"/>
                </a:lnTo>
                <a:lnTo>
                  <a:pt x="282375" y="1041"/>
                </a:lnTo>
                <a:lnTo>
                  <a:pt x="292777" y="15179"/>
                </a:lnTo>
                <a:lnTo>
                  <a:pt x="282077" y="15179"/>
                </a:lnTo>
                <a:lnTo>
                  <a:pt x="282077" y="70990"/>
                </a:lnTo>
                <a:close/>
              </a:path>
              <a:path w="872489" h="72389">
                <a:moveTo>
                  <a:pt x="331339" y="55661"/>
                </a:moveTo>
                <a:lnTo>
                  <a:pt x="322559" y="55661"/>
                </a:lnTo>
                <a:lnTo>
                  <a:pt x="322559" y="1041"/>
                </a:lnTo>
                <a:lnTo>
                  <a:pt x="331339" y="1041"/>
                </a:lnTo>
                <a:lnTo>
                  <a:pt x="331339" y="55661"/>
                </a:lnTo>
                <a:close/>
              </a:path>
              <a:path w="872489" h="72389">
                <a:moveTo>
                  <a:pt x="331339" y="70990"/>
                </a:moveTo>
                <a:lnTo>
                  <a:pt x="322856" y="70990"/>
                </a:lnTo>
                <a:lnTo>
                  <a:pt x="282077" y="15179"/>
                </a:lnTo>
                <a:lnTo>
                  <a:pt x="292777" y="15179"/>
                </a:lnTo>
                <a:lnTo>
                  <a:pt x="322559" y="55661"/>
                </a:lnTo>
                <a:lnTo>
                  <a:pt x="331339" y="55661"/>
                </a:lnTo>
                <a:lnTo>
                  <a:pt x="331339" y="70990"/>
                </a:lnTo>
                <a:close/>
              </a:path>
              <a:path w="872489" h="72389">
                <a:moveTo>
                  <a:pt x="347987" y="70990"/>
                </a:moveTo>
                <a:lnTo>
                  <a:pt x="338016" y="70990"/>
                </a:lnTo>
                <a:lnTo>
                  <a:pt x="366144" y="1041"/>
                </a:lnTo>
                <a:lnTo>
                  <a:pt x="377008" y="1041"/>
                </a:lnTo>
                <a:lnTo>
                  <a:pt x="380659" y="10120"/>
                </a:lnTo>
                <a:lnTo>
                  <a:pt x="371650" y="10120"/>
                </a:lnTo>
                <a:lnTo>
                  <a:pt x="356767" y="47773"/>
                </a:lnTo>
                <a:lnTo>
                  <a:pt x="395801" y="47773"/>
                </a:lnTo>
                <a:lnTo>
                  <a:pt x="398913" y="55512"/>
                </a:lnTo>
                <a:lnTo>
                  <a:pt x="354238" y="55512"/>
                </a:lnTo>
                <a:lnTo>
                  <a:pt x="347987" y="70990"/>
                </a:lnTo>
                <a:close/>
              </a:path>
              <a:path w="872489" h="72389">
                <a:moveTo>
                  <a:pt x="395801" y="47773"/>
                </a:moveTo>
                <a:lnTo>
                  <a:pt x="386384" y="47773"/>
                </a:lnTo>
                <a:lnTo>
                  <a:pt x="371650" y="10120"/>
                </a:lnTo>
                <a:lnTo>
                  <a:pt x="380659" y="10120"/>
                </a:lnTo>
                <a:lnTo>
                  <a:pt x="395801" y="47773"/>
                </a:lnTo>
                <a:close/>
              </a:path>
              <a:path w="872489" h="72389">
                <a:moveTo>
                  <a:pt x="405137" y="70990"/>
                </a:moveTo>
                <a:lnTo>
                  <a:pt x="395166" y="70990"/>
                </a:lnTo>
                <a:lnTo>
                  <a:pt x="388914" y="55512"/>
                </a:lnTo>
                <a:lnTo>
                  <a:pt x="398913" y="55512"/>
                </a:lnTo>
                <a:lnTo>
                  <a:pt x="405137" y="70990"/>
                </a:lnTo>
                <a:close/>
              </a:path>
              <a:path w="872489" h="72389">
                <a:moveTo>
                  <a:pt x="453321" y="70990"/>
                </a:moveTo>
                <a:lnTo>
                  <a:pt x="412096" y="70990"/>
                </a:lnTo>
                <a:lnTo>
                  <a:pt x="412096" y="1041"/>
                </a:lnTo>
                <a:lnTo>
                  <a:pt x="420729" y="1041"/>
                </a:lnTo>
                <a:lnTo>
                  <a:pt x="420729" y="63251"/>
                </a:lnTo>
                <a:lnTo>
                  <a:pt x="453321" y="63251"/>
                </a:lnTo>
                <a:lnTo>
                  <a:pt x="453321" y="70990"/>
                </a:lnTo>
                <a:close/>
              </a:path>
              <a:path w="872489" h="72389">
                <a:moveTo>
                  <a:pt x="538270" y="8929"/>
                </a:moveTo>
                <a:lnTo>
                  <a:pt x="485287" y="8929"/>
                </a:lnTo>
                <a:lnTo>
                  <a:pt x="485287" y="1041"/>
                </a:lnTo>
                <a:lnTo>
                  <a:pt x="538270" y="1041"/>
                </a:lnTo>
                <a:lnTo>
                  <a:pt x="538270" y="8929"/>
                </a:lnTo>
                <a:close/>
              </a:path>
              <a:path w="872489" h="72389">
                <a:moveTo>
                  <a:pt x="516095" y="70990"/>
                </a:moveTo>
                <a:lnTo>
                  <a:pt x="507314" y="70990"/>
                </a:lnTo>
                <a:lnTo>
                  <a:pt x="507314" y="8929"/>
                </a:lnTo>
                <a:lnTo>
                  <a:pt x="516095" y="8929"/>
                </a:lnTo>
                <a:lnTo>
                  <a:pt x="516095" y="70990"/>
                </a:lnTo>
                <a:close/>
              </a:path>
              <a:path w="872489" h="72389">
                <a:moveTo>
                  <a:pt x="556538" y="70990"/>
                </a:moveTo>
                <a:lnTo>
                  <a:pt x="547905" y="70990"/>
                </a:lnTo>
                <a:lnTo>
                  <a:pt x="547905" y="1041"/>
                </a:lnTo>
                <a:lnTo>
                  <a:pt x="582582" y="1041"/>
                </a:lnTo>
                <a:lnTo>
                  <a:pt x="587841" y="3026"/>
                </a:lnTo>
                <a:lnTo>
                  <a:pt x="591810" y="6994"/>
                </a:lnTo>
                <a:lnTo>
                  <a:pt x="593844" y="8929"/>
                </a:lnTo>
                <a:lnTo>
                  <a:pt x="556538" y="8929"/>
                </a:lnTo>
                <a:lnTo>
                  <a:pt x="556538" y="35569"/>
                </a:lnTo>
                <a:lnTo>
                  <a:pt x="593550" y="35569"/>
                </a:lnTo>
                <a:lnTo>
                  <a:pt x="589329" y="40034"/>
                </a:lnTo>
                <a:lnTo>
                  <a:pt x="585013" y="42068"/>
                </a:lnTo>
                <a:lnTo>
                  <a:pt x="579755" y="42564"/>
                </a:lnTo>
                <a:lnTo>
                  <a:pt x="580151" y="43159"/>
                </a:lnTo>
                <a:lnTo>
                  <a:pt x="556538" y="43159"/>
                </a:lnTo>
                <a:lnTo>
                  <a:pt x="556538" y="70990"/>
                </a:lnTo>
                <a:close/>
              </a:path>
              <a:path w="872489" h="72389">
                <a:moveTo>
                  <a:pt x="593550" y="35569"/>
                </a:moveTo>
                <a:lnTo>
                  <a:pt x="579160" y="35569"/>
                </a:lnTo>
                <a:lnTo>
                  <a:pt x="582483" y="34328"/>
                </a:lnTo>
                <a:lnTo>
                  <a:pt x="584963" y="31848"/>
                </a:lnTo>
                <a:lnTo>
                  <a:pt x="587543" y="29368"/>
                </a:lnTo>
                <a:lnTo>
                  <a:pt x="588833" y="26144"/>
                </a:lnTo>
                <a:lnTo>
                  <a:pt x="588833" y="18206"/>
                </a:lnTo>
                <a:lnTo>
                  <a:pt x="587543" y="15031"/>
                </a:lnTo>
                <a:lnTo>
                  <a:pt x="584963" y="12650"/>
                </a:lnTo>
                <a:lnTo>
                  <a:pt x="582483" y="10169"/>
                </a:lnTo>
                <a:lnTo>
                  <a:pt x="579160" y="8929"/>
                </a:lnTo>
                <a:lnTo>
                  <a:pt x="593844" y="8929"/>
                </a:lnTo>
                <a:lnTo>
                  <a:pt x="595878" y="10864"/>
                </a:lnTo>
                <a:lnTo>
                  <a:pt x="597911" y="15923"/>
                </a:lnTo>
                <a:lnTo>
                  <a:pt x="597911" y="28029"/>
                </a:lnTo>
                <a:lnTo>
                  <a:pt x="596175" y="32791"/>
                </a:lnTo>
                <a:lnTo>
                  <a:pt x="593550" y="35569"/>
                </a:lnTo>
                <a:close/>
              </a:path>
              <a:path w="872489" h="72389">
                <a:moveTo>
                  <a:pt x="598655" y="70990"/>
                </a:moveTo>
                <a:lnTo>
                  <a:pt x="588386" y="70990"/>
                </a:lnTo>
                <a:lnTo>
                  <a:pt x="570527" y="43159"/>
                </a:lnTo>
                <a:lnTo>
                  <a:pt x="580151" y="43159"/>
                </a:lnTo>
                <a:lnTo>
                  <a:pt x="598655" y="70990"/>
                </a:lnTo>
                <a:close/>
              </a:path>
              <a:path w="872489" h="72389">
                <a:moveTo>
                  <a:pt x="612297" y="70990"/>
                </a:moveTo>
                <a:lnTo>
                  <a:pt x="602326" y="70990"/>
                </a:lnTo>
                <a:lnTo>
                  <a:pt x="630454" y="1041"/>
                </a:lnTo>
                <a:lnTo>
                  <a:pt x="641319" y="1041"/>
                </a:lnTo>
                <a:lnTo>
                  <a:pt x="644970" y="10120"/>
                </a:lnTo>
                <a:lnTo>
                  <a:pt x="635961" y="10120"/>
                </a:lnTo>
                <a:lnTo>
                  <a:pt x="621078" y="47773"/>
                </a:lnTo>
                <a:lnTo>
                  <a:pt x="660111" y="47773"/>
                </a:lnTo>
                <a:lnTo>
                  <a:pt x="663223" y="55512"/>
                </a:lnTo>
                <a:lnTo>
                  <a:pt x="618548" y="55512"/>
                </a:lnTo>
                <a:lnTo>
                  <a:pt x="612297" y="70990"/>
                </a:lnTo>
                <a:close/>
              </a:path>
              <a:path w="872489" h="72389">
                <a:moveTo>
                  <a:pt x="660111" y="47773"/>
                </a:moveTo>
                <a:lnTo>
                  <a:pt x="650695" y="47773"/>
                </a:lnTo>
                <a:lnTo>
                  <a:pt x="635961" y="10120"/>
                </a:lnTo>
                <a:lnTo>
                  <a:pt x="644970" y="10120"/>
                </a:lnTo>
                <a:lnTo>
                  <a:pt x="660111" y="47773"/>
                </a:lnTo>
                <a:close/>
              </a:path>
              <a:path w="872489" h="72389">
                <a:moveTo>
                  <a:pt x="669447" y="70990"/>
                </a:moveTo>
                <a:lnTo>
                  <a:pt x="659476" y="70990"/>
                </a:lnTo>
                <a:lnTo>
                  <a:pt x="653225" y="55512"/>
                </a:lnTo>
                <a:lnTo>
                  <a:pt x="663223" y="55512"/>
                </a:lnTo>
                <a:lnTo>
                  <a:pt x="669447" y="70990"/>
                </a:lnTo>
                <a:close/>
              </a:path>
              <a:path w="872489" h="72389">
                <a:moveTo>
                  <a:pt x="685038" y="70990"/>
                </a:moveTo>
                <a:lnTo>
                  <a:pt x="676407" y="70990"/>
                </a:lnTo>
                <a:lnTo>
                  <a:pt x="676407" y="1041"/>
                </a:lnTo>
                <a:lnTo>
                  <a:pt x="722246" y="1041"/>
                </a:lnTo>
                <a:lnTo>
                  <a:pt x="722246" y="8929"/>
                </a:lnTo>
                <a:lnTo>
                  <a:pt x="685038" y="8929"/>
                </a:lnTo>
                <a:lnTo>
                  <a:pt x="685038" y="31402"/>
                </a:lnTo>
                <a:lnTo>
                  <a:pt x="721501" y="31402"/>
                </a:lnTo>
                <a:lnTo>
                  <a:pt x="721501" y="39141"/>
                </a:lnTo>
                <a:lnTo>
                  <a:pt x="685038" y="39141"/>
                </a:lnTo>
                <a:lnTo>
                  <a:pt x="685038" y="70990"/>
                </a:lnTo>
                <a:close/>
              </a:path>
              <a:path w="872489" h="72389">
                <a:moveTo>
                  <a:pt x="740864" y="70990"/>
                </a:moveTo>
                <a:lnTo>
                  <a:pt x="732233" y="70990"/>
                </a:lnTo>
                <a:lnTo>
                  <a:pt x="732233" y="1041"/>
                </a:lnTo>
                <a:lnTo>
                  <a:pt x="778072" y="1041"/>
                </a:lnTo>
                <a:lnTo>
                  <a:pt x="778072" y="8929"/>
                </a:lnTo>
                <a:lnTo>
                  <a:pt x="740864" y="8929"/>
                </a:lnTo>
                <a:lnTo>
                  <a:pt x="740864" y="31402"/>
                </a:lnTo>
                <a:lnTo>
                  <a:pt x="777327" y="31402"/>
                </a:lnTo>
                <a:lnTo>
                  <a:pt x="777327" y="39141"/>
                </a:lnTo>
                <a:lnTo>
                  <a:pt x="740864" y="39141"/>
                </a:lnTo>
                <a:lnTo>
                  <a:pt x="740864" y="70990"/>
                </a:lnTo>
                <a:close/>
              </a:path>
              <a:path w="872489" h="72389">
                <a:moveTo>
                  <a:pt x="796690" y="70990"/>
                </a:moveTo>
                <a:lnTo>
                  <a:pt x="788058" y="70990"/>
                </a:lnTo>
                <a:lnTo>
                  <a:pt x="788058" y="1041"/>
                </a:lnTo>
                <a:lnTo>
                  <a:pt x="796690" y="1041"/>
                </a:lnTo>
                <a:lnTo>
                  <a:pt x="796690" y="70990"/>
                </a:lnTo>
                <a:close/>
              </a:path>
              <a:path w="872489" h="72389">
                <a:moveTo>
                  <a:pt x="845357" y="72181"/>
                </a:moveTo>
                <a:lnTo>
                  <a:pt x="812056" y="50526"/>
                </a:lnTo>
                <a:lnTo>
                  <a:pt x="809489" y="36165"/>
                </a:lnTo>
                <a:lnTo>
                  <a:pt x="810131" y="28565"/>
                </a:lnTo>
                <a:lnTo>
                  <a:pt x="838009" y="632"/>
                </a:lnTo>
                <a:lnTo>
                  <a:pt x="845357" y="0"/>
                </a:lnTo>
                <a:lnTo>
                  <a:pt x="853264" y="864"/>
                </a:lnTo>
                <a:lnTo>
                  <a:pt x="860315" y="3459"/>
                </a:lnTo>
                <a:lnTo>
                  <a:pt x="866443" y="7739"/>
                </a:lnTo>
                <a:lnTo>
                  <a:pt x="837618" y="7739"/>
                </a:lnTo>
                <a:lnTo>
                  <a:pt x="831169" y="10417"/>
                </a:lnTo>
                <a:lnTo>
                  <a:pt x="826009" y="15775"/>
                </a:lnTo>
                <a:lnTo>
                  <a:pt x="820949" y="21133"/>
                </a:lnTo>
                <a:lnTo>
                  <a:pt x="818419" y="27930"/>
                </a:lnTo>
                <a:lnTo>
                  <a:pt x="818419" y="44399"/>
                </a:lnTo>
                <a:lnTo>
                  <a:pt x="820949" y="51196"/>
                </a:lnTo>
                <a:lnTo>
                  <a:pt x="826100" y="56647"/>
                </a:lnTo>
                <a:lnTo>
                  <a:pt x="831169" y="61813"/>
                </a:lnTo>
                <a:lnTo>
                  <a:pt x="837618" y="64442"/>
                </a:lnTo>
                <a:lnTo>
                  <a:pt x="866573" y="64442"/>
                </a:lnTo>
                <a:lnTo>
                  <a:pt x="860279" y="68758"/>
                </a:lnTo>
                <a:lnTo>
                  <a:pt x="853218" y="71325"/>
                </a:lnTo>
                <a:lnTo>
                  <a:pt x="845357" y="72181"/>
                </a:lnTo>
                <a:close/>
              </a:path>
              <a:path w="872489" h="72389">
                <a:moveTo>
                  <a:pt x="864559" y="17859"/>
                </a:moveTo>
                <a:lnTo>
                  <a:pt x="862569" y="14981"/>
                </a:lnTo>
                <a:lnTo>
                  <a:pt x="859892" y="12600"/>
                </a:lnTo>
                <a:lnTo>
                  <a:pt x="856518" y="10715"/>
                </a:lnTo>
                <a:lnTo>
                  <a:pt x="853146" y="8730"/>
                </a:lnTo>
                <a:lnTo>
                  <a:pt x="849425" y="7739"/>
                </a:lnTo>
                <a:lnTo>
                  <a:pt x="866443" y="7739"/>
                </a:lnTo>
                <a:lnTo>
                  <a:pt x="871846" y="13840"/>
                </a:lnTo>
                <a:lnTo>
                  <a:pt x="864559" y="17859"/>
                </a:lnTo>
                <a:close/>
              </a:path>
              <a:path w="872489" h="72389">
                <a:moveTo>
                  <a:pt x="866573" y="64442"/>
                </a:moveTo>
                <a:lnTo>
                  <a:pt x="849425" y="64442"/>
                </a:lnTo>
                <a:lnTo>
                  <a:pt x="853146" y="63499"/>
                </a:lnTo>
                <a:lnTo>
                  <a:pt x="859892" y="59729"/>
                </a:lnTo>
                <a:lnTo>
                  <a:pt x="862569" y="57298"/>
                </a:lnTo>
                <a:lnTo>
                  <a:pt x="864559" y="54321"/>
                </a:lnTo>
                <a:lnTo>
                  <a:pt x="871998" y="58489"/>
                </a:lnTo>
                <a:lnTo>
                  <a:pt x="866573" y="64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149913" y="521924"/>
            <a:ext cx="6845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ROUTE </a:t>
            </a:r>
            <a:r>
              <a:rPr spc="-170" dirty="0"/>
              <a:t>EXPOSES </a:t>
            </a:r>
            <a:r>
              <a:rPr spc="-145" dirty="0"/>
              <a:t>SERVICES</a:t>
            </a:r>
            <a:r>
              <a:rPr spc="-60" dirty="0"/>
              <a:t> </a:t>
            </a:r>
            <a:r>
              <a:rPr spc="-90" dirty="0"/>
              <a:t>EXTERNALLY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55" dirty="0">
                <a:solidFill>
                  <a:srgbClr val="000000"/>
                </a:solidFill>
              </a:rPr>
              <a:t>4</a:t>
            </a:fld>
            <a:r>
              <a:rPr spc="330" dirty="0">
                <a:solidFill>
                  <a:srgbClr val="000000"/>
                </a:solidFill>
              </a:rPr>
              <a:t> </a:t>
            </a:r>
            <a:r>
              <a:rPr spc="-30" dirty="0"/>
              <a:t>OPENSHIFT </a:t>
            </a:r>
            <a:r>
              <a:rPr spc="-25" dirty="0"/>
              <a:t>TECHNICAL</a:t>
            </a:r>
            <a:r>
              <a:rPr spc="40" dirty="0"/>
              <a:t> </a:t>
            </a:r>
            <a:r>
              <a:rPr spc="-4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3353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1645" y="1341593"/>
            <a:ext cx="3903979" cy="27495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370"/>
              </a:spcBef>
              <a:buSzPct val="71428"/>
              <a:buChar char="●"/>
              <a:tabLst>
                <a:tab pos="317500" algn="l"/>
                <a:tab pos="318135" algn="l"/>
              </a:tabLst>
            </a:pPr>
            <a:r>
              <a:rPr sz="1400" dirty="0">
                <a:latin typeface="Arial"/>
                <a:cs typeface="Arial"/>
              </a:rPr>
              <a:t>Pluggable </a:t>
            </a:r>
            <a:r>
              <a:rPr sz="1400" spc="40" dirty="0">
                <a:latin typeface="Arial"/>
                <a:cs typeface="Arial"/>
              </a:rPr>
              <a:t>routing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architecture</a:t>
            </a:r>
            <a:endParaRPr sz="1400">
              <a:latin typeface="Arial"/>
              <a:cs typeface="Arial"/>
            </a:endParaRPr>
          </a:p>
          <a:p>
            <a:pPr marL="774700" lvl="1" indent="-304800">
              <a:lnSpc>
                <a:spcPct val="100000"/>
              </a:lnSpc>
              <a:spcBef>
                <a:spcPts val="270"/>
              </a:spcBef>
              <a:buSzPct val="71428"/>
              <a:buChar char="○"/>
              <a:tabLst>
                <a:tab pos="774700" algn="l"/>
                <a:tab pos="775335" algn="l"/>
              </a:tabLst>
            </a:pPr>
            <a:r>
              <a:rPr sz="1400" spc="10" dirty="0">
                <a:latin typeface="Arial"/>
                <a:cs typeface="Arial"/>
              </a:rPr>
              <a:t>HAProxy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Router</a:t>
            </a:r>
            <a:endParaRPr sz="1400">
              <a:latin typeface="Arial"/>
              <a:cs typeface="Arial"/>
            </a:endParaRPr>
          </a:p>
          <a:p>
            <a:pPr marL="774700" lvl="1" indent="-304800">
              <a:lnSpc>
                <a:spcPct val="100000"/>
              </a:lnSpc>
              <a:spcBef>
                <a:spcPts val="270"/>
              </a:spcBef>
              <a:buSzPct val="71428"/>
              <a:buChar char="○"/>
              <a:tabLst>
                <a:tab pos="774700" algn="l"/>
                <a:tab pos="775335" algn="l"/>
              </a:tabLst>
            </a:pPr>
            <a:r>
              <a:rPr sz="1400" spc="10" dirty="0">
                <a:latin typeface="Arial"/>
                <a:cs typeface="Arial"/>
              </a:rPr>
              <a:t>F5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Router</a:t>
            </a:r>
            <a:endParaRPr sz="14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270"/>
              </a:spcBef>
              <a:buSzPct val="71428"/>
              <a:buChar char="●"/>
              <a:tabLst>
                <a:tab pos="317500" algn="l"/>
                <a:tab pos="318135" algn="l"/>
              </a:tabLst>
            </a:pPr>
            <a:r>
              <a:rPr sz="1400" spc="35" dirty="0">
                <a:latin typeface="Arial"/>
                <a:cs typeface="Arial"/>
              </a:rPr>
              <a:t>Multiple-routers </a:t>
            </a:r>
            <a:r>
              <a:rPr sz="1400" spc="40" dirty="0">
                <a:latin typeface="Arial"/>
                <a:cs typeface="Arial"/>
              </a:rPr>
              <a:t>with </a:t>
            </a:r>
            <a:r>
              <a:rPr sz="1400" spc="50" dirty="0">
                <a:latin typeface="Arial"/>
                <a:cs typeface="Arial"/>
              </a:rPr>
              <a:t>traffic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sharding</a:t>
            </a:r>
            <a:endParaRPr sz="14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244"/>
              </a:spcBef>
              <a:buSzPct val="71428"/>
              <a:buChar char="●"/>
              <a:tabLst>
                <a:tab pos="317500" algn="l"/>
                <a:tab pos="318135" algn="l"/>
              </a:tabLst>
            </a:pPr>
            <a:r>
              <a:rPr sz="1400" spc="20" dirty="0">
                <a:latin typeface="Arial"/>
                <a:cs typeface="Arial"/>
              </a:rPr>
              <a:t>Router supported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protocols</a:t>
            </a:r>
            <a:endParaRPr sz="1400">
              <a:latin typeface="Arial"/>
              <a:cs typeface="Arial"/>
            </a:endParaRPr>
          </a:p>
          <a:p>
            <a:pPr marL="774700" lvl="1" indent="-304800">
              <a:lnSpc>
                <a:spcPct val="100000"/>
              </a:lnSpc>
              <a:spcBef>
                <a:spcPts val="270"/>
              </a:spcBef>
              <a:buSzPct val="71428"/>
              <a:buChar char="○"/>
              <a:tabLst>
                <a:tab pos="774700" algn="l"/>
                <a:tab pos="775335" algn="l"/>
              </a:tabLst>
            </a:pPr>
            <a:r>
              <a:rPr sz="1400" spc="-15" dirty="0">
                <a:latin typeface="Arial"/>
                <a:cs typeface="Arial"/>
              </a:rPr>
              <a:t>HTTP/HTTPS</a:t>
            </a:r>
            <a:endParaRPr sz="1400">
              <a:latin typeface="Arial"/>
              <a:cs typeface="Arial"/>
            </a:endParaRPr>
          </a:p>
          <a:p>
            <a:pPr marL="774700" lvl="1" indent="-304800">
              <a:lnSpc>
                <a:spcPct val="100000"/>
              </a:lnSpc>
              <a:spcBef>
                <a:spcPts val="270"/>
              </a:spcBef>
              <a:buSzPct val="71428"/>
              <a:buChar char="○"/>
              <a:tabLst>
                <a:tab pos="774700" algn="l"/>
                <a:tab pos="775335" algn="l"/>
              </a:tabLst>
            </a:pPr>
            <a:r>
              <a:rPr sz="1400" spc="-15" dirty="0">
                <a:latin typeface="Arial"/>
                <a:cs typeface="Arial"/>
              </a:rPr>
              <a:t>WebSockets</a:t>
            </a:r>
            <a:endParaRPr sz="1400">
              <a:latin typeface="Arial"/>
              <a:cs typeface="Arial"/>
            </a:endParaRPr>
          </a:p>
          <a:p>
            <a:pPr marL="774700" lvl="1" indent="-304800">
              <a:lnSpc>
                <a:spcPct val="100000"/>
              </a:lnSpc>
              <a:spcBef>
                <a:spcPts val="270"/>
              </a:spcBef>
              <a:buSzPct val="71428"/>
              <a:buChar char="○"/>
              <a:tabLst>
                <a:tab pos="774700" algn="l"/>
                <a:tab pos="775335" algn="l"/>
              </a:tabLst>
            </a:pPr>
            <a:r>
              <a:rPr sz="1400" spc="-45" dirty="0">
                <a:latin typeface="Arial"/>
                <a:cs typeface="Arial"/>
              </a:rPr>
              <a:t>TLS </a:t>
            </a:r>
            <a:r>
              <a:rPr sz="1400" spc="40" dirty="0">
                <a:latin typeface="Arial"/>
                <a:cs typeface="Arial"/>
              </a:rPr>
              <a:t>with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SNI</a:t>
            </a:r>
            <a:endParaRPr sz="1400">
              <a:latin typeface="Arial"/>
              <a:cs typeface="Arial"/>
            </a:endParaRPr>
          </a:p>
          <a:p>
            <a:pPr marL="317500" marR="5080" indent="-304800">
              <a:lnSpc>
                <a:spcPct val="114599"/>
              </a:lnSpc>
              <a:spcBef>
                <a:spcPts val="1025"/>
              </a:spcBef>
              <a:buSzPct val="71428"/>
              <a:buChar char="●"/>
              <a:tabLst>
                <a:tab pos="317500" algn="l"/>
                <a:tab pos="318135" algn="l"/>
              </a:tabLst>
            </a:pPr>
            <a:r>
              <a:rPr sz="1400" spc="15" dirty="0">
                <a:latin typeface="Arial"/>
                <a:cs typeface="Arial"/>
              </a:rPr>
              <a:t>Non-standard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ports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via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cloud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load-balancers,  </a:t>
            </a:r>
            <a:r>
              <a:rPr sz="1400" spc="25" dirty="0">
                <a:latin typeface="Arial"/>
                <a:cs typeface="Arial"/>
              </a:rPr>
              <a:t>external </a:t>
            </a:r>
            <a:r>
              <a:rPr sz="1400" spc="-40" dirty="0">
                <a:latin typeface="Arial"/>
                <a:cs typeface="Arial"/>
              </a:rPr>
              <a:t>IP, </a:t>
            </a:r>
            <a:r>
              <a:rPr sz="1400" spc="-10" dirty="0">
                <a:latin typeface="Arial"/>
                <a:cs typeface="Arial"/>
              </a:rPr>
              <a:t>and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NodePort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673" y="521924"/>
            <a:ext cx="74155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ROUTING </a:t>
            </a:r>
            <a:r>
              <a:rPr spc="-40" dirty="0"/>
              <a:t>AND </a:t>
            </a:r>
            <a:r>
              <a:rPr spc="-100" dirty="0"/>
              <a:t>EXTERNAL</a:t>
            </a:r>
            <a:r>
              <a:rPr spc="-229" dirty="0"/>
              <a:t> </a:t>
            </a:r>
            <a:r>
              <a:rPr spc="-40" dirty="0"/>
              <a:t>LOAD-BALANCING</a:t>
            </a:r>
          </a:p>
        </p:txBody>
      </p:sp>
      <p:sp>
        <p:nvSpPr>
          <p:cNvPr id="4" name="object 4"/>
          <p:cNvSpPr/>
          <p:nvPr/>
        </p:nvSpPr>
        <p:spPr>
          <a:xfrm>
            <a:off x="7343760" y="3062893"/>
            <a:ext cx="662323" cy="657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63487" y="3062893"/>
            <a:ext cx="662323" cy="657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3213" y="3062893"/>
            <a:ext cx="662323" cy="657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2262" y="1852843"/>
            <a:ext cx="1049872" cy="499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4288" y="2351902"/>
            <a:ext cx="883285" cy="711200"/>
          </a:xfrm>
          <a:custGeom>
            <a:avLst/>
            <a:gdLst/>
            <a:ahLst/>
            <a:cxnLst/>
            <a:rect l="l" t="t" r="r" b="b"/>
            <a:pathLst>
              <a:path w="883284" h="711200">
                <a:moveTo>
                  <a:pt x="882923" y="0"/>
                </a:moveTo>
                <a:lnTo>
                  <a:pt x="882923" y="355491"/>
                </a:lnTo>
                <a:lnTo>
                  <a:pt x="0" y="355491"/>
                </a:lnTo>
                <a:lnTo>
                  <a:pt x="0" y="71099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97211" y="2351902"/>
            <a:ext cx="878205" cy="711200"/>
          </a:xfrm>
          <a:custGeom>
            <a:avLst/>
            <a:gdLst/>
            <a:ahLst/>
            <a:cxnLst/>
            <a:rect l="l" t="t" r="r" b="b"/>
            <a:pathLst>
              <a:path w="878204" h="711200">
                <a:moveTo>
                  <a:pt x="0" y="0"/>
                </a:moveTo>
                <a:lnTo>
                  <a:pt x="0" y="355491"/>
                </a:lnTo>
                <a:lnTo>
                  <a:pt x="877773" y="355491"/>
                </a:lnTo>
                <a:lnTo>
                  <a:pt x="877773" y="71099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94786" y="2351902"/>
            <a:ext cx="2540" cy="711200"/>
          </a:xfrm>
          <a:custGeom>
            <a:avLst/>
            <a:gdLst/>
            <a:ahLst/>
            <a:cxnLst/>
            <a:rect l="l" t="t" r="r" b="b"/>
            <a:pathLst>
              <a:path w="2540" h="711200">
                <a:moveTo>
                  <a:pt x="2424" y="0"/>
                </a:moveTo>
                <a:lnTo>
                  <a:pt x="0" y="71099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55" dirty="0">
                <a:solidFill>
                  <a:srgbClr val="000000"/>
                </a:solidFill>
              </a:rPr>
              <a:t>5</a:t>
            </a:fld>
            <a:r>
              <a:rPr spc="330" dirty="0">
                <a:solidFill>
                  <a:srgbClr val="000000"/>
                </a:solidFill>
              </a:rPr>
              <a:t> </a:t>
            </a:r>
            <a:r>
              <a:rPr spc="-30" dirty="0"/>
              <a:t>OPENSHIFT </a:t>
            </a:r>
            <a:r>
              <a:rPr spc="-25" dirty="0"/>
              <a:t>TECHNICAL</a:t>
            </a:r>
            <a:r>
              <a:rPr spc="40" dirty="0"/>
              <a:t> </a:t>
            </a:r>
            <a:r>
              <a:rPr spc="-4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0118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4163" y="521924"/>
            <a:ext cx="37166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ROUTE </a:t>
            </a:r>
            <a:r>
              <a:rPr spc="-70" dirty="0"/>
              <a:t>SPLIT</a:t>
            </a:r>
            <a:r>
              <a:rPr spc="-170" dirty="0"/>
              <a:t> </a:t>
            </a:r>
            <a:r>
              <a:rPr spc="-95" dirty="0"/>
              <a:t>TRAFFIC</a:t>
            </a:r>
          </a:p>
        </p:txBody>
      </p:sp>
      <p:sp>
        <p:nvSpPr>
          <p:cNvPr id="3" name="object 3"/>
          <p:cNvSpPr/>
          <p:nvPr/>
        </p:nvSpPr>
        <p:spPr>
          <a:xfrm>
            <a:off x="4229916" y="2183618"/>
            <a:ext cx="3701542" cy="2073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9723" y="2082681"/>
            <a:ext cx="2936240" cy="14287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80"/>
              </a:spcBef>
            </a:pPr>
            <a:r>
              <a:rPr sz="2000" spc="40" dirty="0">
                <a:latin typeface="Arial"/>
                <a:cs typeface="Arial"/>
              </a:rPr>
              <a:t>Split Traffic </a:t>
            </a:r>
            <a:r>
              <a:rPr sz="2000" spc="5" dirty="0">
                <a:latin typeface="Arial"/>
                <a:cs typeface="Arial"/>
              </a:rPr>
              <a:t>Between  </a:t>
            </a:r>
            <a:r>
              <a:rPr sz="2000" spc="40" dirty="0">
                <a:latin typeface="Arial"/>
                <a:cs typeface="Arial"/>
              </a:rPr>
              <a:t>Multiple </a:t>
            </a:r>
            <a:r>
              <a:rPr sz="2000" spc="-10" dirty="0">
                <a:latin typeface="Arial"/>
                <a:cs typeface="Arial"/>
              </a:rPr>
              <a:t>Services </a:t>
            </a:r>
            <a:r>
              <a:rPr sz="2000" spc="5" dirty="0">
                <a:latin typeface="Arial"/>
                <a:cs typeface="Arial"/>
              </a:rPr>
              <a:t>For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140" dirty="0">
                <a:latin typeface="Arial"/>
                <a:cs typeface="Arial"/>
              </a:rPr>
              <a:t>A/B  </a:t>
            </a:r>
            <a:r>
              <a:rPr sz="2000" dirty="0">
                <a:latin typeface="Arial"/>
                <a:cs typeface="Arial"/>
              </a:rPr>
              <a:t>Testing, </a:t>
            </a:r>
            <a:r>
              <a:rPr sz="2000" spc="30" dirty="0">
                <a:latin typeface="Arial"/>
                <a:cs typeface="Arial"/>
              </a:rPr>
              <a:t>Blue/Green </a:t>
            </a:r>
            <a:r>
              <a:rPr sz="2000" spc="-15" dirty="0">
                <a:latin typeface="Arial"/>
                <a:cs typeface="Arial"/>
              </a:rPr>
              <a:t>and  Canary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Deployments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537" y="1389697"/>
            <a:ext cx="319044" cy="493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7062" y="1882771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7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81312" y="212652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49" y="43224"/>
                </a:moveTo>
                <a:lnTo>
                  <a:pt x="0" y="0"/>
                </a:lnTo>
                <a:lnTo>
                  <a:pt x="31474" y="0"/>
                </a:lnTo>
                <a:lnTo>
                  <a:pt x="15749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81312" y="212652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49" y="43224"/>
                </a:lnTo>
                <a:lnTo>
                  <a:pt x="3147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55" dirty="0">
                <a:solidFill>
                  <a:srgbClr val="000000"/>
                </a:solidFill>
              </a:rPr>
              <a:t>6</a:t>
            </a:fld>
            <a:r>
              <a:rPr spc="330" dirty="0">
                <a:solidFill>
                  <a:srgbClr val="000000"/>
                </a:solidFill>
              </a:rPr>
              <a:t> </a:t>
            </a:r>
            <a:r>
              <a:rPr spc="-30" dirty="0"/>
              <a:t>OPENSHIFT </a:t>
            </a:r>
            <a:r>
              <a:rPr spc="-25" dirty="0"/>
              <a:t>TECHNICAL</a:t>
            </a:r>
            <a:r>
              <a:rPr spc="40" dirty="0"/>
              <a:t> </a:t>
            </a:r>
            <a:r>
              <a:rPr spc="-4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5623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1645" y="1587890"/>
            <a:ext cx="3019425" cy="2625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366395" indent="-304800">
              <a:lnSpc>
                <a:spcPct val="116100"/>
              </a:lnSpc>
              <a:spcBef>
                <a:spcPts val="100"/>
              </a:spcBef>
              <a:buSzPct val="71428"/>
              <a:buChar char="●"/>
              <a:tabLst>
                <a:tab pos="317500" algn="l"/>
                <a:tab pos="318135" algn="l"/>
              </a:tabLst>
            </a:pPr>
            <a:r>
              <a:rPr sz="1400" spc="15" dirty="0">
                <a:latin typeface="Arial"/>
                <a:cs typeface="Arial"/>
              </a:rPr>
              <a:t>NodePort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binds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a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service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to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a  </a:t>
            </a:r>
            <a:r>
              <a:rPr sz="1400" spc="5" dirty="0">
                <a:latin typeface="Arial"/>
                <a:cs typeface="Arial"/>
              </a:rPr>
              <a:t>unique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port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on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all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the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nodes</a:t>
            </a:r>
            <a:endParaRPr sz="1400">
              <a:latin typeface="Arial"/>
              <a:cs typeface="Arial"/>
            </a:endParaRPr>
          </a:p>
          <a:p>
            <a:pPr marL="317500" marR="443865" indent="-304800">
              <a:lnSpc>
                <a:spcPct val="115300"/>
              </a:lnSpc>
              <a:spcBef>
                <a:spcPts val="1010"/>
              </a:spcBef>
              <a:buSzPct val="71428"/>
              <a:buChar char="●"/>
              <a:tabLst>
                <a:tab pos="317500" algn="l"/>
                <a:tab pos="318135" algn="l"/>
              </a:tabLst>
            </a:pPr>
            <a:r>
              <a:rPr sz="1400" spc="25" dirty="0">
                <a:latin typeface="Arial"/>
                <a:cs typeface="Arial"/>
              </a:rPr>
              <a:t>Traffic </a:t>
            </a:r>
            <a:r>
              <a:rPr sz="1400" spc="5" dirty="0">
                <a:latin typeface="Arial"/>
                <a:cs typeface="Arial"/>
              </a:rPr>
              <a:t>received on</a:t>
            </a:r>
            <a:r>
              <a:rPr sz="1400" spc="-2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any </a:t>
            </a:r>
            <a:r>
              <a:rPr sz="1400" spc="-5" dirty="0">
                <a:latin typeface="Arial"/>
                <a:cs typeface="Arial"/>
              </a:rPr>
              <a:t>node  </a:t>
            </a:r>
            <a:r>
              <a:rPr sz="1400" spc="25" dirty="0">
                <a:latin typeface="Arial"/>
                <a:cs typeface="Arial"/>
              </a:rPr>
              <a:t>redirects </a:t>
            </a:r>
            <a:r>
              <a:rPr sz="1400" spc="65" dirty="0">
                <a:latin typeface="Arial"/>
                <a:cs typeface="Arial"/>
              </a:rPr>
              <a:t>to </a:t>
            </a:r>
            <a:r>
              <a:rPr sz="1400" spc="-45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node </a:t>
            </a:r>
            <a:r>
              <a:rPr sz="1400" spc="40" dirty="0">
                <a:latin typeface="Arial"/>
                <a:cs typeface="Arial"/>
              </a:rPr>
              <a:t>with </a:t>
            </a:r>
            <a:r>
              <a:rPr sz="1400" spc="35" dirty="0">
                <a:latin typeface="Arial"/>
                <a:cs typeface="Arial"/>
              </a:rPr>
              <a:t>the  </a:t>
            </a:r>
            <a:r>
              <a:rPr sz="1400" spc="20" dirty="0">
                <a:latin typeface="Arial"/>
                <a:cs typeface="Arial"/>
              </a:rPr>
              <a:t>running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  <a:p>
            <a:pPr marL="317500" marR="240665" indent="-304800">
              <a:lnSpc>
                <a:spcPct val="114599"/>
              </a:lnSpc>
              <a:spcBef>
                <a:spcPts val="1025"/>
              </a:spcBef>
              <a:buSzPct val="71428"/>
              <a:buChar char="●"/>
              <a:tabLst>
                <a:tab pos="317500" algn="l"/>
                <a:tab pos="318135" algn="l"/>
              </a:tabLst>
            </a:pPr>
            <a:r>
              <a:rPr sz="1400" spc="20" dirty="0">
                <a:latin typeface="Arial"/>
                <a:cs typeface="Arial"/>
              </a:rPr>
              <a:t>Ports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in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30K-60K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range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which  usually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differs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from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the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  <a:p>
            <a:pPr marL="317500" marR="5080" indent="-304800">
              <a:lnSpc>
                <a:spcPct val="114599"/>
              </a:lnSpc>
              <a:spcBef>
                <a:spcPts val="1025"/>
              </a:spcBef>
              <a:buSzPct val="71428"/>
              <a:buChar char="●"/>
              <a:tabLst>
                <a:tab pos="317500" algn="l"/>
                <a:tab pos="318135" algn="l"/>
              </a:tabLst>
            </a:pPr>
            <a:r>
              <a:rPr sz="1400" spc="10" dirty="0">
                <a:latin typeface="Arial"/>
                <a:cs typeface="Arial"/>
              </a:rPr>
              <a:t>Firewall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rules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must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allow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traffic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to  </a:t>
            </a:r>
            <a:r>
              <a:rPr sz="1400" spc="20" dirty="0">
                <a:latin typeface="Arial"/>
                <a:cs typeface="Arial"/>
              </a:rPr>
              <a:t>all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nodes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on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the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specific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port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210" y="199021"/>
            <a:ext cx="8159579" cy="8726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970" marR="5080" indent="344805" algn="ctr">
              <a:lnSpc>
                <a:spcPct val="100400"/>
              </a:lnSpc>
              <a:spcBef>
                <a:spcPts val="85"/>
              </a:spcBef>
            </a:pPr>
            <a:r>
              <a:rPr spc="-100" dirty="0"/>
              <a:t>EXTERNAL </a:t>
            </a:r>
            <a:r>
              <a:rPr spc="-95" dirty="0"/>
              <a:t>TRAFFIC </a:t>
            </a:r>
            <a:r>
              <a:rPr spc="-110" dirty="0"/>
              <a:t>TO </a:t>
            </a:r>
            <a:r>
              <a:rPr spc="30" dirty="0"/>
              <a:t>A </a:t>
            </a:r>
            <a:r>
              <a:rPr spc="-140" dirty="0"/>
              <a:t>SERVICE  </a:t>
            </a:r>
            <a:r>
              <a:rPr spc="-90" dirty="0"/>
              <a:t>ON </a:t>
            </a:r>
            <a:r>
              <a:rPr spc="30" dirty="0"/>
              <a:t>A </a:t>
            </a:r>
            <a:r>
              <a:rPr spc="-85" dirty="0"/>
              <a:t>RANDOM </a:t>
            </a:r>
            <a:r>
              <a:rPr spc="-120" dirty="0"/>
              <a:t>PORT </a:t>
            </a:r>
            <a:r>
              <a:rPr spc="-105" dirty="0"/>
              <a:t>WITH</a:t>
            </a:r>
            <a:r>
              <a:rPr spc="-385" dirty="0"/>
              <a:t> </a:t>
            </a:r>
            <a:r>
              <a:rPr spc="-120" dirty="0"/>
              <a:t>NODEPORT</a:t>
            </a:r>
          </a:p>
        </p:txBody>
      </p:sp>
      <p:sp>
        <p:nvSpPr>
          <p:cNvPr id="4" name="object 4"/>
          <p:cNvSpPr/>
          <p:nvPr/>
        </p:nvSpPr>
        <p:spPr>
          <a:xfrm>
            <a:off x="5197514" y="1575846"/>
            <a:ext cx="2629194" cy="2960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80841" y="1976805"/>
            <a:ext cx="735054" cy="44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55" dirty="0">
                <a:solidFill>
                  <a:srgbClr val="000000"/>
                </a:solidFill>
              </a:rPr>
              <a:t>7</a:t>
            </a:fld>
            <a:r>
              <a:rPr spc="330" dirty="0">
                <a:solidFill>
                  <a:srgbClr val="000000"/>
                </a:solidFill>
              </a:rPr>
              <a:t> </a:t>
            </a:r>
            <a:r>
              <a:rPr spc="-30" dirty="0"/>
              <a:t>OPENSHIFT </a:t>
            </a:r>
            <a:r>
              <a:rPr spc="-25" dirty="0"/>
              <a:t>TECHNICAL</a:t>
            </a:r>
            <a:r>
              <a:rPr spc="40" dirty="0"/>
              <a:t> </a:t>
            </a:r>
            <a:r>
              <a:rPr spc="-4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42683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97514" y="1575846"/>
            <a:ext cx="2629194" cy="2960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210" y="199021"/>
            <a:ext cx="8159579" cy="8726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84225" marR="5080" indent="-426084" algn="ctr">
              <a:lnSpc>
                <a:spcPct val="100400"/>
              </a:lnSpc>
              <a:spcBef>
                <a:spcPts val="85"/>
              </a:spcBef>
            </a:pPr>
            <a:r>
              <a:rPr spc="-100" dirty="0"/>
              <a:t>EXTERNAL </a:t>
            </a:r>
            <a:r>
              <a:rPr spc="-95" dirty="0"/>
              <a:t>TRAFFIC </a:t>
            </a:r>
            <a:r>
              <a:rPr spc="-110" dirty="0"/>
              <a:t>TO </a:t>
            </a:r>
            <a:r>
              <a:rPr spc="30" dirty="0"/>
              <a:t>A</a:t>
            </a:r>
            <a:r>
              <a:rPr spc="-229" dirty="0"/>
              <a:t> </a:t>
            </a:r>
            <a:r>
              <a:rPr spc="-140" dirty="0"/>
              <a:t>SERVICE  </a:t>
            </a:r>
            <a:r>
              <a:rPr spc="-90" dirty="0"/>
              <a:t>ON </a:t>
            </a:r>
            <a:r>
              <a:rPr spc="-30" dirty="0"/>
              <a:t>ANY </a:t>
            </a:r>
            <a:r>
              <a:rPr spc="-120" dirty="0"/>
              <a:t>PORT </a:t>
            </a:r>
            <a:r>
              <a:rPr spc="-105" dirty="0"/>
              <a:t>WITH</a:t>
            </a:r>
            <a:r>
              <a:rPr spc="-260" dirty="0"/>
              <a:t> </a:t>
            </a:r>
            <a:r>
              <a:rPr spc="-145" dirty="0"/>
              <a:t>INGRESS</a:t>
            </a:r>
          </a:p>
        </p:txBody>
      </p:sp>
      <p:sp>
        <p:nvSpPr>
          <p:cNvPr id="4" name="object 4"/>
          <p:cNvSpPr/>
          <p:nvPr/>
        </p:nvSpPr>
        <p:spPr>
          <a:xfrm>
            <a:off x="6583976" y="2053004"/>
            <a:ext cx="583775" cy="192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1645" y="1587890"/>
            <a:ext cx="2954655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304800">
              <a:lnSpc>
                <a:spcPct val="116100"/>
              </a:lnSpc>
              <a:spcBef>
                <a:spcPts val="100"/>
              </a:spcBef>
              <a:buSzPct val="71428"/>
              <a:buChar char="●"/>
              <a:tabLst>
                <a:tab pos="317500" algn="l"/>
                <a:tab pos="318135" algn="l"/>
              </a:tabLst>
            </a:pPr>
            <a:r>
              <a:rPr sz="1400" spc="-20" dirty="0">
                <a:latin typeface="Arial"/>
                <a:cs typeface="Arial"/>
              </a:rPr>
              <a:t>Access </a:t>
            </a:r>
            <a:r>
              <a:rPr sz="1400" spc="-45" dirty="0">
                <a:latin typeface="Arial"/>
                <a:cs typeface="Arial"/>
              </a:rPr>
              <a:t>a </a:t>
            </a:r>
            <a:r>
              <a:rPr sz="1400" spc="5" dirty="0">
                <a:latin typeface="Arial"/>
                <a:cs typeface="Arial"/>
              </a:rPr>
              <a:t>service </a:t>
            </a:r>
            <a:r>
              <a:rPr sz="1400" spc="40" dirty="0">
                <a:latin typeface="Arial"/>
                <a:cs typeface="Arial"/>
              </a:rPr>
              <a:t>with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an </a:t>
            </a:r>
            <a:r>
              <a:rPr sz="1400" spc="25" dirty="0">
                <a:latin typeface="Arial"/>
                <a:cs typeface="Arial"/>
              </a:rPr>
              <a:t>external  </a:t>
            </a:r>
            <a:r>
              <a:rPr sz="1400" spc="-20" dirty="0">
                <a:latin typeface="Arial"/>
                <a:cs typeface="Arial"/>
              </a:rPr>
              <a:t>IP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on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any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TCP/UDP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port,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such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as</a:t>
            </a:r>
            <a:endParaRPr sz="1400">
              <a:latin typeface="Arial"/>
              <a:cs typeface="Arial"/>
            </a:endParaRPr>
          </a:p>
          <a:p>
            <a:pPr marL="774700" lvl="1" indent="-304800">
              <a:lnSpc>
                <a:spcPct val="100000"/>
              </a:lnSpc>
              <a:spcBef>
                <a:spcPts val="270"/>
              </a:spcBef>
              <a:buSzPct val="71428"/>
              <a:buChar char="○"/>
              <a:tabLst>
                <a:tab pos="774700" algn="l"/>
                <a:tab pos="775335" algn="l"/>
              </a:tabLst>
            </a:pPr>
            <a:r>
              <a:rPr sz="1400" spc="-20" dirty="0">
                <a:latin typeface="Arial"/>
                <a:cs typeface="Arial"/>
              </a:rPr>
              <a:t>Databases</a:t>
            </a:r>
            <a:endParaRPr sz="1400">
              <a:latin typeface="Arial"/>
              <a:cs typeface="Arial"/>
            </a:endParaRPr>
          </a:p>
          <a:p>
            <a:pPr marL="774700" lvl="1" indent="-304800">
              <a:lnSpc>
                <a:spcPct val="100000"/>
              </a:lnSpc>
              <a:spcBef>
                <a:spcPts val="270"/>
              </a:spcBef>
              <a:buSzPct val="71428"/>
              <a:buChar char="○"/>
              <a:tabLst>
                <a:tab pos="774700" algn="l"/>
                <a:tab pos="775335" algn="l"/>
              </a:tabLst>
            </a:pPr>
            <a:r>
              <a:rPr sz="1400" spc="-35" dirty="0">
                <a:latin typeface="Arial"/>
                <a:cs typeface="Arial"/>
              </a:rPr>
              <a:t>Message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Brokers</a:t>
            </a:r>
            <a:endParaRPr sz="1400">
              <a:latin typeface="Arial"/>
              <a:cs typeface="Arial"/>
            </a:endParaRPr>
          </a:p>
          <a:p>
            <a:pPr marL="317500" marR="80645" indent="-304800">
              <a:lnSpc>
                <a:spcPct val="115300"/>
              </a:lnSpc>
              <a:spcBef>
                <a:spcPts val="1010"/>
              </a:spcBef>
              <a:buSzPct val="71428"/>
              <a:buChar char="●"/>
              <a:tabLst>
                <a:tab pos="317500" algn="l"/>
                <a:tab pos="318135" algn="l"/>
              </a:tabLst>
            </a:pPr>
            <a:r>
              <a:rPr sz="1400" spc="35" dirty="0">
                <a:latin typeface="Arial"/>
                <a:cs typeface="Arial"/>
              </a:rPr>
              <a:t>Automatic </a:t>
            </a:r>
            <a:r>
              <a:rPr sz="1400" spc="-20" dirty="0">
                <a:latin typeface="Arial"/>
                <a:cs typeface="Arial"/>
              </a:rPr>
              <a:t>IP </a:t>
            </a:r>
            <a:r>
              <a:rPr sz="1400" spc="20" dirty="0">
                <a:latin typeface="Arial"/>
                <a:cs typeface="Arial"/>
              </a:rPr>
              <a:t>allocation </a:t>
            </a:r>
            <a:r>
              <a:rPr sz="1400" spc="40" dirty="0">
                <a:latin typeface="Arial"/>
                <a:cs typeface="Arial"/>
              </a:rPr>
              <a:t>from </a:t>
            </a:r>
            <a:r>
              <a:rPr sz="1400" spc="-45" dirty="0">
                <a:latin typeface="Arial"/>
                <a:cs typeface="Arial"/>
              </a:rPr>
              <a:t>a  </a:t>
            </a:r>
            <a:r>
              <a:rPr sz="1400" spc="15" dirty="0">
                <a:latin typeface="Arial"/>
                <a:cs typeface="Arial"/>
              </a:rPr>
              <a:t>predefined pool</a:t>
            </a:r>
            <a:r>
              <a:rPr sz="1400" spc="-29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using </a:t>
            </a:r>
            <a:r>
              <a:rPr sz="1400" spc="-5" dirty="0">
                <a:latin typeface="Arial"/>
                <a:cs typeface="Arial"/>
              </a:rPr>
              <a:t>Ingress </a:t>
            </a:r>
            <a:r>
              <a:rPr sz="1400" spc="-20" dirty="0">
                <a:latin typeface="Arial"/>
                <a:cs typeface="Arial"/>
              </a:rPr>
              <a:t>IP  </a:t>
            </a:r>
            <a:r>
              <a:rPr sz="1400" spc="5" dirty="0">
                <a:latin typeface="Arial"/>
                <a:cs typeface="Arial"/>
              </a:rPr>
              <a:t>Self-Service</a:t>
            </a:r>
            <a:endParaRPr sz="1400">
              <a:latin typeface="Arial"/>
              <a:cs typeface="Arial"/>
            </a:endParaRPr>
          </a:p>
          <a:p>
            <a:pPr marL="317500" marR="370205" indent="-304800">
              <a:lnSpc>
                <a:spcPct val="114599"/>
              </a:lnSpc>
              <a:spcBef>
                <a:spcPts val="1025"/>
              </a:spcBef>
              <a:buSzPct val="71428"/>
              <a:buChar char="●"/>
              <a:tabLst>
                <a:tab pos="317500" algn="l"/>
                <a:tab pos="318135" algn="l"/>
              </a:tabLst>
            </a:pPr>
            <a:r>
              <a:rPr sz="1400" spc="-20" dirty="0">
                <a:latin typeface="Arial"/>
                <a:cs typeface="Arial"/>
              </a:rPr>
              <a:t>IP </a:t>
            </a:r>
            <a:r>
              <a:rPr sz="1400" spc="25" dirty="0">
                <a:latin typeface="Arial"/>
                <a:cs typeface="Arial"/>
              </a:rPr>
              <a:t>failover </a:t>
            </a:r>
            <a:r>
              <a:rPr sz="1400" spc="-10" dirty="0">
                <a:latin typeface="Arial"/>
                <a:cs typeface="Arial"/>
              </a:rPr>
              <a:t>pods </a:t>
            </a:r>
            <a:r>
              <a:rPr sz="1400" spc="15" dirty="0">
                <a:latin typeface="Arial"/>
                <a:cs typeface="Arial"/>
              </a:rPr>
              <a:t>provide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high  </a:t>
            </a:r>
            <a:r>
              <a:rPr sz="1400" spc="25" dirty="0">
                <a:latin typeface="Arial"/>
                <a:cs typeface="Arial"/>
              </a:rPr>
              <a:t>availability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for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the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IP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pool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55" dirty="0">
                <a:solidFill>
                  <a:srgbClr val="000000"/>
                </a:solidFill>
              </a:rPr>
              <a:t>8</a:t>
            </a:fld>
            <a:r>
              <a:rPr spc="330" dirty="0">
                <a:solidFill>
                  <a:srgbClr val="000000"/>
                </a:solidFill>
              </a:rPr>
              <a:t> </a:t>
            </a:r>
            <a:r>
              <a:rPr spc="-30" dirty="0"/>
              <a:t>OPENSHIFT </a:t>
            </a:r>
            <a:r>
              <a:rPr spc="-25" dirty="0"/>
              <a:t>TECHNICAL</a:t>
            </a:r>
            <a:r>
              <a:rPr spc="40" dirty="0"/>
              <a:t> </a:t>
            </a:r>
            <a:r>
              <a:rPr spc="-4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4574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210" y="199021"/>
            <a:ext cx="8159579" cy="8726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4015" marR="5080" indent="300990" algn="ctr">
              <a:lnSpc>
                <a:spcPct val="100400"/>
              </a:lnSpc>
              <a:spcBef>
                <a:spcPts val="85"/>
              </a:spcBef>
            </a:pPr>
            <a:r>
              <a:rPr spc="-110" dirty="0"/>
              <a:t>CONTROL </a:t>
            </a:r>
            <a:r>
              <a:rPr spc="-120" dirty="0"/>
              <a:t>OUTGOING </a:t>
            </a:r>
            <a:r>
              <a:rPr spc="-95" dirty="0"/>
              <a:t>TRAFFIC  </a:t>
            </a:r>
            <a:r>
              <a:rPr spc="-165" dirty="0"/>
              <a:t>SOURCE </a:t>
            </a:r>
            <a:r>
              <a:rPr spc="-40" dirty="0"/>
              <a:t>IP </a:t>
            </a:r>
            <a:r>
              <a:rPr spc="-105" dirty="0"/>
              <a:t>WITH </a:t>
            </a:r>
            <a:r>
              <a:rPr spc="-200" dirty="0"/>
              <a:t>EGRESS</a:t>
            </a:r>
            <a:r>
              <a:rPr spc="-190" dirty="0"/>
              <a:t> </a:t>
            </a:r>
            <a:r>
              <a:rPr spc="-140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1468297" y="1569159"/>
            <a:ext cx="6359787" cy="2288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55" dirty="0">
                <a:solidFill>
                  <a:srgbClr val="000000"/>
                </a:solidFill>
              </a:rPr>
              <a:t>9</a:t>
            </a:fld>
            <a:r>
              <a:rPr spc="330" dirty="0">
                <a:solidFill>
                  <a:srgbClr val="000000"/>
                </a:solidFill>
              </a:rPr>
              <a:t> </a:t>
            </a:r>
            <a:r>
              <a:rPr spc="-30" dirty="0"/>
              <a:t>OPENSHIFT </a:t>
            </a:r>
            <a:r>
              <a:rPr spc="-25" dirty="0"/>
              <a:t>TECHNICAL</a:t>
            </a:r>
            <a:r>
              <a:rPr spc="40" dirty="0"/>
              <a:t> </a:t>
            </a:r>
            <a:r>
              <a:rPr spc="-4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27106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499</Words>
  <Application>Microsoft Office PowerPoint</Application>
  <PresentationFormat>On-screen Show (16:9)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Trebuchet MS</vt:lpstr>
      <vt:lpstr>Office Theme</vt:lpstr>
      <vt:lpstr>NETWORKING</vt:lpstr>
      <vt:lpstr>BUILT-IN SERVICE DISCOVERY  INTERNAL LOAD-BALANCING</vt:lpstr>
      <vt:lpstr>BUILT-IN SERVICE DISCOVERY  INTERNAL LOAD-BALANCING</vt:lpstr>
      <vt:lpstr>ROUTE EXPOSES SERVICES EXTERNALLY</vt:lpstr>
      <vt:lpstr>ROUTING AND EXTERNAL LOAD-BALANCING</vt:lpstr>
      <vt:lpstr>ROUTE SPLIT TRAFFIC</vt:lpstr>
      <vt:lpstr>EXTERNAL TRAFFIC TO A SERVICE  ON A RANDOM PORT WITH NODEPORT</vt:lpstr>
      <vt:lpstr>EXTERNAL TRAFFIC TO A SERVICE  ON ANY PORT WITH INGRESS</vt:lpstr>
      <vt:lpstr>CONTROL OUTGOING TRAFFIC  SOURCE IP WITH EGRESS ROUTER</vt:lpstr>
      <vt:lpstr>OPENSHIFT NETWORKING</vt:lpstr>
      <vt:lpstr>OPENSHIFT NETWORK PLUGINS</vt:lpstr>
      <vt:lpstr>OPENSHIFT NETWORKING</vt:lpstr>
      <vt:lpstr>OPENSHIFT SDN</vt:lpstr>
      <vt:lpstr>OPENSHIFT SDN - NETWORK POLICY</vt:lpstr>
      <vt:lpstr>OPENSHIFT SDN - OVS PACKET FLOW</vt:lpstr>
      <vt:lpstr>OPENSHIFT SDN - OVS PACKET FLOW</vt:lpstr>
      <vt:lpstr>OPENSHIFT SDN - OVS PACKET FLOW</vt:lpstr>
      <vt:lpstr>OPENSHIFT SDN WITH  FLANNEL FOR OPENSTACK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 to OpenShift</dc:title>
  <cp:lastModifiedBy>Amit Kumar</cp:lastModifiedBy>
  <cp:revision>15</cp:revision>
  <dcterms:created xsi:type="dcterms:W3CDTF">2018-02-05T11:29:38Z</dcterms:created>
  <dcterms:modified xsi:type="dcterms:W3CDTF">2018-02-06T11:19:10Z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2018-02-05T00:00:00Z</vt:filetime>
  </property>
</Properties>
</file>