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14" r:id="rId3"/>
    <p:sldId id="315" r:id="rId4"/>
    <p:sldId id="316" r:id="rId5"/>
    <p:sldId id="317" r:id="rId6"/>
    <p:sldId id="318" r:id="rId7"/>
    <p:sldId id="31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1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1548" y="3260552"/>
            <a:ext cx="317418" cy="31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21548" y="3728720"/>
            <a:ext cx="317418" cy="31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21548" y="4196887"/>
            <a:ext cx="317418" cy="31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722126" y="3260552"/>
            <a:ext cx="317411" cy="31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22126" y="3728720"/>
            <a:ext cx="317411" cy="31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305" y="1947735"/>
            <a:ext cx="54253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7226"/>
            <a:ext cx="9144000" cy="216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2249" y="258229"/>
            <a:ext cx="7259497" cy="439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76200" y="-45720"/>
            <a:ext cx="9601200" cy="551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26.pn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0" y="2072889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40" dirty="0">
                <a:solidFill>
                  <a:srgbClr val="FFFFFF"/>
                </a:solidFill>
                <a:latin typeface="Trebuchet MS"/>
                <a:cs typeface="Trebuchet MS"/>
              </a:rPr>
              <a:t>PERSISTENT</a:t>
            </a:r>
            <a:r>
              <a:rPr lang="en-US" sz="32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b="1" spc="145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20200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0991" y="1341593"/>
            <a:ext cx="6369050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20" dirty="0">
                <a:latin typeface="Arial"/>
                <a:cs typeface="Arial"/>
              </a:rPr>
              <a:t>Persistent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Volume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(PV)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tied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piece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of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network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5" dirty="0">
                <a:latin typeface="Arial"/>
                <a:cs typeface="Arial"/>
              </a:rPr>
              <a:t>Provisioned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by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administrator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(static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or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dynamically)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latin typeface="Arial"/>
                <a:cs typeface="Arial"/>
              </a:rPr>
              <a:t>Allows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admins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describe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storage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request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Assigned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pods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based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requested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size,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access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mode,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labels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9906" y="651206"/>
            <a:ext cx="3620658" cy="243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063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5" h="757554">
                <a:moveTo>
                  <a:pt x="378749" y="757498"/>
                </a:moveTo>
                <a:lnTo>
                  <a:pt x="331239" y="754547"/>
                </a:lnTo>
                <a:lnTo>
                  <a:pt x="285491" y="745930"/>
                </a:lnTo>
                <a:lnTo>
                  <a:pt x="241858" y="732004"/>
                </a:lnTo>
                <a:lnTo>
                  <a:pt x="200697" y="713121"/>
                </a:lnTo>
                <a:lnTo>
                  <a:pt x="162361" y="689638"/>
                </a:lnTo>
                <a:lnTo>
                  <a:pt x="127206" y="661909"/>
                </a:lnTo>
                <a:lnTo>
                  <a:pt x="95587" y="630290"/>
                </a:lnTo>
                <a:lnTo>
                  <a:pt x="67859" y="595135"/>
                </a:lnTo>
                <a:lnTo>
                  <a:pt x="44376" y="556799"/>
                </a:lnTo>
                <a:lnTo>
                  <a:pt x="25494" y="515638"/>
                </a:lnTo>
                <a:lnTo>
                  <a:pt x="11567" y="472006"/>
                </a:lnTo>
                <a:lnTo>
                  <a:pt x="2951" y="426258"/>
                </a:lnTo>
                <a:lnTo>
                  <a:pt x="0" y="378749"/>
                </a:lnTo>
                <a:lnTo>
                  <a:pt x="2951" y="331240"/>
                </a:lnTo>
                <a:lnTo>
                  <a:pt x="11567" y="285492"/>
                </a:lnTo>
                <a:lnTo>
                  <a:pt x="25494" y="241860"/>
                </a:lnTo>
                <a:lnTo>
                  <a:pt x="44376" y="200698"/>
                </a:lnTo>
                <a:lnTo>
                  <a:pt x="67859" y="162362"/>
                </a:lnTo>
                <a:lnTo>
                  <a:pt x="95587" y="127207"/>
                </a:lnTo>
                <a:lnTo>
                  <a:pt x="127206" y="95588"/>
                </a:lnTo>
                <a:lnTo>
                  <a:pt x="162361" y="67860"/>
                </a:lnTo>
                <a:lnTo>
                  <a:pt x="200697" y="44376"/>
                </a:lnTo>
                <a:lnTo>
                  <a:pt x="241858" y="25494"/>
                </a:lnTo>
                <a:lnTo>
                  <a:pt x="285491" y="11567"/>
                </a:lnTo>
                <a:lnTo>
                  <a:pt x="331239" y="2951"/>
                </a:lnTo>
                <a:lnTo>
                  <a:pt x="378749" y="0"/>
                </a:lnTo>
                <a:lnTo>
                  <a:pt x="428533" y="3284"/>
                </a:lnTo>
                <a:lnTo>
                  <a:pt x="477043" y="12975"/>
                </a:lnTo>
                <a:lnTo>
                  <a:pt x="523690" y="28831"/>
                </a:lnTo>
                <a:lnTo>
                  <a:pt x="567885" y="50607"/>
                </a:lnTo>
                <a:lnTo>
                  <a:pt x="609040" y="78061"/>
                </a:lnTo>
                <a:lnTo>
                  <a:pt x="646566" y="110949"/>
                </a:lnTo>
                <a:lnTo>
                  <a:pt x="679446" y="148472"/>
                </a:lnTo>
                <a:lnTo>
                  <a:pt x="706895" y="189623"/>
                </a:lnTo>
                <a:lnTo>
                  <a:pt x="728668" y="233815"/>
                </a:lnTo>
                <a:lnTo>
                  <a:pt x="744522" y="280458"/>
                </a:lnTo>
                <a:lnTo>
                  <a:pt x="754213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1" y="472006"/>
                </a:lnTo>
                <a:lnTo>
                  <a:pt x="732004" y="515638"/>
                </a:lnTo>
                <a:lnTo>
                  <a:pt x="713122" y="556799"/>
                </a:lnTo>
                <a:lnTo>
                  <a:pt x="689639" y="595135"/>
                </a:lnTo>
                <a:lnTo>
                  <a:pt x="661910" y="630290"/>
                </a:lnTo>
                <a:lnTo>
                  <a:pt x="630291" y="661909"/>
                </a:lnTo>
                <a:lnTo>
                  <a:pt x="595136" y="689638"/>
                </a:lnTo>
                <a:lnTo>
                  <a:pt x="556801" y="713121"/>
                </a:lnTo>
                <a:lnTo>
                  <a:pt x="515639" y="732004"/>
                </a:lnTo>
                <a:lnTo>
                  <a:pt x="472007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5439" y="3447529"/>
            <a:ext cx="216853" cy="85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7029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5" h="757554">
                <a:moveTo>
                  <a:pt x="378749" y="757498"/>
                </a:moveTo>
                <a:lnTo>
                  <a:pt x="331239" y="754547"/>
                </a:lnTo>
                <a:lnTo>
                  <a:pt x="285491" y="745930"/>
                </a:lnTo>
                <a:lnTo>
                  <a:pt x="241858" y="732004"/>
                </a:lnTo>
                <a:lnTo>
                  <a:pt x="200697" y="713121"/>
                </a:lnTo>
                <a:lnTo>
                  <a:pt x="162361" y="689638"/>
                </a:lnTo>
                <a:lnTo>
                  <a:pt x="127206" y="661909"/>
                </a:lnTo>
                <a:lnTo>
                  <a:pt x="95587" y="630290"/>
                </a:lnTo>
                <a:lnTo>
                  <a:pt x="67859" y="595135"/>
                </a:lnTo>
                <a:lnTo>
                  <a:pt x="44376" y="556799"/>
                </a:lnTo>
                <a:lnTo>
                  <a:pt x="25494" y="515638"/>
                </a:lnTo>
                <a:lnTo>
                  <a:pt x="11567" y="472006"/>
                </a:lnTo>
                <a:lnTo>
                  <a:pt x="2951" y="426258"/>
                </a:lnTo>
                <a:lnTo>
                  <a:pt x="0" y="378749"/>
                </a:lnTo>
                <a:lnTo>
                  <a:pt x="2951" y="331240"/>
                </a:lnTo>
                <a:lnTo>
                  <a:pt x="11567" y="285492"/>
                </a:lnTo>
                <a:lnTo>
                  <a:pt x="25494" y="241860"/>
                </a:lnTo>
                <a:lnTo>
                  <a:pt x="44376" y="200698"/>
                </a:lnTo>
                <a:lnTo>
                  <a:pt x="67859" y="162362"/>
                </a:lnTo>
                <a:lnTo>
                  <a:pt x="95587" y="127207"/>
                </a:lnTo>
                <a:lnTo>
                  <a:pt x="127206" y="95588"/>
                </a:lnTo>
                <a:lnTo>
                  <a:pt x="162361" y="67860"/>
                </a:lnTo>
                <a:lnTo>
                  <a:pt x="200697" y="44376"/>
                </a:lnTo>
                <a:lnTo>
                  <a:pt x="241858" y="25494"/>
                </a:lnTo>
                <a:lnTo>
                  <a:pt x="285491" y="11567"/>
                </a:lnTo>
                <a:lnTo>
                  <a:pt x="331239" y="2951"/>
                </a:lnTo>
                <a:lnTo>
                  <a:pt x="378749" y="0"/>
                </a:lnTo>
                <a:lnTo>
                  <a:pt x="428533" y="3284"/>
                </a:lnTo>
                <a:lnTo>
                  <a:pt x="477043" y="12975"/>
                </a:lnTo>
                <a:lnTo>
                  <a:pt x="523689" y="28831"/>
                </a:lnTo>
                <a:lnTo>
                  <a:pt x="567884" y="50607"/>
                </a:lnTo>
                <a:lnTo>
                  <a:pt x="609039" y="78061"/>
                </a:lnTo>
                <a:lnTo>
                  <a:pt x="646563" y="110949"/>
                </a:lnTo>
                <a:lnTo>
                  <a:pt x="679444" y="148472"/>
                </a:lnTo>
                <a:lnTo>
                  <a:pt x="706893" y="189623"/>
                </a:lnTo>
                <a:lnTo>
                  <a:pt x="728667" y="233815"/>
                </a:lnTo>
                <a:lnTo>
                  <a:pt x="744522" y="280458"/>
                </a:lnTo>
                <a:lnTo>
                  <a:pt x="754213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1" y="472006"/>
                </a:lnTo>
                <a:lnTo>
                  <a:pt x="732004" y="515638"/>
                </a:lnTo>
                <a:lnTo>
                  <a:pt x="713122" y="556799"/>
                </a:lnTo>
                <a:lnTo>
                  <a:pt x="689639" y="595135"/>
                </a:lnTo>
                <a:lnTo>
                  <a:pt x="661910" y="630290"/>
                </a:lnTo>
                <a:lnTo>
                  <a:pt x="630291" y="661909"/>
                </a:lnTo>
                <a:lnTo>
                  <a:pt x="595136" y="689638"/>
                </a:lnTo>
                <a:lnTo>
                  <a:pt x="556801" y="713121"/>
                </a:lnTo>
                <a:lnTo>
                  <a:pt x="515639" y="732004"/>
                </a:lnTo>
                <a:lnTo>
                  <a:pt x="472007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8303" y="3447381"/>
            <a:ext cx="529590" cy="85725"/>
          </a:xfrm>
          <a:custGeom>
            <a:avLst/>
            <a:gdLst/>
            <a:ahLst/>
            <a:cxnLst/>
            <a:rect l="l" t="t" r="r" b="b"/>
            <a:pathLst>
              <a:path w="529589" h="85725">
                <a:moveTo>
                  <a:pt x="42564" y="85576"/>
                </a:moveTo>
                <a:lnTo>
                  <a:pt x="6864" y="66879"/>
                </a:lnTo>
                <a:lnTo>
                  <a:pt x="0" y="42713"/>
                </a:lnTo>
                <a:lnTo>
                  <a:pt x="762" y="33765"/>
                </a:lnTo>
                <a:lnTo>
                  <a:pt x="25895" y="3013"/>
                </a:lnTo>
                <a:lnTo>
                  <a:pt x="42564" y="0"/>
                </a:lnTo>
                <a:lnTo>
                  <a:pt x="51819" y="967"/>
                </a:lnTo>
                <a:lnTo>
                  <a:pt x="60237" y="3869"/>
                </a:lnTo>
                <a:lnTo>
                  <a:pt x="67818" y="8706"/>
                </a:lnTo>
                <a:lnTo>
                  <a:pt x="68188" y="9078"/>
                </a:lnTo>
                <a:lnTo>
                  <a:pt x="33337" y="9078"/>
                </a:lnTo>
                <a:lnTo>
                  <a:pt x="25697" y="12303"/>
                </a:lnTo>
                <a:lnTo>
                  <a:pt x="10715" y="42713"/>
                </a:lnTo>
                <a:lnTo>
                  <a:pt x="11282" y="49690"/>
                </a:lnTo>
                <a:lnTo>
                  <a:pt x="33436" y="76348"/>
                </a:lnTo>
                <a:lnTo>
                  <a:pt x="69437" y="76348"/>
                </a:lnTo>
                <a:lnTo>
                  <a:pt x="68125" y="77539"/>
                </a:lnTo>
                <a:lnTo>
                  <a:pt x="60423" y="82004"/>
                </a:lnTo>
                <a:lnTo>
                  <a:pt x="51903" y="84683"/>
                </a:lnTo>
                <a:lnTo>
                  <a:pt x="42564" y="85576"/>
                </a:lnTo>
                <a:close/>
              </a:path>
              <a:path w="529589" h="85725">
                <a:moveTo>
                  <a:pt x="66376" y="20537"/>
                </a:moveTo>
                <a:lnTo>
                  <a:pt x="63797" y="17164"/>
                </a:lnTo>
                <a:lnTo>
                  <a:pt x="60423" y="14436"/>
                </a:lnTo>
                <a:lnTo>
                  <a:pt x="56161" y="12303"/>
                </a:lnTo>
                <a:lnTo>
                  <a:pt x="52089" y="10169"/>
                </a:lnTo>
                <a:lnTo>
                  <a:pt x="47525" y="9078"/>
                </a:lnTo>
                <a:lnTo>
                  <a:pt x="68188" y="9078"/>
                </a:lnTo>
                <a:lnTo>
                  <a:pt x="74562" y="15478"/>
                </a:lnTo>
                <a:lnTo>
                  <a:pt x="66376" y="20537"/>
                </a:lnTo>
                <a:close/>
              </a:path>
              <a:path w="529589" h="85725">
                <a:moveTo>
                  <a:pt x="69437" y="76348"/>
                </a:moveTo>
                <a:lnTo>
                  <a:pt x="46632" y="76348"/>
                </a:lnTo>
                <a:lnTo>
                  <a:pt x="50650" y="75555"/>
                </a:lnTo>
                <a:lnTo>
                  <a:pt x="58588" y="72380"/>
                </a:lnTo>
                <a:lnTo>
                  <a:pt x="61961" y="70197"/>
                </a:lnTo>
                <a:lnTo>
                  <a:pt x="64739" y="67418"/>
                </a:lnTo>
                <a:lnTo>
                  <a:pt x="64739" y="50601"/>
                </a:lnTo>
                <a:lnTo>
                  <a:pt x="36313" y="50601"/>
                </a:lnTo>
                <a:lnTo>
                  <a:pt x="36313" y="41523"/>
                </a:lnTo>
                <a:lnTo>
                  <a:pt x="75009" y="41523"/>
                </a:lnTo>
                <a:lnTo>
                  <a:pt x="75009" y="71288"/>
                </a:lnTo>
                <a:lnTo>
                  <a:pt x="69437" y="76348"/>
                </a:lnTo>
                <a:close/>
              </a:path>
              <a:path w="529589" h="85725">
                <a:moveTo>
                  <a:pt x="102867" y="83938"/>
                </a:moveTo>
                <a:lnTo>
                  <a:pt x="93491" y="83938"/>
                </a:lnTo>
                <a:lnTo>
                  <a:pt x="93491" y="1339"/>
                </a:lnTo>
                <a:lnTo>
                  <a:pt x="102867" y="1339"/>
                </a:lnTo>
                <a:lnTo>
                  <a:pt x="102867" y="83938"/>
                </a:lnTo>
                <a:close/>
              </a:path>
              <a:path w="529589" h="85725">
                <a:moveTo>
                  <a:pt x="145618" y="85426"/>
                </a:moveTo>
                <a:lnTo>
                  <a:pt x="141253" y="85426"/>
                </a:lnTo>
                <a:lnTo>
                  <a:pt x="132854" y="84236"/>
                </a:lnTo>
                <a:lnTo>
                  <a:pt x="126854" y="80664"/>
                </a:lnTo>
                <a:lnTo>
                  <a:pt x="123254" y="74711"/>
                </a:lnTo>
                <a:lnTo>
                  <a:pt x="122055" y="66377"/>
                </a:lnTo>
                <a:lnTo>
                  <a:pt x="122055" y="24109"/>
                </a:lnTo>
                <a:lnTo>
                  <a:pt x="131431" y="24109"/>
                </a:lnTo>
                <a:lnTo>
                  <a:pt x="131431" y="68213"/>
                </a:lnTo>
                <a:lnTo>
                  <a:pt x="132472" y="71635"/>
                </a:lnTo>
                <a:lnTo>
                  <a:pt x="134556" y="73818"/>
                </a:lnTo>
                <a:lnTo>
                  <a:pt x="136739" y="76001"/>
                </a:lnTo>
                <a:lnTo>
                  <a:pt x="140162" y="77093"/>
                </a:lnTo>
                <a:lnTo>
                  <a:pt x="161080" y="77093"/>
                </a:lnTo>
                <a:lnTo>
                  <a:pt x="160154" y="78134"/>
                </a:lnTo>
                <a:lnTo>
                  <a:pt x="157079" y="80466"/>
                </a:lnTo>
                <a:lnTo>
                  <a:pt x="153308" y="82450"/>
                </a:lnTo>
                <a:lnTo>
                  <a:pt x="149637" y="84435"/>
                </a:lnTo>
                <a:lnTo>
                  <a:pt x="145618" y="85426"/>
                </a:lnTo>
                <a:close/>
              </a:path>
              <a:path w="529589" h="85725">
                <a:moveTo>
                  <a:pt x="161080" y="77093"/>
                </a:moveTo>
                <a:lnTo>
                  <a:pt x="148397" y="77093"/>
                </a:lnTo>
                <a:lnTo>
                  <a:pt x="151771" y="76199"/>
                </a:lnTo>
                <a:lnTo>
                  <a:pt x="154945" y="74413"/>
                </a:lnTo>
                <a:lnTo>
                  <a:pt x="158220" y="72627"/>
                </a:lnTo>
                <a:lnTo>
                  <a:pt x="160750" y="70543"/>
                </a:lnTo>
                <a:lnTo>
                  <a:pt x="162499" y="68213"/>
                </a:lnTo>
                <a:lnTo>
                  <a:pt x="162536" y="24109"/>
                </a:lnTo>
                <a:lnTo>
                  <a:pt x="171763" y="24109"/>
                </a:lnTo>
                <a:lnTo>
                  <a:pt x="171763" y="75455"/>
                </a:lnTo>
                <a:lnTo>
                  <a:pt x="162536" y="75455"/>
                </a:lnTo>
                <a:lnTo>
                  <a:pt x="161080" y="77093"/>
                </a:lnTo>
                <a:close/>
              </a:path>
              <a:path w="529589" h="85725">
                <a:moveTo>
                  <a:pt x="171763" y="83938"/>
                </a:moveTo>
                <a:lnTo>
                  <a:pt x="162536" y="83938"/>
                </a:lnTo>
                <a:lnTo>
                  <a:pt x="162536" y="75455"/>
                </a:lnTo>
                <a:lnTo>
                  <a:pt x="171763" y="75455"/>
                </a:lnTo>
                <a:lnTo>
                  <a:pt x="171763" y="83938"/>
                </a:lnTo>
                <a:close/>
              </a:path>
              <a:path w="529589" h="85725">
                <a:moveTo>
                  <a:pt x="231591" y="77837"/>
                </a:moveTo>
                <a:lnTo>
                  <a:pt x="216015" y="77837"/>
                </a:lnTo>
                <a:lnTo>
                  <a:pt x="219537" y="76894"/>
                </a:lnTo>
                <a:lnTo>
                  <a:pt x="221918" y="75009"/>
                </a:lnTo>
                <a:lnTo>
                  <a:pt x="224299" y="73025"/>
                </a:lnTo>
                <a:lnTo>
                  <a:pt x="225490" y="70543"/>
                </a:lnTo>
                <a:lnTo>
                  <a:pt x="225490" y="64987"/>
                </a:lnTo>
                <a:lnTo>
                  <a:pt x="224200" y="62954"/>
                </a:lnTo>
                <a:lnTo>
                  <a:pt x="221620" y="61465"/>
                </a:lnTo>
                <a:lnTo>
                  <a:pt x="219041" y="59878"/>
                </a:lnTo>
                <a:lnTo>
                  <a:pt x="214179" y="58241"/>
                </a:lnTo>
                <a:lnTo>
                  <a:pt x="207035" y="56554"/>
                </a:lnTo>
                <a:lnTo>
                  <a:pt x="200983" y="55363"/>
                </a:lnTo>
                <a:lnTo>
                  <a:pt x="196369" y="53429"/>
                </a:lnTo>
                <a:lnTo>
                  <a:pt x="190019" y="48071"/>
                </a:lnTo>
                <a:lnTo>
                  <a:pt x="188432" y="44450"/>
                </a:lnTo>
                <a:lnTo>
                  <a:pt x="188432" y="34826"/>
                </a:lnTo>
                <a:lnTo>
                  <a:pt x="190466" y="30708"/>
                </a:lnTo>
                <a:lnTo>
                  <a:pt x="194534" y="27532"/>
                </a:lnTo>
                <a:lnTo>
                  <a:pt x="198602" y="24259"/>
                </a:lnTo>
                <a:lnTo>
                  <a:pt x="204009" y="22621"/>
                </a:lnTo>
                <a:lnTo>
                  <a:pt x="219785" y="22621"/>
                </a:lnTo>
                <a:lnTo>
                  <a:pt x="227177" y="25499"/>
                </a:lnTo>
                <a:lnTo>
                  <a:pt x="231890" y="30212"/>
                </a:lnTo>
                <a:lnTo>
                  <a:pt x="206589" y="30212"/>
                </a:lnTo>
                <a:lnTo>
                  <a:pt x="203315" y="31154"/>
                </a:lnTo>
                <a:lnTo>
                  <a:pt x="198652" y="34826"/>
                </a:lnTo>
                <a:lnTo>
                  <a:pt x="197510" y="37008"/>
                </a:lnTo>
                <a:lnTo>
                  <a:pt x="197510" y="41969"/>
                </a:lnTo>
                <a:lnTo>
                  <a:pt x="216114" y="49708"/>
                </a:lnTo>
                <a:lnTo>
                  <a:pt x="222166" y="51097"/>
                </a:lnTo>
                <a:lnTo>
                  <a:pt x="226730" y="53230"/>
                </a:lnTo>
                <a:lnTo>
                  <a:pt x="229806" y="56107"/>
                </a:lnTo>
                <a:lnTo>
                  <a:pt x="232981" y="58886"/>
                </a:lnTo>
                <a:lnTo>
                  <a:pt x="234568" y="62656"/>
                </a:lnTo>
                <a:lnTo>
                  <a:pt x="234494" y="73025"/>
                </a:lnTo>
                <a:lnTo>
                  <a:pt x="232385" y="77241"/>
                </a:lnTo>
                <a:lnTo>
                  <a:pt x="231591" y="77837"/>
                </a:lnTo>
                <a:close/>
              </a:path>
              <a:path w="529589" h="85725">
                <a:moveTo>
                  <a:pt x="228615" y="37802"/>
                </a:moveTo>
                <a:lnTo>
                  <a:pt x="226829" y="35619"/>
                </a:lnTo>
                <a:lnTo>
                  <a:pt x="224349" y="33833"/>
                </a:lnTo>
                <a:lnTo>
                  <a:pt x="221174" y="32444"/>
                </a:lnTo>
                <a:lnTo>
                  <a:pt x="218098" y="30956"/>
                </a:lnTo>
                <a:lnTo>
                  <a:pt x="214626" y="30212"/>
                </a:lnTo>
                <a:lnTo>
                  <a:pt x="231890" y="30212"/>
                </a:lnTo>
                <a:lnTo>
                  <a:pt x="232931" y="31253"/>
                </a:lnTo>
                <a:lnTo>
                  <a:pt x="228615" y="37802"/>
                </a:lnTo>
                <a:close/>
              </a:path>
              <a:path w="529589" h="85725">
                <a:moveTo>
                  <a:pt x="218098" y="85426"/>
                </a:moveTo>
                <a:lnTo>
                  <a:pt x="211054" y="85426"/>
                </a:lnTo>
                <a:lnTo>
                  <a:pt x="203789" y="84840"/>
                </a:lnTo>
                <a:lnTo>
                  <a:pt x="197324" y="83082"/>
                </a:lnTo>
                <a:lnTo>
                  <a:pt x="191660" y="80153"/>
                </a:lnTo>
                <a:lnTo>
                  <a:pt x="186795" y="76051"/>
                </a:lnTo>
                <a:lnTo>
                  <a:pt x="191706" y="69353"/>
                </a:lnTo>
                <a:lnTo>
                  <a:pt x="193690" y="71635"/>
                </a:lnTo>
                <a:lnTo>
                  <a:pt x="196419" y="73620"/>
                </a:lnTo>
                <a:lnTo>
                  <a:pt x="199892" y="75306"/>
                </a:lnTo>
                <a:lnTo>
                  <a:pt x="203464" y="76993"/>
                </a:lnTo>
                <a:lnTo>
                  <a:pt x="207283" y="77837"/>
                </a:lnTo>
                <a:lnTo>
                  <a:pt x="231591" y="77837"/>
                </a:lnTo>
                <a:lnTo>
                  <a:pt x="228020" y="80515"/>
                </a:lnTo>
                <a:lnTo>
                  <a:pt x="223754" y="83790"/>
                </a:lnTo>
                <a:lnTo>
                  <a:pt x="218098" y="85426"/>
                </a:lnTo>
                <a:close/>
              </a:path>
              <a:path w="529589" h="85725">
                <a:moveTo>
                  <a:pt x="262197" y="24109"/>
                </a:moveTo>
                <a:lnTo>
                  <a:pt x="252970" y="24109"/>
                </a:lnTo>
                <a:lnTo>
                  <a:pt x="252970" y="7739"/>
                </a:lnTo>
                <a:lnTo>
                  <a:pt x="262197" y="7739"/>
                </a:lnTo>
                <a:lnTo>
                  <a:pt x="262197" y="24109"/>
                </a:lnTo>
                <a:close/>
              </a:path>
              <a:path w="529589" h="85725">
                <a:moveTo>
                  <a:pt x="274401" y="32295"/>
                </a:moveTo>
                <a:lnTo>
                  <a:pt x="242999" y="32295"/>
                </a:lnTo>
                <a:lnTo>
                  <a:pt x="242999" y="24109"/>
                </a:lnTo>
                <a:lnTo>
                  <a:pt x="274401" y="24109"/>
                </a:lnTo>
                <a:lnTo>
                  <a:pt x="274401" y="32295"/>
                </a:lnTo>
                <a:close/>
              </a:path>
              <a:path w="529589" h="85725">
                <a:moveTo>
                  <a:pt x="271078" y="85426"/>
                </a:moveTo>
                <a:lnTo>
                  <a:pt x="257385" y="85426"/>
                </a:lnTo>
                <a:lnTo>
                  <a:pt x="252970" y="80764"/>
                </a:lnTo>
                <a:lnTo>
                  <a:pt x="252970" y="32295"/>
                </a:lnTo>
                <a:lnTo>
                  <a:pt x="262197" y="32295"/>
                </a:lnTo>
                <a:lnTo>
                  <a:pt x="262197" y="71685"/>
                </a:lnTo>
                <a:lnTo>
                  <a:pt x="262694" y="73520"/>
                </a:lnTo>
                <a:lnTo>
                  <a:pt x="263685" y="75009"/>
                </a:lnTo>
                <a:lnTo>
                  <a:pt x="264678" y="76397"/>
                </a:lnTo>
                <a:lnTo>
                  <a:pt x="266216" y="77093"/>
                </a:lnTo>
                <a:lnTo>
                  <a:pt x="275534" y="77093"/>
                </a:lnTo>
                <a:lnTo>
                  <a:pt x="277377" y="81557"/>
                </a:lnTo>
                <a:lnTo>
                  <a:pt x="274798" y="84137"/>
                </a:lnTo>
                <a:lnTo>
                  <a:pt x="271078" y="85426"/>
                </a:lnTo>
                <a:close/>
              </a:path>
              <a:path w="529589" h="85725">
                <a:moveTo>
                  <a:pt x="275534" y="77093"/>
                </a:moveTo>
                <a:lnTo>
                  <a:pt x="270879" y="77093"/>
                </a:lnTo>
                <a:lnTo>
                  <a:pt x="272963" y="76298"/>
                </a:lnTo>
                <a:lnTo>
                  <a:pt x="274550" y="74712"/>
                </a:lnTo>
                <a:lnTo>
                  <a:pt x="275534" y="77093"/>
                </a:lnTo>
                <a:close/>
              </a:path>
              <a:path w="529589" h="85725">
                <a:moveTo>
                  <a:pt x="315445" y="85426"/>
                </a:moveTo>
                <a:lnTo>
                  <a:pt x="306416" y="85426"/>
                </a:lnTo>
                <a:lnTo>
                  <a:pt x="299074" y="82500"/>
                </a:lnTo>
                <a:lnTo>
                  <a:pt x="287763" y="70792"/>
                </a:lnTo>
                <a:lnTo>
                  <a:pt x="284936" y="63251"/>
                </a:lnTo>
                <a:lnTo>
                  <a:pt x="284936" y="45194"/>
                </a:lnTo>
                <a:lnTo>
                  <a:pt x="287714" y="37752"/>
                </a:lnTo>
                <a:lnTo>
                  <a:pt x="293270" y="31700"/>
                </a:lnTo>
                <a:lnTo>
                  <a:pt x="298925" y="25647"/>
                </a:lnTo>
                <a:lnTo>
                  <a:pt x="305970" y="22621"/>
                </a:lnTo>
                <a:lnTo>
                  <a:pt x="323035" y="22621"/>
                </a:lnTo>
                <a:lnTo>
                  <a:pt x="329981" y="25598"/>
                </a:lnTo>
                <a:lnTo>
                  <a:pt x="334188" y="30360"/>
                </a:lnTo>
                <a:lnTo>
                  <a:pt x="308797" y="30360"/>
                </a:lnTo>
                <a:lnTo>
                  <a:pt x="304184" y="32295"/>
                </a:lnTo>
                <a:lnTo>
                  <a:pt x="300414" y="36165"/>
                </a:lnTo>
                <a:lnTo>
                  <a:pt x="296743" y="40034"/>
                </a:lnTo>
                <a:lnTo>
                  <a:pt x="294858" y="44747"/>
                </a:lnTo>
                <a:lnTo>
                  <a:pt x="294758" y="50303"/>
                </a:lnTo>
                <a:lnTo>
                  <a:pt x="343127" y="50303"/>
                </a:lnTo>
                <a:lnTo>
                  <a:pt x="343127" y="57001"/>
                </a:lnTo>
                <a:lnTo>
                  <a:pt x="294758" y="57001"/>
                </a:lnTo>
                <a:lnTo>
                  <a:pt x="295056" y="63152"/>
                </a:lnTo>
                <a:lnTo>
                  <a:pt x="297239" y="68163"/>
                </a:lnTo>
                <a:lnTo>
                  <a:pt x="301306" y="72032"/>
                </a:lnTo>
                <a:lnTo>
                  <a:pt x="305473" y="75802"/>
                </a:lnTo>
                <a:lnTo>
                  <a:pt x="310484" y="77687"/>
                </a:lnTo>
                <a:lnTo>
                  <a:pt x="337434" y="77687"/>
                </a:lnTo>
                <a:lnTo>
                  <a:pt x="334309" y="80236"/>
                </a:lnTo>
                <a:lnTo>
                  <a:pt x="328691" y="83119"/>
                </a:lnTo>
                <a:lnTo>
                  <a:pt x="322403" y="84850"/>
                </a:lnTo>
                <a:lnTo>
                  <a:pt x="315445" y="85426"/>
                </a:lnTo>
                <a:close/>
              </a:path>
              <a:path w="529589" h="85725">
                <a:moveTo>
                  <a:pt x="343127" y="50303"/>
                </a:moveTo>
                <a:lnTo>
                  <a:pt x="334048" y="50303"/>
                </a:lnTo>
                <a:lnTo>
                  <a:pt x="334048" y="44747"/>
                </a:lnTo>
                <a:lnTo>
                  <a:pt x="332213" y="40034"/>
                </a:lnTo>
                <a:lnTo>
                  <a:pt x="324871" y="32295"/>
                </a:lnTo>
                <a:lnTo>
                  <a:pt x="320108" y="30360"/>
                </a:lnTo>
                <a:lnTo>
                  <a:pt x="334188" y="30360"/>
                </a:lnTo>
                <a:lnTo>
                  <a:pt x="340498" y="37504"/>
                </a:lnTo>
                <a:lnTo>
                  <a:pt x="343111" y="45194"/>
                </a:lnTo>
                <a:lnTo>
                  <a:pt x="343127" y="50303"/>
                </a:lnTo>
                <a:close/>
              </a:path>
              <a:path w="529589" h="85725">
                <a:moveTo>
                  <a:pt x="337434" y="77687"/>
                </a:moveTo>
                <a:lnTo>
                  <a:pt x="323581" y="77687"/>
                </a:lnTo>
                <a:lnTo>
                  <a:pt x="329732" y="75207"/>
                </a:lnTo>
                <a:lnTo>
                  <a:pt x="334793" y="70246"/>
                </a:lnTo>
                <a:lnTo>
                  <a:pt x="339257" y="76199"/>
                </a:lnTo>
                <a:lnTo>
                  <a:pt x="337434" y="77687"/>
                </a:lnTo>
                <a:close/>
              </a:path>
              <a:path w="529589" h="85725">
                <a:moveTo>
                  <a:pt x="378286" y="33784"/>
                </a:moveTo>
                <a:lnTo>
                  <a:pt x="369208" y="33784"/>
                </a:lnTo>
                <a:lnTo>
                  <a:pt x="374764" y="26541"/>
                </a:lnTo>
                <a:lnTo>
                  <a:pt x="381411" y="22919"/>
                </a:lnTo>
                <a:lnTo>
                  <a:pt x="389150" y="22919"/>
                </a:lnTo>
                <a:lnTo>
                  <a:pt x="389150" y="31998"/>
                </a:lnTo>
                <a:lnTo>
                  <a:pt x="382651" y="31998"/>
                </a:lnTo>
                <a:lnTo>
                  <a:pt x="379526" y="33040"/>
                </a:lnTo>
                <a:lnTo>
                  <a:pt x="378286" y="33784"/>
                </a:lnTo>
                <a:close/>
              </a:path>
              <a:path w="529589" h="85725">
                <a:moveTo>
                  <a:pt x="369208" y="83938"/>
                </a:moveTo>
                <a:lnTo>
                  <a:pt x="359831" y="83938"/>
                </a:lnTo>
                <a:lnTo>
                  <a:pt x="359831" y="24109"/>
                </a:lnTo>
                <a:lnTo>
                  <a:pt x="369208" y="24109"/>
                </a:lnTo>
                <a:lnTo>
                  <a:pt x="369208" y="33784"/>
                </a:lnTo>
                <a:lnTo>
                  <a:pt x="378286" y="33784"/>
                </a:lnTo>
                <a:lnTo>
                  <a:pt x="376053" y="35123"/>
                </a:lnTo>
                <a:lnTo>
                  <a:pt x="372680" y="37107"/>
                </a:lnTo>
                <a:lnTo>
                  <a:pt x="370398" y="39241"/>
                </a:lnTo>
                <a:lnTo>
                  <a:pt x="369208" y="41523"/>
                </a:lnTo>
                <a:lnTo>
                  <a:pt x="369208" y="83938"/>
                </a:lnTo>
                <a:close/>
              </a:path>
              <a:path w="529589" h="85725">
                <a:moveTo>
                  <a:pt x="389150" y="32444"/>
                </a:moveTo>
                <a:lnTo>
                  <a:pt x="385430" y="31998"/>
                </a:lnTo>
                <a:lnTo>
                  <a:pt x="389150" y="31998"/>
                </a:lnTo>
                <a:lnTo>
                  <a:pt x="389150" y="32444"/>
                </a:lnTo>
                <a:close/>
              </a:path>
              <a:path w="529589" h="85725">
                <a:moveTo>
                  <a:pt x="412440" y="83938"/>
                </a:moveTo>
                <a:lnTo>
                  <a:pt x="402171" y="83938"/>
                </a:lnTo>
                <a:lnTo>
                  <a:pt x="402171" y="1339"/>
                </a:lnTo>
                <a:lnTo>
                  <a:pt x="456196" y="1339"/>
                </a:lnTo>
                <a:lnTo>
                  <a:pt x="456196" y="10567"/>
                </a:lnTo>
                <a:lnTo>
                  <a:pt x="412440" y="10567"/>
                </a:lnTo>
                <a:lnTo>
                  <a:pt x="412440" y="37207"/>
                </a:lnTo>
                <a:lnTo>
                  <a:pt x="455452" y="37207"/>
                </a:lnTo>
                <a:lnTo>
                  <a:pt x="455452" y="46285"/>
                </a:lnTo>
                <a:lnTo>
                  <a:pt x="412440" y="46285"/>
                </a:lnTo>
                <a:lnTo>
                  <a:pt x="412440" y="83938"/>
                </a:lnTo>
                <a:close/>
              </a:path>
              <a:path w="529589" h="85725">
                <a:moveTo>
                  <a:pt x="524403" y="76199"/>
                </a:moveTo>
                <a:lnTo>
                  <a:pt x="505033" y="76199"/>
                </a:lnTo>
                <a:lnTo>
                  <a:pt x="509746" y="74910"/>
                </a:lnTo>
                <a:lnTo>
                  <a:pt x="516791" y="69651"/>
                </a:lnTo>
                <a:lnTo>
                  <a:pt x="518577" y="66228"/>
                </a:lnTo>
                <a:lnTo>
                  <a:pt x="518577" y="55512"/>
                </a:lnTo>
                <a:lnTo>
                  <a:pt x="513466" y="50849"/>
                </a:lnTo>
                <a:lnTo>
                  <a:pt x="491044" y="44796"/>
                </a:lnTo>
                <a:lnTo>
                  <a:pt x="483254" y="42217"/>
                </a:lnTo>
                <a:lnTo>
                  <a:pt x="469613" y="27036"/>
                </a:lnTo>
                <a:lnTo>
                  <a:pt x="469613" y="16421"/>
                </a:lnTo>
                <a:lnTo>
                  <a:pt x="472241" y="10963"/>
                </a:lnTo>
                <a:lnTo>
                  <a:pt x="482858" y="2331"/>
                </a:lnTo>
                <a:lnTo>
                  <a:pt x="489704" y="148"/>
                </a:lnTo>
                <a:lnTo>
                  <a:pt x="498038" y="148"/>
                </a:lnTo>
                <a:lnTo>
                  <a:pt x="506791" y="864"/>
                </a:lnTo>
                <a:lnTo>
                  <a:pt x="514595" y="3013"/>
                </a:lnTo>
                <a:lnTo>
                  <a:pt x="521451" y="6594"/>
                </a:lnTo>
                <a:lnTo>
                  <a:pt x="524552" y="9226"/>
                </a:lnTo>
                <a:lnTo>
                  <a:pt x="492333" y="9226"/>
                </a:lnTo>
                <a:lnTo>
                  <a:pt x="488265" y="10467"/>
                </a:lnTo>
                <a:lnTo>
                  <a:pt x="485091" y="12948"/>
                </a:lnTo>
                <a:lnTo>
                  <a:pt x="481915" y="15329"/>
                </a:lnTo>
                <a:lnTo>
                  <a:pt x="480328" y="18454"/>
                </a:lnTo>
                <a:lnTo>
                  <a:pt x="480328" y="25300"/>
                </a:lnTo>
                <a:lnTo>
                  <a:pt x="481618" y="27781"/>
                </a:lnTo>
                <a:lnTo>
                  <a:pt x="484197" y="29765"/>
                </a:lnTo>
                <a:lnTo>
                  <a:pt x="486877" y="31749"/>
                </a:lnTo>
                <a:lnTo>
                  <a:pt x="490746" y="33386"/>
                </a:lnTo>
                <a:lnTo>
                  <a:pt x="495806" y="34676"/>
                </a:lnTo>
                <a:lnTo>
                  <a:pt x="507513" y="37852"/>
                </a:lnTo>
                <a:lnTo>
                  <a:pt x="515054" y="40481"/>
                </a:lnTo>
                <a:lnTo>
                  <a:pt x="518428" y="42565"/>
                </a:lnTo>
                <a:lnTo>
                  <a:pt x="521900" y="44648"/>
                </a:lnTo>
                <a:lnTo>
                  <a:pt x="524530" y="47227"/>
                </a:lnTo>
                <a:lnTo>
                  <a:pt x="526316" y="50303"/>
                </a:lnTo>
                <a:lnTo>
                  <a:pt x="528201" y="53280"/>
                </a:lnTo>
                <a:lnTo>
                  <a:pt x="529144" y="56902"/>
                </a:lnTo>
                <a:lnTo>
                  <a:pt x="529144" y="68708"/>
                </a:lnTo>
                <a:lnTo>
                  <a:pt x="526365" y="74661"/>
                </a:lnTo>
                <a:lnTo>
                  <a:pt x="524403" y="76199"/>
                </a:lnTo>
                <a:close/>
              </a:path>
              <a:path w="529589" h="85725">
                <a:moveTo>
                  <a:pt x="521106" y="19198"/>
                </a:moveTo>
                <a:lnTo>
                  <a:pt x="516270" y="14836"/>
                </a:lnTo>
                <a:lnTo>
                  <a:pt x="510689" y="11719"/>
                </a:lnTo>
                <a:lnTo>
                  <a:pt x="504363" y="9850"/>
                </a:lnTo>
                <a:lnTo>
                  <a:pt x="497294" y="9226"/>
                </a:lnTo>
                <a:lnTo>
                  <a:pt x="524552" y="9226"/>
                </a:lnTo>
                <a:lnTo>
                  <a:pt x="527358" y="11608"/>
                </a:lnTo>
                <a:lnTo>
                  <a:pt x="521106" y="19198"/>
                </a:lnTo>
                <a:close/>
              </a:path>
              <a:path w="529589" h="85725">
                <a:moveTo>
                  <a:pt x="508010" y="85426"/>
                </a:moveTo>
                <a:lnTo>
                  <a:pt x="498783" y="85426"/>
                </a:lnTo>
                <a:lnTo>
                  <a:pt x="489322" y="84608"/>
                </a:lnTo>
                <a:lnTo>
                  <a:pt x="480886" y="82152"/>
                </a:lnTo>
                <a:lnTo>
                  <a:pt x="473472" y="78059"/>
                </a:lnTo>
                <a:lnTo>
                  <a:pt x="467082" y="72329"/>
                </a:lnTo>
                <a:lnTo>
                  <a:pt x="473035" y="64442"/>
                </a:lnTo>
                <a:lnTo>
                  <a:pt x="476409" y="68312"/>
                </a:lnTo>
                <a:lnTo>
                  <a:pt x="480378" y="71239"/>
                </a:lnTo>
                <a:lnTo>
                  <a:pt x="489505" y="75207"/>
                </a:lnTo>
                <a:lnTo>
                  <a:pt x="494218" y="76199"/>
                </a:lnTo>
                <a:lnTo>
                  <a:pt x="524403" y="76199"/>
                </a:lnTo>
                <a:lnTo>
                  <a:pt x="515352" y="83294"/>
                </a:lnTo>
                <a:lnTo>
                  <a:pt x="508010" y="85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9993" y="3113818"/>
            <a:ext cx="757500" cy="757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2969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8749" y="757498"/>
                </a:moveTo>
                <a:lnTo>
                  <a:pt x="331235" y="754547"/>
                </a:lnTo>
                <a:lnTo>
                  <a:pt x="285483" y="745930"/>
                </a:lnTo>
                <a:lnTo>
                  <a:pt x="241849" y="732004"/>
                </a:lnTo>
                <a:lnTo>
                  <a:pt x="200687" y="713121"/>
                </a:lnTo>
                <a:lnTo>
                  <a:pt x="162351" y="689638"/>
                </a:lnTo>
                <a:lnTo>
                  <a:pt x="127197" y="661909"/>
                </a:lnTo>
                <a:lnTo>
                  <a:pt x="95580" y="630290"/>
                </a:lnTo>
                <a:lnTo>
                  <a:pt x="67853" y="595135"/>
                </a:lnTo>
                <a:lnTo>
                  <a:pt x="44372" y="556799"/>
                </a:lnTo>
                <a:lnTo>
                  <a:pt x="25491" y="515638"/>
                </a:lnTo>
                <a:lnTo>
                  <a:pt x="11566" y="472006"/>
                </a:lnTo>
                <a:lnTo>
                  <a:pt x="2950" y="426258"/>
                </a:lnTo>
                <a:lnTo>
                  <a:pt x="0" y="378749"/>
                </a:lnTo>
                <a:lnTo>
                  <a:pt x="2950" y="331240"/>
                </a:lnTo>
                <a:lnTo>
                  <a:pt x="11566" y="285492"/>
                </a:lnTo>
                <a:lnTo>
                  <a:pt x="25491" y="241860"/>
                </a:lnTo>
                <a:lnTo>
                  <a:pt x="44372" y="200698"/>
                </a:lnTo>
                <a:lnTo>
                  <a:pt x="67853" y="162362"/>
                </a:lnTo>
                <a:lnTo>
                  <a:pt x="95580" y="127207"/>
                </a:lnTo>
                <a:lnTo>
                  <a:pt x="127197" y="95588"/>
                </a:lnTo>
                <a:lnTo>
                  <a:pt x="162351" y="67860"/>
                </a:lnTo>
                <a:lnTo>
                  <a:pt x="200687" y="44376"/>
                </a:lnTo>
                <a:lnTo>
                  <a:pt x="241849" y="25494"/>
                </a:lnTo>
                <a:lnTo>
                  <a:pt x="285483" y="11567"/>
                </a:lnTo>
                <a:lnTo>
                  <a:pt x="331235" y="2951"/>
                </a:lnTo>
                <a:lnTo>
                  <a:pt x="378749" y="0"/>
                </a:lnTo>
                <a:lnTo>
                  <a:pt x="428532" y="3284"/>
                </a:lnTo>
                <a:lnTo>
                  <a:pt x="477039" y="12975"/>
                </a:lnTo>
                <a:lnTo>
                  <a:pt x="523683" y="28831"/>
                </a:lnTo>
                <a:lnTo>
                  <a:pt x="567874" y="50607"/>
                </a:lnTo>
                <a:lnTo>
                  <a:pt x="609025" y="78061"/>
                </a:lnTo>
                <a:lnTo>
                  <a:pt x="646548" y="110949"/>
                </a:lnTo>
                <a:lnTo>
                  <a:pt x="679428" y="148472"/>
                </a:lnTo>
                <a:lnTo>
                  <a:pt x="706880" y="189623"/>
                </a:lnTo>
                <a:lnTo>
                  <a:pt x="728657" y="233815"/>
                </a:lnTo>
                <a:lnTo>
                  <a:pt x="744517" y="280458"/>
                </a:lnTo>
                <a:lnTo>
                  <a:pt x="754212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0" y="472006"/>
                </a:lnTo>
                <a:lnTo>
                  <a:pt x="732004" y="515638"/>
                </a:lnTo>
                <a:lnTo>
                  <a:pt x="713121" y="556799"/>
                </a:lnTo>
                <a:lnTo>
                  <a:pt x="689638" y="595135"/>
                </a:lnTo>
                <a:lnTo>
                  <a:pt x="661909" y="630290"/>
                </a:lnTo>
                <a:lnTo>
                  <a:pt x="630290" y="661909"/>
                </a:lnTo>
                <a:lnTo>
                  <a:pt x="595135" y="689638"/>
                </a:lnTo>
                <a:lnTo>
                  <a:pt x="556799" y="713121"/>
                </a:lnTo>
                <a:lnTo>
                  <a:pt x="515638" y="732004"/>
                </a:lnTo>
                <a:lnTo>
                  <a:pt x="472006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9404" y="3373724"/>
            <a:ext cx="563880" cy="107314"/>
          </a:xfrm>
          <a:custGeom>
            <a:avLst/>
            <a:gdLst/>
            <a:ahLst/>
            <a:cxnLst/>
            <a:rect l="l" t="t" r="r" b="b"/>
            <a:pathLst>
              <a:path w="563879" h="107314">
                <a:moveTo>
                  <a:pt x="42565" y="85426"/>
                </a:moveTo>
                <a:lnTo>
                  <a:pt x="6864" y="67074"/>
                </a:lnTo>
                <a:lnTo>
                  <a:pt x="0" y="42713"/>
                </a:lnTo>
                <a:lnTo>
                  <a:pt x="762" y="33765"/>
                </a:lnTo>
                <a:lnTo>
                  <a:pt x="25896" y="3013"/>
                </a:lnTo>
                <a:lnTo>
                  <a:pt x="42565" y="0"/>
                </a:lnTo>
                <a:lnTo>
                  <a:pt x="51885" y="1023"/>
                </a:lnTo>
                <a:lnTo>
                  <a:pt x="60201" y="4092"/>
                </a:lnTo>
                <a:lnTo>
                  <a:pt x="67326" y="9078"/>
                </a:lnTo>
                <a:lnTo>
                  <a:pt x="33337" y="9078"/>
                </a:lnTo>
                <a:lnTo>
                  <a:pt x="25698" y="12303"/>
                </a:lnTo>
                <a:lnTo>
                  <a:pt x="10715" y="42713"/>
                </a:lnTo>
                <a:lnTo>
                  <a:pt x="11273" y="49690"/>
                </a:lnTo>
                <a:lnTo>
                  <a:pt x="33337" y="76199"/>
                </a:lnTo>
                <a:lnTo>
                  <a:pt x="67501" y="76199"/>
                </a:lnTo>
                <a:lnTo>
                  <a:pt x="60089" y="81334"/>
                </a:lnTo>
                <a:lnTo>
                  <a:pt x="51783" y="84403"/>
                </a:lnTo>
                <a:lnTo>
                  <a:pt x="42565" y="85426"/>
                </a:lnTo>
                <a:close/>
              </a:path>
              <a:path w="563879" h="107314">
                <a:moveTo>
                  <a:pt x="65187" y="21133"/>
                </a:moveTo>
                <a:lnTo>
                  <a:pt x="62805" y="17661"/>
                </a:lnTo>
                <a:lnTo>
                  <a:pt x="59581" y="14783"/>
                </a:lnTo>
                <a:lnTo>
                  <a:pt x="55513" y="12501"/>
                </a:lnTo>
                <a:lnTo>
                  <a:pt x="51544" y="10219"/>
                </a:lnTo>
                <a:lnTo>
                  <a:pt x="47228" y="9078"/>
                </a:lnTo>
                <a:lnTo>
                  <a:pt x="67326" y="9078"/>
                </a:lnTo>
                <a:lnTo>
                  <a:pt x="67512" y="9208"/>
                </a:lnTo>
                <a:lnTo>
                  <a:pt x="73818" y="16370"/>
                </a:lnTo>
                <a:lnTo>
                  <a:pt x="65187" y="21133"/>
                </a:lnTo>
                <a:close/>
              </a:path>
              <a:path w="563879" h="107314">
                <a:moveTo>
                  <a:pt x="67501" y="76199"/>
                </a:moveTo>
                <a:lnTo>
                  <a:pt x="47228" y="76199"/>
                </a:lnTo>
                <a:lnTo>
                  <a:pt x="51544" y="75108"/>
                </a:lnTo>
                <a:lnTo>
                  <a:pt x="55513" y="72925"/>
                </a:lnTo>
                <a:lnTo>
                  <a:pt x="59581" y="70643"/>
                </a:lnTo>
                <a:lnTo>
                  <a:pt x="62805" y="67766"/>
                </a:lnTo>
                <a:lnTo>
                  <a:pt x="65187" y="64293"/>
                </a:lnTo>
                <a:lnTo>
                  <a:pt x="73968" y="69056"/>
                </a:lnTo>
                <a:lnTo>
                  <a:pt x="67501" y="76199"/>
                </a:lnTo>
                <a:close/>
              </a:path>
              <a:path w="563879" h="107314">
                <a:moveTo>
                  <a:pt x="115881" y="85426"/>
                </a:moveTo>
                <a:lnTo>
                  <a:pt x="106853" y="85426"/>
                </a:lnTo>
                <a:lnTo>
                  <a:pt x="99510" y="82500"/>
                </a:lnTo>
                <a:lnTo>
                  <a:pt x="88199" y="70792"/>
                </a:lnTo>
                <a:lnTo>
                  <a:pt x="85371" y="63251"/>
                </a:lnTo>
                <a:lnTo>
                  <a:pt x="85371" y="45194"/>
                </a:lnTo>
                <a:lnTo>
                  <a:pt x="88149" y="37752"/>
                </a:lnTo>
                <a:lnTo>
                  <a:pt x="93705" y="31700"/>
                </a:lnTo>
                <a:lnTo>
                  <a:pt x="99361" y="25647"/>
                </a:lnTo>
                <a:lnTo>
                  <a:pt x="106406" y="22621"/>
                </a:lnTo>
                <a:lnTo>
                  <a:pt x="123471" y="22621"/>
                </a:lnTo>
                <a:lnTo>
                  <a:pt x="130416" y="25598"/>
                </a:lnTo>
                <a:lnTo>
                  <a:pt x="134623" y="30360"/>
                </a:lnTo>
                <a:lnTo>
                  <a:pt x="109234" y="30360"/>
                </a:lnTo>
                <a:lnTo>
                  <a:pt x="104620" y="32295"/>
                </a:lnTo>
                <a:lnTo>
                  <a:pt x="100849" y="36165"/>
                </a:lnTo>
                <a:lnTo>
                  <a:pt x="97178" y="40034"/>
                </a:lnTo>
                <a:lnTo>
                  <a:pt x="95293" y="44747"/>
                </a:lnTo>
                <a:lnTo>
                  <a:pt x="95194" y="50303"/>
                </a:lnTo>
                <a:lnTo>
                  <a:pt x="143563" y="50303"/>
                </a:lnTo>
                <a:lnTo>
                  <a:pt x="143563" y="57001"/>
                </a:lnTo>
                <a:lnTo>
                  <a:pt x="95194" y="57001"/>
                </a:lnTo>
                <a:lnTo>
                  <a:pt x="95491" y="63152"/>
                </a:lnTo>
                <a:lnTo>
                  <a:pt x="97674" y="68163"/>
                </a:lnTo>
                <a:lnTo>
                  <a:pt x="101742" y="72032"/>
                </a:lnTo>
                <a:lnTo>
                  <a:pt x="105910" y="75802"/>
                </a:lnTo>
                <a:lnTo>
                  <a:pt x="110920" y="77687"/>
                </a:lnTo>
                <a:lnTo>
                  <a:pt x="137870" y="77687"/>
                </a:lnTo>
                <a:lnTo>
                  <a:pt x="134745" y="80236"/>
                </a:lnTo>
                <a:lnTo>
                  <a:pt x="129127" y="83119"/>
                </a:lnTo>
                <a:lnTo>
                  <a:pt x="122839" y="84850"/>
                </a:lnTo>
                <a:lnTo>
                  <a:pt x="115881" y="85426"/>
                </a:lnTo>
                <a:close/>
              </a:path>
              <a:path w="563879" h="107314">
                <a:moveTo>
                  <a:pt x="143563" y="50303"/>
                </a:moveTo>
                <a:lnTo>
                  <a:pt x="134485" y="50303"/>
                </a:lnTo>
                <a:lnTo>
                  <a:pt x="134485" y="44747"/>
                </a:lnTo>
                <a:lnTo>
                  <a:pt x="132649" y="40034"/>
                </a:lnTo>
                <a:lnTo>
                  <a:pt x="125307" y="32295"/>
                </a:lnTo>
                <a:lnTo>
                  <a:pt x="120545" y="30360"/>
                </a:lnTo>
                <a:lnTo>
                  <a:pt x="134623" y="30360"/>
                </a:lnTo>
                <a:lnTo>
                  <a:pt x="140934" y="37504"/>
                </a:lnTo>
                <a:lnTo>
                  <a:pt x="143546" y="45194"/>
                </a:lnTo>
                <a:lnTo>
                  <a:pt x="143563" y="50303"/>
                </a:lnTo>
                <a:close/>
              </a:path>
              <a:path w="563879" h="107314">
                <a:moveTo>
                  <a:pt x="137870" y="77687"/>
                </a:moveTo>
                <a:lnTo>
                  <a:pt x="124017" y="77687"/>
                </a:lnTo>
                <a:lnTo>
                  <a:pt x="130169" y="75207"/>
                </a:lnTo>
                <a:lnTo>
                  <a:pt x="135229" y="70246"/>
                </a:lnTo>
                <a:lnTo>
                  <a:pt x="139694" y="76199"/>
                </a:lnTo>
                <a:lnTo>
                  <a:pt x="137870" y="77687"/>
                </a:lnTo>
                <a:close/>
              </a:path>
              <a:path w="563879" h="107314">
                <a:moveTo>
                  <a:pt x="178228" y="33040"/>
                </a:moveTo>
                <a:lnTo>
                  <a:pt x="169643" y="33040"/>
                </a:lnTo>
                <a:lnTo>
                  <a:pt x="171727" y="29963"/>
                </a:lnTo>
                <a:lnTo>
                  <a:pt x="174554" y="27483"/>
                </a:lnTo>
                <a:lnTo>
                  <a:pt x="178126" y="25598"/>
                </a:lnTo>
                <a:lnTo>
                  <a:pt x="181698" y="23614"/>
                </a:lnTo>
                <a:lnTo>
                  <a:pt x="185568" y="22621"/>
                </a:lnTo>
                <a:lnTo>
                  <a:pt x="197771" y="22621"/>
                </a:lnTo>
                <a:lnTo>
                  <a:pt x="204221" y="25449"/>
                </a:lnTo>
                <a:lnTo>
                  <a:pt x="208955" y="30956"/>
                </a:lnTo>
                <a:lnTo>
                  <a:pt x="183733" y="30956"/>
                </a:lnTo>
                <a:lnTo>
                  <a:pt x="180210" y="31899"/>
                </a:lnTo>
                <a:lnTo>
                  <a:pt x="178228" y="33040"/>
                </a:lnTo>
                <a:close/>
              </a:path>
              <a:path w="563879" h="107314">
                <a:moveTo>
                  <a:pt x="169643" y="106709"/>
                </a:moveTo>
                <a:lnTo>
                  <a:pt x="160267" y="106709"/>
                </a:lnTo>
                <a:lnTo>
                  <a:pt x="160267" y="24109"/>
                </a:lnTo>
                <a:lnTo>
                  <a:pt x="169643" y="24109"/>
                </a:lnTo>
                <a:lnTo>
                  <a:pt x="169643" y="33040"/>
                </a:lnTo>
                <a:lnTo>
                  <a:pt x="178228" y="33040"/>
                </a:lnTo>
                <a:lnTo>
                  <a:pt x="176936" y="33784"/>
                </a:lnTo>
                <a:lnTo>
                  <a:pt x="173662" y="35570"/>
                </a:lnTo>
                <a:lnTo>
                  <a:pt x="171231" y="37802"/>
                </a:lnTo>
                <a:lnTo>
                  <a:pt x="169643" y="40481"/>
                </a:lnTo>
                <a:lnTo>
                  <a:pt x="169643" y="67418"/>
                </a:lnTo>
                <a:lnTo>
                  <a:pt x="171231" y="70098"/>
                </a:lnTo>
                <a:lnTo>
                  <a:pt x="173662" y="72380"/>
                </a:lnTo>
                <a:lnTo>
                  <a:pt x="177970" y="74860"/>
                </a:lnTo>
                <a:lnTo>
                  <a:pt x="169643" y="74860"/>
                </a:lnTo>
                <a:lnTo>
                  <a:pt x="169643" y="106709"/>
                </a:lnTo>
                <a:close/>
              </a:path>
              <a:path w="563879" h="107314">
                <a:moveTo>
                  <a:pt x="208965" y="77093"/>
                </a:moveTo>
                <a:lnTo>
                  <a:pt x="193258" y="77093"/>
                </a:lnTo>
                <a:lnTo>
                  <a:pt x="197871" y="75009"/>
                </a:lnTo>
                <a:lnTo>
                  <a:pt x="204915" y="66575"/>
                </a:lnTo>
                <a:lnTo>
                  <a:pt x="206701" y="60969"/>
                </a:lnTo>
                <a:lnTo>
                  <a:pt x="206701" y="47178"/>
                </a:lnTo>
                <a:lnTo>
                  <a:pt x="204965" y="41622"/>
                </a:lnTo>
                <a:lnTo>
                  <a:pt x="198020" y="33089"/>
                </a:lnTo>
                <a:lnTo>
                  <a:pt x="193357" y="30956"/>
                </a:lnTo>
                <a:lnTo>
                  <a:pt x="208955" y="30956"/>
                </a:lnTo>
                <a:lnTo>
                  <a:pt x="213945" y="36661"/>
                </a:lnTo>
                <a:lnTo>
                  <a:pt x="216376" y="44300"/>
                </a:lnTo>
                <a:lnTo>
                  <a:pt x="216376" y="63549"/>
                </a:lnTo>
                <a:lnTo>
                  <a:pt x="213945" y="71189"/>
                </a:lnTo>
                <a:lnTo>
                  <a:pt x="208965" y="77093"/>
                </a:lnTo>
                <a:close/>
              </a:path>
              <a:path w="563879" h="107314">
                <a:moveTo>
                  <a:pt x="197871" y="85426"/>
                </a:moveTo>
                <a:lnTo>
                  <a:pt x="181302" y="85426"/>
                </a:lnTo>
                <a:lnTo>
                  <a:pt x="174604" y="81905"/>
                </a:lnTo>
                <a:lnTo>
                  <a:pt x="169643" y="74860"/>
                </a:lnTo>
                <a:lnTo>
                  <a:pt x="177970" y="74860"/>
                </a:lnTo>
                <a:lnTo>
                  <a:pt x="180210" y="76150"/>
                </a:lnTo>
                <a:lnTo>
                  <a:pt x="183733" y="77093"/>
                </a:lnTo>
                <a:lnTo>
                  <a:pt x="208965" y="77093"/>
                </a:lnTo>
                <a:lnTo>
                  <a:pt x="204320" y="82599"/>
                </a:lnTo>
                <a:lnTo>
                  <a:pt x="197871" y="85426"/>
                </a:lnTo>
                <a:close/>
              </a:path>
              <a:path w="563879" h="107314">
                <a:moveTo>
                  <a:pt x="242259" y="83938"/>
                </a:moveTo>
                <a:lnTo>
                  <a:pt x="232882" y="83938"/>
                </a:lnTo>
                <a:lnTo>
                  <a:pt x="232882" y="1339"/>
                </a:lnTo>
                <a:lnTo>
                  <a:pt x="242259" y="1339"/>
                </a:lnTo>
                <a:lnTo>
                  <a:pt x="242259" y="32742"/>
                </a:lnTo>
                <a:lnTo>
                  <a:pt x="251735" y="32742"/>
                </a:lnTo>
                <a:lnTo>
                  <a:pt x="250146" y="33635"/>
                </a:lnTo>
                <a:lnTo>
                  <a:pt x="246972" y="35321"/>
                </a:lnTo>
                <a:lnTo>
                  <a:pt x="244342" y="37504"/>
                </a:lnTo>
                <a:lnTo>
                  <a:pt x="242375" y="40034"/>
                </a:lnTo>
                <a:lnTo>
                  <a:pt x="242259" y="83938"/>
                </a:lnTo>
                <a:close/>
              </a:path>
              <a:path w="563879" h="107314">
                <a:moveTo>
                  <a:pt x="251735" y="32742"/>
                </a:moveTo>
                <a:lnTo>
                  <a:pt x="242259" y="32742"/>
                </a:lnTo>
                <a:lnTo>
                  <a:pt x="244838" y="29765"/>
                </a:lnTo>
                <a:lnTo>
                  <a:pt x="248013" y="27334"/>
                </a:lnTo>
                <a:lnTo>
                  <a:pt x="251784" y="25449"/>
                </a:lnTo>
                <a:lnTo>
                  <a:pt x="255653" y="23564"/>
                </a:lnTo>
                <a:lnTo>
                  <a:pt x="259622" y="22621"/>
                </a:lnTo>
                <a:lnTo>
                  <a:pt x="263690" y="22621"/>
                </a:lnTo>
                <a:lnTo>
                  <a:pt x="272024" y="23812"/>
                </a:lnTo>
                <a:lnTo>
                  <a:pt x="277977" y="27384"/>
                </a:lnTo>
                <a:lnTo>
                  <a:pt x="280120" y="30956"/>
                </a:lnTo>
                <a:lnTo>
                  <a:pt x="256596" y="30956"/>
                </a:lnTo>
                <a:lnTo>
                  <a:pt x="253321" y="31849"/>
                </a:lnTo>
                <a:lnTo>
                  <a:pt x="251735" y="32742"/>
                </a:lnTo>
                <a:close/>
              </a:path>
              <a:path w="563879" h="107314">
                <a:moveTo>
                  <a:pt x="282740" y="83938"/>
                </a:moveTo>
                <a:lnTo>
                  <a:pt x="273364" y="83938"/>
                </a:lnTo>
                <a:lnTo>
                  <a:pt x="273364" y="40034"/>
                </a:lnTo>
                <a:lnTo>
                  <a:pt x="272322" y="36661"/>
                </a:lnTo>
                <a:lnTo>
                  <a:pt x="268154" y="32097"/>
                </a:lnTo>
                <a:lnTo>
                  <a:pt x="264731" y="30956"/>
                </a:lnTo>
                <a:lnTo>
                  <a:pt x="280120" y="30956"/>
                </a:lnTo>
                <a:lnTo>
                  <a:pt x="281549" y="33337"/>
                </a:lnTo>
                <a:lnTo>
                  <a:pt x="282740" y="41671"/>
                </a:lnTo>
                <a:lnTo>
                  <a:pt x="282740" y="83938"/>
                </a:lnTo>
                <a:close/>
              </a:path>
              <a:path w="563879" h="107314">
                <a:moveTo>
                  <a:pt x="346427" y="83938"/>
                </a:moveTo>
                <a:lnTo>
                  <a:pt x="336158" y="83938"/>
                </a:lnTo>
                <a:lnTo>
                  <a:pt x="336158" y="1339"/>
                </a:lnTo>
                <a:lnTo>
                  <a:pt x="377086" y="1339"/>
                </a:lnTo>
                <a:lnTo>
                  <a:pt x="383336" y="3670"/>
                </a:lnTo>
                <a:lnTo>
                  <a:pt x="388099" y="8334"/>
                </a:lnTo>
                <a:lnTo>
                  <a:pt x="390428" y="10567"/>
                </a:lnTo>
                <a:lnTo>
                  <a:pt x="346427" y="10567"/>
                </a:lnTo>
                <a:lnTo>
                  <a:pt x="346427" y="42118"/>
                </a:lnTo>
                <a:lnTo>
                  <a:pt x="389992" y="42118"/>
                </a:lnTo>
                <a:lnTo>
                  <a:pt x="385172" y="47277"/>
                </a:lnTo>
                <a:lnTo>
                  <a:pt x="380062" y="49708"/>
                </a:lnTo>
                <a:lnTo>
                  <a:pt x="373811" y="50303"/>
                </a:lnTo>
                <a:lnTo>
                  <a:pt x="374404" y="51196"/>
                </a:lnTo>
                <a:lnTo>
                  <a:pt x="346427" y="51196"/>
                </a:lnTo>
                <a:lnTo>
                  <a:pt x="346427" y="83938"/>
                </a:lnTo>
                <a:close/>
              </a:path>
              <a:path w="563879" h="107314">
                <a:moveTo>
                  <a:pt x="389992" y="42118"/>
                </a:moveTo>
                <a:lnTo>
                  <a:pt x="373018" y="42118"/>
                </a:lnTo>
                <a:lnTo>
                  <a:pt x="376937" y="40679"/>
                </a:lnTo>
                <a:lnTo>
                  <a:pt x="382989" y="34826"/>
                </a:lnTo>
                <a:lnTo>
                  <a:pt x="384527" y="30956"/>
                </a:lnTo>
                <a:lnTo>
                  <a:pt x="384527" y="21530"/>
                </a:lnTo>
                <a:lnTo>
                  <a:pt x="382989" y="17760"/>
                </a:lnTo>
                <a:lnTo>
                  <a:pt x="379914" y="14882"/>
                </a:lnTo>
                <a:lnTo>
                  <a:pt x="376937" y="12005"/>
                </a:lnTo>
                <a:lnTo>
                  <a:pt x="373018" y="10567"/>
                </a:lnTo>
                <a:lnTo>
                  <a:pt x="390428" y="10567"/>
                </a:lnTo>
                <a:lnTo>
                  <a:pt x="392861" y="12898"/>
                </a:lnTo>
                <a:lnTo>
                  <a:pt x="395242" y="18851"/>
                </a:lnTo>
                <a:lnTo>
                  <a:pt x="395242" y="33139"/>
                </a:lnTo>
                <a:lnTo>
                  <a:pt x="393209" y="38744"/>
                </a:lnTo>
                <a:lnTo>
                  <a:pt x="389992" y="42118"/>
                </a:lnTo>
                <a:close/>
              </a:path>
              <a:path w="563879" h="107314">
                <a:moveTo>
                  <a:pt x="396136" y="83938"/>
                </a:moveTo>
                <a:lnTo>
                  <a:pt x="383931" y="83938"/>
                </a:lnTo>
                <a:lnTo>
                  <a:pt x="362947" y="51196"/>
                </a:lnTo>
                <a:lnTo>
                  <a:pt x="374404" y="51196"/>
                </a:lnTo>
                <a:lnTo>
                  <a:pt x="396136" y="83938"/>
                </a:lnTo>
                <a:close/>
              </a:path>
              <a:path w="563879" h="107314">
                <a:moveTo>
                  <a:pt x="458439" y="83938"/>
                </a:moveTo>
                <a:lnTo>
                  <a:pt x="413344" y="83938"/>
                </a:lnTo>
                <a:lnTo>
                  <a:pt x="413344" y="1339"/>
                </a:lnTo>
                <a:lnTo>
                  <a:pt x="457148" y="1339"/>
                </a:lnTo>
                <a:lnTo>
                  <a:pt x="462755" y="3273"/>
                </a:lnTo>
                <a:lnTo>
                  <a:pt x="466922" y="7143"/>
                </a:lnTo>
                <a:lnTo>
                  <a:pt x="470796" y="10567"/>
                </a:lnTo>
                <a:lnTo>
                  <a:pt x="423613" y="10567"/>
                </a:lnTo>
                <a:lnTo>
                  <a:pt x="423613" y="37207"/>
                </a:lnTo>
                <a:lnTo>
                  <a:pt x="467411" y="37207"/>
                </a:lnTo>
                <a:lnTo>
                  <a:pt x="466624" y="38198"/>
                </a:lnTo>
                <a:lnTo>
                  <a:pt x="463101" y="40382"/>
                </a:lnTo>
                <a:lnTo>
                  <a:pt x="458736" y="41374"/>
                </a:lnTo>
                <a:lnTo>
                  <a:pt x="463101" y="41969"/>
                </a:lnTo>
                <a:lnTo>
                  <a:pt x="466872" y="44251"/>
                </a:lnTo>
                <a:lnTo>
                  <a:pt x="468500" y="46285"/>
                </a:lnTo>
                <a:lnTo>
                  <a:pt x="423613" y="46285"/>
                </a:lnTo>
                <a:lnTo>
                  <a:pt x="423613" y="74712"/>
                </a:lnTo>
                <a:lnTo>
                  <a:pt x="471687" y="74712"/>
                </a:lnTo>
                <a:lnTo>
                  <a:pt x="468409" y="77837"/>
                </a:lnTo>
                <a:lnTo>
                  <a:pt x="464242" y="81905"/>
                </a:lnTo>
                <a:lnTo>
                  <a:pt x="458439" y="83938"/>
                </a:lnTo>
                <a:close/>
              </a:path>
              <a:path w="563879" h="107314">
                <a:moveTo>
                  <a:pt x="467411" y="37207"/>
                </a:moveTo>
                <a:lnTo>
                  <a:pt x="453081" y="37207"/>
                </a:lnTo>
                <a:lnTo>
                  <a:pt x="456653" y="35966"/>
                </a:lnTo>
                <a:lnTo>
                  <a:pt x="459034" y="33486"/>
                </a:lnTo>
                <a:lnTo>
                  <a:pt x="461415" y="30906"/>
                </a:lnTo>
                <a:lnTo>
                  <a:pt x="462606" y="27681"/>
                </a:lnTo>
                <a:lnTo>
                  <a:pt x="462606" y="20141"/>
                </a:lnTo>
                <a:lnTo>
                  <a:pt x="461415" y="17016"/>
                </a:lnTo>
                <a:lnTo>
                  <a:pt x="456653" y="11856"/>
                </a:lnTo>
                <a:lnTo>
                  <a:pt x="453081" y="10567"/>
                </a:lnTo>
                <a:lnTo>
                  <a:pt x="470796" y="10567"/>
                </a:lnTo>
                <a:lnTo>
                  <a:pt x="471188" y="10913"/>
                </a:lnTo>
                <a:lnTo>
                  <a:pt x="473322" y="15974"/>
                </a:lnTo>
                <a:lnTo>
                  <a:pt x="473322" y="27285"/>
                </a:lnTo>
                <a:lnTo>
                  <a:pt x="471981" y="31452"/>
                </a:lnTo>
                <a:lnTo>
                  <a:pt x="467411" y="37207"/>
                </a:lnTo>
                <a:close/>
              </a:path>
              <a:path w="563879" h="107314">
                <a:moveTo>
                  <a:pt x="471687" y="74712"/>
                </a:moveTo>
                <a:lnTo>
                  <a:pt x="453775" y="74712"/>
                </a:lnTo>
                <a:lnTo>
                  <a:pt x="457545" y="73470"/>
                </a:lnTo>
                <a:lnTo>
                  <a:pt x="462903" y="68510"/>
                </a:lnTo>
                <a:lnTo>
                  <a:pt x="464242" y="65037"/>
                </a:lnTo>
                <a:lnTo>
                  <a:pt x="464242" y="56306"/>
                </a:lnTo>
                <a:lnTo>
                  <a:pt x="462804" y="52883"/>
                </a:lnTo>
                <a:lnTo>
                  <a:pt x="459927" y="50303"/>
                </a:lnTo>
                <a:lnTo>
                  <a:pt x="457148" y="47624"/>
                </a:lnTo>
                <a:lnTo>
                  <a:pt x="453477" y="46285"/>
                </a:lnTo>
                <a:lnTo>
                  <a:pt x="468500" y="46285"/>
                </a:lnTo>
                <a:lnTo>
                  <a:pt x="473222" y="52189"/>
                </a:lnTo>
                <a:lnTo>
                  <a:pt x="474686" y="56306"/>
                </a:lnTo>
                <a:lnTo>
                  <a:pt x="474751" y="68510"/>
                </a:lnTo>
                <a:lnTo>
                  <a:pt x="472676" y="73769"/>
                </a:lnTo>
                <a:lnTo>
                  <a:pt x="471687" y="74712"/>
                </a:lnTo>
                <a:close/>
              </a:path>
              <a:path w="563879" h="107314">
                <a:moveTo>
                  <a:pt x="521472" y="83938"/>
                </a:moveTo>
                <a:lnTo>
                  <a:pt x="493194" y="83938"/>
                </a:lnTo>
                <a:lnTo>
                  <a:pt x="493194" y="1339"/>
                </a:lnTo>
                <a:lnTo>
                  <a:pt x="521472" y="1339"/>
                </a:lnTo>
                <a:lnTo>
                  <a:pt x="530411" y="2074"/>
                </a:lnTo>
                <a:lnTo>
                  <a:pt x="538476" y="4278"/>
                </a:lnTo>
                <a:lnTo>
                  <a:pt x="545666" y="7953"/>
                </a:lnTo>
                <a:lnTo>
                  <a:pt x="548875" y="10567"/>
                </a:lnTo>
                <a:lnTo>
                  <a:pt x="503464" y="10567"/>
                </a:lnTo>
                <a:lnTo>
                  <a:pt x="503464" y="74712"/>
                </a:lnTo>
                <a:lnTo>
                  <a:pt x="548875" y="74712"/>
                </a:lnTo>
                <a:lnTo>
                  <a:pt x="545527" y="77409"/>
                </a:lnTo>
                <a:lnTo>
                  <a:pt x="538364" y="81036"/>
                </a:lnTo>
                <a:lnTo>
                  <a:pt x="530346" y="83213"/>
                </a:lnTo>
                <a:lnTo>
                  <a:pt x="521472" y="83938"/>
                </a:lnTo>
                <a:close/>
              </a:path>
              <a:path w="563879" h="107314">
                <a:moveTo>
                  <a:pt x="548875" y="74712"/>
                </a:moveTo>
                <a:lnTo>
                  <a:pt x="530799" y="74712"/>
                </a:lnTo>
                <a:lnTo>
                  <a:pt x="538389" y="71785"/>
                </a:lnTo>
                <a:lnTo>
                  <a:pt x="550196" y="59977"/>
                </a:lnTo>
                <a:lnTo>
                  <a:pt x="553172" y="52238"/>
                </a:lnTo>
                <a:lnTo>
                  <a:pt x="553172" y="33089"/>
                </a:lnTo>
                <a:lnTo>
                  <a:pt x="550245" y="25350"/>
                </a:lnTo>
                <a:lnTo>
                  <a:pt x="544391" y="19496"/>
                </a:lnTo>
                <a:lnTo>
                  <a:pt x="538637" y="13543"/>
                </a:lnTo>
                <a:lnTo>
                  <a:pt x="530997" y="10567"/>
                </a:lnTo>
                <a:lnTo>
                  <a:pt x="548875" y="10567"/>
                </a:lnTo>
                <a:lnTo>
                  <a:pt x="563739" y="42713"/>
                </a:lnTo>
                <a:lnTo>
                  <a:pt x="562995" y="51317"/>
                </a:lnTo>
                <a:lnTo>
                  <a:pt x="560763" y="59121"/>
                </a:lnTo>
                <a:lnTo>
                  <a:pt x="557042" y="66125"/>
                </a:lnTo>
                <a:lnTo>
                  <a:pt x="551833" y="72329"/>
                </a:lnTo>
                <a:lnTo>
                  <a:pt x="548875" y="7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5917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8749" y="757498"/>
                </a:moveTo>
                <a:lnTo>
                  <a:pt x="331240" y="754547"/>
                </a:lnTo>
                <a:lnTo>
                  <a:pt x="285492" y="745930"/>
                </a:lnTo>
                <a:lnTo>
                  <a:pt x="241860" y="732004"/>
                </a:lnTo>
                <a:lnTo>
                  <a:pt x="200698" y="713121"/>
                </a:lnTo>
                <a:lnTo>
                  <a:pt x="162362" y="689638"/>
                </a:lnTo>
                <a:lnTo>
                  <a:pt x="127207" y="661909"/>
                </a:lnTo>
                <a:lnTo>
                  <a:pt x="95588" y="630290"/>
                </a:lnTo>
                <a:lnTo>
                  <a:pt x="67860" y="595135"/>
                </a:lnTo>
                <a:lnTo>
                  <a:pt x="44376" y="556799"/>
                </a:lnTo>
                <a:lnTo>
                  <a:pt x="25494" y="515638"/>
                </a:lnTo>
                <a:lnTo>
                  <a:pt x="11567" y="472006"/>
                </a:lnTo>
                <a:lnTo>
                  <a:pt x="2951" y="426258"/>
                </a:lnTo>
                <a:lnTo>
                  <a:pt x="0" y="378749"/>
                </a:lnTo>
                <a:lnTo>
                  <a:pt x="2951" y="331240"/>
                </a:lnTo>
                <a:lnTo>
                  <a:pt x="11567" y="285492"/>
                </a:lnTo>
                <a:lnTo>
                  <a:pt x="25494" y="241860"/>
                </a:lnTo>
                <a:lnTo>
                  <a:pt x="44376" y="200698"/>
                </a:lnTo>
                <a:lnTo>
                  <a:pt x="67860" y="162362"/>
                </a:lnTo>
                <a:lnTo>
                  <a:pt x="95588" y="127207"/>
                </a:lnTo>
                <a:lnTo>
                  <a:pt x="127207" y="95588"/>
                </a:lnTo>
                <a:lnTo>
                  <a:pt x="162362" y="67860"/>
                </a:lnTo>
                <a:lnTo>
                  <a:pt x="200698" y="44376"/>
                </a:lnTo>
                <a:lnTo>
                  <a:pt x="241860" y="25494"/>
                </a:lnTo>
                <a:lnTo>
                  <a:pt x="285492" y="11567"/>
                </a:lnTo>
                <a:lnTo>
                  <a:pt x="331240" y="2951"/>
                </a:lnTo>
                <a:lnTo>
                  <a:pt x="378749" y="0"/>
                </a:lnTo>
                <a:lnTo>
                  <a:pt x="428534" y="3284"/>
                </a:lnTo>
                <a:lnTo>
                  <a:pt x="477046" y="12975"/>
                </a:lnTo>
                <a:lnTo>
                  <a:pt x="523695" y="28831"/>
                </a:lnTo>
                <a:lnTo>
                  <a:pt x="567893" y="50607"/>
                </a:lnTo>
                <a:lnTo>
                  <a:pt x="609049" y="78061"/>
                </a:lnTo>
                <a:lnTo>
                  <a:pt x="646573" y="110949"/>
                </a:lnTo>
                <a:lnTo>
                  <a:pt x="679451" y="148472"/>
                </a:lnTo>
                <a:lnTo>
                  <a:pt x="706898" y="189623"/>
                </a:lnTo>
                <a:lnTo>
                  <a:pt x="728670" y="233815"/>
                </a:lnTo>
                <a:lnTo>
                  <a:pt x="744523" y="280458"/>
                </a:lnTo>
                <a:lnTo>
                  <a:pt x="754214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0" y="472006"/>
                </a:lnTo>
                <a:lnTo>
                  <a:pt x="732004" y="515638"/>
                </a:lnTo>
                <a:lnTo>
                  <a:pt x="713121" y="556799"/>
                </a:lnTo>
                <a:lnTo>
                  <a:pt x="689638" y="595135"/>
                </a:lnTo>
                <a:lnTo>
                  <a:pt x="661909" y="630290"/>
                </a:lnTo>
                <a:lnTo>
                  <a:pt x="630290" y="661909"/>
                </a:lnTo>
                <a:lnTo>
                  <a:pt x="595135" y="689638"/>
                </a:lnTo>
                <a:lnTo>
                  <a:pt x="556799" y="713121"/>
                </a:lnTo>
                <a:lnTo>
                  <a:pt x="515638" y="732004"/>
                </a:lnTo>
                <a:lnTo>
                  <a:pt x="472006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1599" y="3357680"/>
            <a:ext cx="261620" cy="85725"/>
          </a:xfrm>
          <a:custGeom>
            <a:avLst/>
            <a:gdLst/>
            <a:ahLst/>
            <a:cxnLst/>
            <a:rect l="l" t="t" r="r" b="b"/>
            <a:pathLst>
              <a:path w="261620" h="85725">
                <a:moveTo>
                  <a:pt x="11906" y="83790"/>
                </a:moveTo>
                <a:lnTo>
                  <a:pt x="0" y="83790"/>
                </a:lnTo>
                <a:lnTo>
                  <a:pt x="33188" y="1190"/>
                </a:lnTo>
                <a:lnTo>
                  <a:pt x="45988" y="1190"/>
                </a:lnTo>
                <a:lnTo>
                  <a:pt x="50313" y="11906"/>
                </a:lnTo>
                <a:lnTo>
                  <a:pt x="39737" y="11906"/>
                </a:lnTo>
                <a:lnTo>
                  <a:pt x="22176" y="56257"/>
                </a:lnTo>
                <a:lnTo>
                  <a:pt x="68213" y="56257"/>
                </a:lnTo>
                <a:lnTo>
                  <a:pt x="71937" y="65484"/>
                </a:lnTo>
                <a:lnTo>
                  <a:pt x="19199" y="65484"/>
                </a:lnTo>
                <a:lnTo>
                  <a:pt x="11906" y="83790"/>
                </a:lnTo>
                <a:close/>
              </a:path>
              <a:path w="261620" h="85725">
                <a:moveTo>
                  <a:pt x="68213" y="56257"/>
                </a:moveTo>
                <a:lnTo>
                  <a:pt x="57149" y="56257"/>
                </a:lnTo>
                <a:lnTo>
                  <a:pt x="39737" y="11906"/>
                </a:lnTo>
                <a:lnTo>
                  <a:pt x="50313" y="11906"/>
                </a:lnTo>
                <a:lnTo>
                  <a:pt x="68213" y="56257"/>
                </a:lnTo>
                <a:close/>
              </a:path>
              <a:path w="261620" h="85725">
                <a:moveTo>
                  <a:pt x="79325" y="83790"/>
                </a:moveTo>
                <a:lnTo>
                  <a:pt x="67568" y="83790"/>
                </a:lnTo>
                <a:lnTo>
                  <a:pt x="60275" y="65484"/>
                </a:lnTo>
                <a:lnTo>
                  <a:pt x="71937" y="65484"/>
                </a:lnTo>
                <a:lnTo>
                  <a:pt x="79325" y="83790"/>
                </a:lnTo>
                <a:close/>
              </a:path>
              <a:path w="261620" h="85725">
                <a:moveTo>
                  <a:pt x="118954" y="83790"/>
                </a:moveTo>
                <a:lnTo>
                  <a:pt x="107792" y="83790"/>
                </a:lnTo>
                <a:lnTo>
                  <a:pt x="84277" y="1190"/>
                </a:lnTo>
                <a:lnTo>
                  <a:pt x="95587" y="1190"/>
                </a:lnTo>
                <a:lnTo>
                  <a:pt x="113894" y="70098"/>
                </a:lnTo>
                <a:lnTo>
                  <a:pt x="122683" y="70098"/>
                </a:lnTo>
                <a:lnTo>
                  <a:pt x="118954" y="83790"/>
                </a:lnTo>
                <a:close/>
              </a:path>
              <a:path w="261620" h="85725">
                <a:moveTo>
                  <a:pt x="122683" y="70098"/>
                </a:moveTo>
                <a:lnTo>
                  <a:pt x="113894" y="70098"/>
                </a:lnTo>
                <a:lnTo>
                  <a:pt x="132943" y="1190"/>
                </a:lnTo>
                <a:lnTo>
                  <a:pt x="141426" y="1190"/>
                </a:lnTo>
                <a:lnTo>
                  <a:pt x="145795" y="17115"/>
                </a:lnTo>
                <a:lnTo>
                  <a:pt x="137111" y="17115"/>
                </a:lnTo>
                <a:lnTo>
                  <a:pt x="122683" y="70098"/>
                </a:lnTo>
                <a:close/>
              </a:path>
              <a:path w="261620" h="85725">
                <a:moveTo>
                  <a:pt x="170328" y="70098"/>
                </a:moveTo>
                <a:lnTo>
                  <a:pt x="160328" y="70098"/>
                </a:lnTo>
                <a:lnTo>
                  <a:pt x="178634" y="1190"/>
                </a:lnTo>
                <a:lnTo>
                  <a:pt x="189945" y="1190"/>
                </a:lnTo>
                <a:lnTo>
                  <a:pt x="170328" y="70098"/>
                </a:lnTo>
                <a:close/>
              </a:path>
              <a:path w="261620" h="85725">
                <a:moveTo>
                  <a:pt x="166429" y="83790"/>
                </a:moveTo>
                <a:lnTo>
                  <a:pt x="155268" y="83790"/>
                </a:lnTo>
                <a:lnTo>
                  <a:pt x="137111" y="17115"/>
                </a:lnTo>
                <a:lnTo>
                  <a:pt x="145795" y="17115"/>
                </a:lnTo>
                <a:lnTo>
                  <a:pt x="160328" y="70098"/>
                </a:lnTo>
                <a:lnTo>
                  <a:pt x="170328" y="70098"/>
                </a:lnTo>
                <a:lnTo>
                  <a:pt x="166429" y="83790"/>
                </a:lnTo>
                <a:close/>
              </a:path>
              <a:path w="261620" h="85725">
                <a:moveTo>
                  <a:pt x="256671" y="76051"/>
                </a:moveTo>
                <a:lnTo>
                  <a:pt x="237301" y="76051"/>
                </a:lnTo>
                <a:lnTo>
                  <a:pt x="242014" y="74761"/>
                </a:lnTo>
                <a:lnTo>
                  <a:pt x="249059" y="69502"/>
                </a:lnTo>
                <a:lnTo>
                  <a:pt x="250845" y="66079"/>
                </a:lnTo>
                <a:lnTo>
                  <a:pt x="250845" y="55363"/>
                </a:lnTo>
                <a:lnTo>
                  <a:pt x="245734" y="50700"/>
                </a:lnTo>
                <a:lnTo>
                  <a:pt x="223312" y="44648"/>
                </a:lnTo>
                <a:lnTo>
                  <a:pt x="215522" y="42068"/>
                </a:lnTo>
                <a:lnTo>
                  <a:pt x="201881" y="26888"/>
                </a:lnTo>
                <a:lnTo>
                  <a:pt x="201881" y="16272"/>
                </a:lnTo>
                <a:lnTo>
                  <a:pt x="204509" y="10814"/>
                </a:lnTo>
                <a:lnTo>
                  <a:pt x="215126" y="2183"/>
                </a:lnTo>
                <a:lnTo>
                  <a:pt x="221972" y="0"/>
                </a:lnTo>
                <a:lnTo>
                  <a:pt x="230306" y="0"/>
                </a:lnTo>
                <a:lnTo>
                  <a:pt x="239059" y="716"/>
                </a:lnTo>
                <a:lnTo>
                  <a:pt x="246863" y="2865"/>
                </a:lnTo>
                <a:lnTo>
                  <a:pt x="253719" y="6446"/>
                </a:lnTo>
                <a:lnTo>
                  <a:pt x="256820" y="9078"/>
                </a:lnTo>
                <a:lnTo>
                  <a:pt x="224601" y="9078"/>
                </a:lnTo>
                <a:lnTo>
                  <a:pt x="220533" y="10319"/>
                </a:lnTo>
                <a:lnTo>
                  <a:pt x="217359" y="12799"/>
                </a:lnTo>
                <a:lnTo>
                  <a:pt x="214183" y="15180"/>
                </a:lnTo>
                <a:lnTo>
                  <a:pt x="212596" y="18306"/>
                </a:lnTo>
                <a:lnTo>
                  <a:pt x="212596" y="25151"/>
                </a:lnTo>
                <a:lnTo>
                  <a:pt x="213886" y="27632"/>
                </a:lnTo>
                <a:lnTo>
                  <a:pt x="216465" y="29616"/>
                </a:lnTo>
                <a:lnTo>
                  <a:pt x="219145" y="31601"/>
                </a:lnTo>
                <a:lnTo>
                  <a:pt x="223014" y="33238"/>
                </a:lnTo>
                <a:lnTo>
                  <a:pt x="228074" y="34528"/>
                </a:lnTo>
                <a:lnTo>
                  <a:pt x="239781" y="37703"/>
                </a:lnTo>
                <a:lnTo>
                  <a:pt x="247322" y="40332"/>
                </a:lnTo>
                <a:lnTo>
                  <a:pt x="250696" y="42416"/>
                </a:lnTo>
                <a:lnTo>
                  <a:pt x="254168" y="44499"/>
                </a:lnTo>
                <a:lnTo>
                  <a:pt x="256798" y="47079"/>
                </a:lnTo>
                <a:lnTo>
                  <a:pt x="258584" y="50154"/>
                </a:lnTo>
                <a:lnTo>
                  <a:pt x="260469" y="53132"/>
                </a:lnTo>
                <a:lnTo>
                  <a:pt x="261412" y="56753"/>
                </a:lnTo>
                <a:lnTo>
                  <a:pt x="261412" y="68559"/>
                </a:lnTo>
                <a:lnTo>
                  <a:pt x="258633" y="74512"/>
                </a:lnTo>
                <a:lnTo>
                  <a:pt x="256671" y="76051"/>
                </a:lnTo>
                <a:close/>
              </a:path>
              <a:path w="261620" h="85725">
                <a:moveTo>
                  <a:pt x="253374" y="19049"/>
                </a:moveTo>
                <a:lnTo>
                  <a:pt x="248538" y="14687"/>
                </a:lnTo>
                <a:lnTo>
                  <a:pt x="242957" y="11571"/>
                </a:lnTo>
                <a:lnTo>
                  <a:pt x="236631" y="9701"/>
                </a:lnTo>
                <a:lnTo>
                  <a:pt x="229562" y="9078"/>
                </a:lnTo>
                <a:lnTo>
                  <a:pt x="256820" y="9078"/>
                </a:lnTo>
                <a:lnTo>
                  <a:pt x="259626" y="11459"/>
                </a:lnTo>
                <a:lnTo>
                  <a:pt x="253374" y="19049"/>
                </a:lnTo>
                <a:close/>
              </a:path>
              <a:path w="261620" h="85725">
                <a:moveTo>
                  <a:pt x="240278" y="85278"/>
                </a:moveTo>
                <a:lnTo>
                  <a:pt x="231051" y="85278"/>
                </a:lnTo>
                <a:lnTo>
                  <a:pt x="221591" y="84459"/>
                </a:lnTo>
                <a:lnTo>
                  <a:pt x="213154" y="82004"/>
                </a:lnTo>
                <a:lnTo>
                  <a:pt x="205740" y="77911"/>
                </a:lnTo>
                <a:lnTo>
                  <a:pt x="199350" y="72181"/>
                </a:lnTo>
                <a:lnTo>
                  <a:pt x="205303" y="64293"/>
                </a:lnTo>
                <a:lnTo>
                  <a:pt x="208677" y="68163"/>
                </a:lnTo>
                <a:lnTo>
                  <a:pt x="212646" y="71090"/>
                </a:lnTo>
                <a:lnTo>
                  <a:pt x="221773" y="75058"/>
                </a:lnTo>
                <a:lnTo>
                  <a:pt x="226486" y="76051"/>
                </a:lnTo>
                <a:lnTo>
                  <a:pt x="256671" y="76051"/>
                </a:lnTo>
                <a:lnTo>
                  <a:pt x="247619" y="83145"/>
                </a:lnTo>
                <a:lnTo>
                  <a:pt x="240278" y="8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2004" y="3510080"/>
            <a:ext cx="209235" cy="85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8890" y="3113818"/>
            <a:ext cx="757498" cy="757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864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8749" y="757498"/>
                </a:moveTo>
                <a:lnTo>
                  <a:pt x="331235" y="754547"/>
                </a:lnTo>
                <a:lnTo>
                  <a:pt x="285483" y="745930"/>
                </a:lnTo>
                <a:lnTo>
                  <a:pt x="241849" y="732004"/>
                </a:lnTo>
                <a:lnTo>
                  <a:pt x="200687" y="713121"/>
                </a:lnTo>
                <a:lnTo>
                  <a:pt x="162351" y="689638"/>
                </a:lnTo>
                <a:lnTo>
                  <a:pt x="127197" y="661909"/>
                </a:lnTo>
                <a:lnTo>
                  <a:pt x="95580" y="630290"/>
                </a:lnTo>
                <a:lnTo>
                  <a:pt x="67853" y="595135"/>
                </a:lnTo>
                <a:lnTo>
                  <a:pt x="44372" y="556799"/>
                </a:lnTo>
                <a:lnTo>
                  <a:pt x="25491" y="515638"/>
                </a:lnTo>
                <a:lnTo>
                  <a:pt x="11566" y="472006"/>
                </a:lnTo>
                <a:lnTo>
                  <a:pt x="2950" y="426258"/>
                </a:lnTo>
                <a:lnTo>
                  <a:pt x="0" y="378749"/>
                </a:lnTo>
                <a:lnTo>
                  <a:pt x="2950" y="331240"/>
                </a:lnTo>
                <a:lnTo>
                  <a:pt x="11566" y="285492"/>
                </a:lnTo>
                <a:lnTo>
                  <a:pt x="25491" y="241860"/>
                </a:lnTo>
                <a:lnTo>
                  <a:pt x="44372" y="200698"/>
                </a:lnTo>
                <a:lnTo>
                  <a:pt x="67853" y="162362"/>
                </a:lnTo>
                <a:lnTo>
                  <a:pt x="95580" y="127207"/>
                </a:lnTo>
                <a:lnTo>
                  <a:pt x="127197" y="95588"/>
                </a:lnTo>
                <a:lnTo>
                  <a:pt x="162351" y="67860"/>
                </a:lnTo>
                <a:lnTo>
                  <a:pt x="200687" y="44376"/>
                </a:lnTo>
                <a:lnTo>
                  <a:pt x="241849" y="25494"/>
                </a:lnTo>
                <a:lnTo>
                  <a:pt x="285483" y="11567"/>
                </a:lnTo>
                <a:lnTo>
                  <a:pt x="331235" y="2951"/>
                </a:lnTo>
                <a:lnTo>
                  <a:pt x="378749" y="0"/>
                </a:lnTo>
                <a:lnTo>
                  <a:pt x="428532" y="3284"/>
                </a:lnTo>
                <a:lnTo>
                  <a:pt x="477039" y="12975"/>
                </a:lnTo>
                <a:lnTo>
                  <a:pt x="523683" y="28831"/>
                </a:lnTo>
                <a:lnTo>
                  <a:pt x="567874" y="50607"/>
                </a:lnTo>
                <a:lnTo>
                  <a:pt x="609025" y="78061"/>
                </a:lnTo>
                <a:lnTo>
                  <a:pt x="646548" y="110949"/>
                </a:lnTo>
                <a:lnTo>
                  <a:pt x="679428" y="148472"/>
                </a:lnTo>
                <a:lnTo>
                  <a:pt x="706880" y="189623"/>
                </a:lnTo>
                <a:lnTo>
                  <a:pt x="728657" y="233815"/>
                </a:lnTo>
                <a:lnTo>
                  <a:pt x="744517" y="280458"/>
                </a:lnTo>
                <a:lnTo>
                  <a:pt x="754212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0" y="472006"/>
                </a:lnTo>
                <a:lnTo>
                  <a:pt x="732004" y="515638"/>
                </a:lnTo>
                <a:lnTo>
                  <a:pt x="713121" y="556799"/>
                </a:lnTo>
                <a:lnTo>
                  <a:pt x="689638" y="595135"/>
                </a:lnTo>
                <a:lnTo>
                  <a:pt x="661909" y="630290"/>
                </a:lnTo>
                <a:lnTo>
                  <a:pt x="630290" y="661909"/>
                </a:lnTo>
                <a:lnTo>
                  <a:pt x="595135" y="689638"/>
                </a:lnTo>
                <a:lnTo>
                  <a:pt x="556799" y="713121"/>
                </a:lnTo>
                <a:lnTo>
                  <a:pt x="515638" y="732004"/>
                </a:lnTo>
                <a:lnTo>
                  <a:pt x="472006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4645" y="3447381"/>
            <a:ext cx="275590" cy="85725"/>
          </a:xfrm>
          <a:custGeom>
            <a:avLst/>
            <a:gdLst/>
            <a:ahLst/>
            <a:cxnLst/>
            <a:rect l="l" t="t" r="r" b="b"/>
            <a:pathLst>
              <a:path w="275589" h="85725">
                <a:moveTo>
                  <a:pt x="7887" y="15626"/>
                </a:moveTo>
                <a:lnTo>
                  <a:pt x="4514" y="15626"/>
                </a:lnTo>
                <a:lnTo>
                  <a:pt x="3075" y="15031"/>
                </a:lnTo>
                <a:lnTo>
                  <a:pt x="1785" y="13840"/>
                </a:lnTo>
                <a:lnTo>
                  <a:pt x="595" y="12650"/>
                </a:lnTo>
                <a:lnTo>
                  <a:pt x="0" y="11162"/>
                </a:lnTo>
                <a:lnTo>
                  <a:pt x="0" y="7689"/>
                </a:lnTo>
                <a:lnTo>
                  <a:pt x="595" y="6250"/>
                </a:lnTo>
                <a:lnTo>
                  <a:pt x="3075" y="3769"/>
                </a:lnTo>
                <a:lnTo>
                  <a:pt x="4514" y="3125"/>
                </a:lnTo>
                <a:lnTo>
                  <a:pt x="7887" y="3125"/>
                </a:lnTo>
                <a:lnTo>
                  <a:pt x="9376" y="3769"/>
                </a:lnTo>
                <a:lnTo>
                  <a:pt x="10567" y="5059"/>
                </a:lnTo>
                <a:lnTo>
                  <a:pt x="11856" y="6250"/>
                </a:lnTo>
                <a:lnTo>
                  <a:pt x="12501" y="7689"/>
                </a:lnTo>
                <a:lnTo>
                  <a:pt x="12501" y="11162"/>
                </a:lnTo>
                <a:lnTo>
                  <a:pt x="11856" y="12650"/>
                </a:lnTo>
                <a:lnTo>
                  <a:pt x="10567" y="13840"/>
                </a:lnTo>
                <a:lnTo>
                  <a:pt x="9376" y="15031"/>
                </a:lnTo>
                <a:lnTo>
                  <a:pt x="7887" y="15626"/>
                </a:lnTo>
                <a:close/>
              </a:path>
              <a:path w="275589" h="85725">
                <a:moveTo>
                  <a:pt x="10864" y="83938"/>
                </a:moveTo>
                <a:lnTo>
                  <a:pt x="1488" y="83938"/>
                </a:lnTo>
                <a:lnTo>
                  <a:pt x="1488" y="24109"/>
                </a:lnTo>
                <a:lnTo>
                  <a:pt x="10864" y="24109"/>
                </a:lnTo>
                <a:lnTo>
                  <a:pt x="10864" y="83938"/>
                </a:lnTo>
                <a:close/>
              </a:path>
              <a:path w="275589" h="85725">
                <a:moveTo>
                  <a:pt x="82907" y="76199"/>
                </a:moveTo>
                <a:lnTo>
                  <a:pt x="63538" y="76199"/>
                </a:lnTo>
                <a:lnTo>
                  <a:pt x="68251" y="74910"/>
                </a:lnTo>
                <a:lnTo>
                  <a:pt x="75295" y="69651"/>
                </a:lnTo>
                <a:lnTo>
                  <a:pt x="77081" y="66228"/>
                </a:lnTo>
                <a:lnTo>
                  <a:pt x="77081" y="55512"/>
                </a:lnTo>
                <a:lnTo>
                  <a:pt x="71971" y="50849"/>
                </a:lnTo>
                <a:lnTo>
                  <a:pt x="49548" y="44796"/>
                </a:lnTo>
                <a:lnTo>
                  <a:pt x="41759" y="42217"/>
                </a:lnTo>
                <a:lnTo>
                  <a:pt x="28117" y="27036"/>
                </a:lnTo>
                <a:lnTo>
                  <a:pt x="28117" y="16421"/>
                </a:lnTo>
                <a:lnTo>
                  <a:pt x="30746" y="10963"/>
                </a:lnTo>
                <a:lnTo>
                  <a:pt x="41363" y="2331"/>
                </a:lnTo>
                <a:lnTo>
                  <a:pt x="48208" y="148"/>
                </a:lnTo>
                <a:lnTo>
                  <a:pt x="56543" y="148"/>
                </a:lnTo>
                <a:lnTo>
                  <a:pt x="65296" y="864"/>
                </a:lnTo>
                <a:lnTo>
                  <a:pt x="73100" y="3013"/>
                </a:lnTo>
                <a:lnTo>
                  <a:pt x="79955" y="6594"/>
                </a:lnTo>
                <a:lnTo>
                  <a:pt x="83057" y="9226"/>
                </a:lnTo>
                <a:lnTo>
                  <a:pt x="50838" y="9226"/>
                </a:lnTo>
                <a:lnTo>
                  <a:pt x="46770" y="10467"/>
                </a:lnTo>
                <a:lnTo>
                  <a:pt x="43595" y="12948"/>
                </a:lnTo>
                <a:lnTo>
                  <a:pt x="40420" y="15329"/>
                </a:lnTo>
                <a:lnTo>
                  <a:pt x="38833" y="18454"/>
                </a:lnTo>
                <a:lnTo>
                  <a:pt x="38833" y="25300"/>
                </a:lnTo>
                <a:lnTo>
                  <a:pt x="40123" y="27781"/>
                </a:lnTo>
                <a:lnTo>
                  <a:pt x="42702" y="29765"/>
                </a:lnTo>
                <a:lnTo>
                  <a:pt x="45381" y="31749"/>
                </a:lnTo>
                <a:lnTo>
                  <a:pt x="49250" y="33386"/>
                </a:lnTo>
                <a:lnTo>
                  <a:pt x="54311" y="34676"/>
                </a:lnTo>
                <a:lnTo>
                  <a:pt x="66018" y="37852"/>
                </a:lnTo>
                <a:lnTo>
                  <a:pt x="73559" y="40481"/>
                </a:lnTo>
                <a:lnTo>
                  <a:pt x="76933" y="42565"/>
                </a:lnTo>
                <a:lnTo>
                  <a:pt x="80405" y="44648"/>
                </a:lnTo>
                <a:lnTo>
                  <a:pt x="83034" y="47227"/>
                </a:lnTo>
                <a:lnTo>
                  <a:pt x="84820" y="50303"/>
                </a:lnTo>
                <a:lnTo>
                  <a:pt x="86705" y="53280"/>
                </a:lnTo>
                <a:lnTo>
                  <a:pt x="87648" y="56902"/>
                </a:lnTo>
                <a:lnTo>
                  <a:pt x="87648" y="68708"/>
                </a:lnTo>
                <a:lnTo>
                  <a:pt x="84870" y="74661"/>
                </a:lnTo>
                <a:lnTo>
                  <a:pt x="82907" y="76199"/>
                </a:lnTo>
                <a:close/>
              </a:path>
              <a:path w="275589" h="85725">
                <a:moveTo>
                  <a:pt x="79611" y="19198"/>
                </a:moveTo>
                <a:lnTo>
                  <a:pt x="74774" y="14836"/>
                </a:lnTo>
                <a:lnTo>
                  <a:pt x="69193" y="11719"/>
                </a:lnTo>
                <a:lnTo>
                  <a:pt x="62868" y="9850"/>
                </a:lnTo>
                <a:lnTo>
                  <a:pt x="55799" y="9226"/>
                </a:lnTo>
                <a:lnTo>
                  <a:pt x="83057" y="9226"/>
                </a:lnTo>
                <a:lnTo>
                  <a:pt x="85862" y="11608"/>
                </a:lnTo>
                <a:lnTo>
                  <a:pt x="79611" y="19198"/>
                </a:lnTo>
                <a:close/>
              </a:path>
              <a:path w="275589" h="85725">
                <a:moveTo>
                  <a:pt x="66514" y="85426"/>
                </a:moveTo>
                <a:lnTo>
                  <a:pt x="57287" y="85426"/>
                </a:lnTo>
                <a:lnTo>
                  <a:pt x="47827" y="84608"/>
                </a:lnTo>
                <a:lnTo>
                  <a:pt x="39390" y="82152"/>
                </a:lnTo>
                <a:lnTo>
                  <a:pt x="31977" y="78059"/>
                </a:lnTo>
                <a:lnTo>
                  <a:pt x="25586" y="72329"/>
                </a:lnTo>
                <a:lnTo>
                  <a:pt x="31540" y="64442"/>
                </a:lnTo>
                <a:lnTo>
                  <a:pt x="34913" y="68312"/>
                </a:lnTo>
                <a:lnTo>
                  <a:pt x="38882" y="71239"/>
                </a:lnTo>
                <a:lnTo>
                  <a:pt x="48010" y="75207"/>
                </a:lnTo>
                <a:lnTo>
                  <a:pt x="52723" y="76199"/>
                </a:lnTo>
                <a:lnTo>
                  <a:pt x="82907" y="76199"/>
                </a:lnTo>
                <a:lnTo>
                  <a:pt x="73856" y="83294"/>
                </a:lnTo>
                <a:lnTo>
                  <a:pt x="66514" y="85426"/>
                </a:lnTo>
                <a:close/>
              </a:path>
              <a:path w="275589" h="85725">
                <a:moveTo>
                  <a:pt x="144032" y="85426"/>
                </a:moveTo>
                <a:lnTo>
                  <a:pt x="108332" y="67074"/>
                </a:lnTo>
                <a:lnTo>
                  <a:pt x="101467" y="42713"/>
                </a:lnTo>
                <a:lnTo>
                  <a:pt x="102230" y="33765"/>
                </a:lnTo>
                <a:lnTo>
                  <a:pt x="127364" y="3013"/>
                </a:lnTo>
                <a:lnTo>
                  <a:pt x="144032" y="0"/>
                </a:lnTo>
                <a:lnTo>
                  <a:pt x="153353" y="1023"/>
                </a:lnTo>
                <a:lnTo>
                  <a:pt x="161668" y="4092"/>
                </a:lnTo>
                <a:lnTo>
                  <a:pt x="168793" y="9078"/>
                </a:lnTo>
                <a:lnTo>
                  <a:pt x="134805" y="9078"/>
                </a:lnTo>
                <a:lnTo>
                  <a:pt x="127166" y="12303"/>
                </a:lnTo>
                <a:lnTo>
                  <a:pt x="112183" y="42713"/>
                </a:lnTo>
                <a:lnTo>
                  <a:pt x="112741" y="49690"/>
                </a:lnTo>
                <a:lnTo>
                  <a:pt x="134805" y="76199"/>
                </a:lnTo>
                <a:lnTo>
                  <a:pt x="168969" y="76199"/>
                </a:lnTo>
                <a:lnTo>
                  <a:pt x="161557" y="81334"/>
                </a:lnTo>
                <a:lnTo>
                  <a:pt x="153251" y="84403"/>
                </a:lnTo>
                <a:lnTo>
                  <a:pt x="144032" y="85426"/>
                </a:lnTo>
                <a:close/>
              </a:path>
              <a:path w="275589" h="85725">
                <a:moveTo>
                  <a:pt x="166654" y="21133"/>
                </a:moveTo>
                <a:lnTo>
                  <a:pt x="164273" y="17661"/>
                </a:lnTo>
                <a:lnTo>
                  <a:pt x="161048" y="14783"/>
                </a:lnTo>
                <a:lnTo>
                  <a:pt x="156981" y="12501"/>
                </a:lnTo>
                <a:lnTo>
                  <a:pt x="153012" y="10219"/>
                </a:lnTo>
                <a:lnTo>
                  <a:pt x="148696" y="9078"/>
                </a:lnTo>
                <a:lnTo>
                  <a:pt x="168793" y="9078"/>
                </a:lnTo>
                <a:lnTo>
                  <a:pt x="168979" y="9208"/>
                </a:lnTo>
                <a:lnTo>
                  <a:pt x="175286" y="16370"/>
                </a:lnTo>
                <a:lnTo>
                  <a:pt x="166654" y="21133"/>
                </a:lnTo>
                <a:close/>
              </a:path>
              <a:path w="275589" h="85725">
                <a:moveTo>
                  <a:pt x="168969" y="76199"/>
                </a:moveTo>
                <a:lnTo>
                  <a:pt x="148696" y="76199"/>
                </a:lnTo>
                <a:lnTo>
                  <a:pt x="153012" y="75108"/>
                </a:lnTo>
                <a:lnTo>
                  <a:pt x="156981" y="72925"/>
                </a:lnTo>
                <a:lnTo>
                  <a:pt x="161048" y="70643"/>
                </a:lnTo>
                <a:lnTo>
                  <a:pt x="164273" y="67766"/>
                </a:lnTo>
                <a:lnTo>
                  <a:pt x="166654" y="64293"/>
                </a:lnTo>
                <a:lnTo>
                  <a:pt x="175435" y="69056"/>
                </a:lnTo>
                <a:lnTo>
                  <a:pt x="168969" y="76199"/>
                </a:lnTo>
                <a:close/>
              </a:path>
              <a:path w="275589" h="85725">
                <a:moveTo>
                  <a:pt x="243118" y="76199"/>
                </a:moveTo>
                <a:lnTo>
                  <a:pt x="223748" y="76199"/>
                </a:lnTo>
                <a:lnTo>
                  <a:pt x="228461" y="74910"/>
                </a:lnTo>
                <a:lnTo>
                  <a:pt x="235506" y="69651"/>
                </a:lnTo>
                <a:lnTo>
                  <a:pt x="237292" y="66228"/>
                </a:lnTo>
                <a:lnTo>
                  <a:pt x="237292" y="55512"/>
                </a:lnTo>
                <a:lnTo>
                  <a:pt x="232182" y="50849"/>
                </a:lnTo>
                <a:lnTo>
                  <a:pt x="209759" y="44796"/>
                </a:lnTo>
                <a:lnTo>
                  <a:pt x="201970" y="42217"/>
                </a:lnTo>
                <a:lnTo>
                  <a:pt x="188327" y="27036"/>
                </a:lnTo>
                <a:lnTo>
                  <a:pt x="188327" y="16421"/>
                </a:lnTo>
                <a:lnTo>
                  <a:pt x="190956" y="10963"/>
                </a:lnTo>
                <a:lnTo>
                  <a:pt x="201573" y="2331"/>
                </a:lnTo>
                <a:lnTo>
                  <a:pt x="208419" y="148"/>
                </a:lnTo>
                <a:lnTo>
                  <a:pt x="216754" y="148"/>
                </a:lnTo>
                <a:lnTo>
                  <a:pt x="225506" y="864"/>
                </a:lnTo>
                <a:lnTo>
                  <a:pt x="233311" y="3013"/>
                </a:lnTo>
                <a:lnTo>
                  <a:pt x="240166" y="6594"/>
                </a:lnTo>
                <a:lnTo>
                  <a:pt x="243267" y="9226"/>
                </a:lnTo>
                <a:lnTo>
                  <a:pt x="211048" y="9226"/>
                </a:lnTo>
                <a:lnTo>
                  <a:pt x="206980" y="10467"/>
                </a:lnTo>
                <a:lnTo>
                  <a:pt x="203806" y="12948"/>
                </a:lnTo>
                <a:lnTo>
                  <a:pt x="200631" y="15329"/>
                </a:lnTo>
                <a:lnTo>
                  <a:pt x="199043" y="18454"/>
                </a:lnTo>
                <a:lnTo>
                  <a:pt x="199043" y="25300"/>
                </a:lnTo>
                <a:lnTo>
                  <a:pt x="200333" y="27781"/>
                </a:lnTo>
                <a:lnTo>
                  <a:pt x="202912" y="29765"/>
                </a:lnTo>
                <a:lnTo>
                  <a:pt x="205591" y="31749"/>
                </a:lnTo>
                <a:lnTo>
                  <a:pt x="209461" y="33386"/>
                </a:lnTo>
                <a:lnTo>
                  <a:pt x="214521" y="34676"/>
                </a:lnTo>
                <a:lnTo>
                  <a:pt x="226229" y="37852"/>
                </a:lnTo>
                <a:lnTo>
                  <a:pt x="233769" y="40481"/>
                </a:lnTo>
                <a:lnTo>
                  <a:pt x="237143" y="42565"/>
                </a:lnTo>
                <a:lnTo>
                  <a:pt x="240616" y="44648"/>
                </a:lnTo>
                <a:lnTo>
                  <a:pt x="243245" y="47227"/>
                </a:lnTo>
                <a:lnTo>
                  <a:pt x="245031" y="50303"/>
                </a:lnTo>
                <a:lnTo>
                  <a:pt x="246916" y="53280"/>
                </a:lnTo>
                <a:lnTo>
                  <a:pt x="247859" y="56902"/>
                </a:lnTo>
                <a:lnTo>
                  <a:pt x="247859" y="68708"/>
                </a:lnTo>
                <a:lnTo>
                  <a:pt x="245080" y="74661"/>
                </a:lnTo>
                <a:lnTo>
                  <a:pt x="243118" y="76199"/>
                </a:lnTo>
                <a:close/>
              </a:path>
              <a:path w="275589" h="85725">
                <a:moveTo>
                  <a:pt x="239821" y="19198"/>
                </a:moveTo>
                <a:lnTo>
                  <a:pt x="234985" y="14836"/>
                </a:lnTo>
                <a:lnTo>
                  <a:pt x="229404" y="11719"/>
                </a:lnTo>
                <a:lnTo>
                  <a:pt x="223078" y="9850"/>
                </a:lnTo>
                <a:lnTo>
                  <a:pt x="216009" y="9226"/>
                </a:lnTo>
                <a:lnTo>
                  <a:pt x="243267" y="9226"/>
                </a:lnTo>
                <a:lnTo>
                  <a:pt x="246073" y="11608"/>
                </a:lnTo>
                <a:lnTo>
                  <a:pt x="239821" y="19198"/>
                </a:lnTo>
                <a:close/>
              </a:path>
              <a:path w="275589" h="85725">
                <a:moveTo>
                  <a:pt x="226725" y="85426"/>
                </a:moveTo>
                <a:lnTo>
                  <a:pt x="217498" y="85426"/>
                </a:lnTo>
                <a:lnTo>
                  <a:pt x="208038" y="84608"/>
                </a:lnTo>
                <a:lnTo>
                  <a:pt x="199601" y="82152"/>
                </a:lnTo>
                <a:lnTo>
                  <a:pt x="192188" y="78059"/>
                </a:lnTo>
                <a:lnTo>
                  <a:pt x="185798" y="72329"/>
                </a:lnTo>
                <a:lnTo>
                  <a:pt x="191751" y="64442"/>
                </a:lnTo>
                <a:lnTo>
                  <a:pt x="195124" y="68312"/>
                </a:lnTo>
                <a:lnTo>
                  <a:pt x="199093" y="71239"/>
                </a:lnTo>
                <a:lnTo>
                  <a:pt x="208220" y="75207"/>
                </a:lnTo>
                <a:lnTo>
                  <a:pt x="212933" y="76199"/>
                </a:lnTo>
                <a:lnTo>
                  <a:pt x="243118" y="76199"/>
                </a:lnTo>
                <a:lnTo>
                  <a:pt x="234067" y="83294"/>
                </a:lnTo>
                <a:lnTo>
                  <a:pt x="226725" y="85426"/>
                </a:lnTo>
                <a:close/>
              </a:path>
              <a:path w="275589" h="85725">
                <a:moveTo>
                  <a:pt x="275371" y="83938"/>
                </a:moveTo>
                <a:lnTo>
                  <a:pt x="265101" y="83938"/>
                </a:lnTo>
                <a:lnTo>
                  <a:pt x="265101" y="1339"/>
                </a:lnTo>
                <a:lnTo>
                  <a:pt x="275371" y="1339"/>
                </a:lnTo>
                <a:lnTo>
                  <a:pt x="275371" y="83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4813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8749" y="757498"/>
                </a:moveTo>
                <a:lnTo>
                  <a:pt x="331240" y="754547"/>
                </a:lnTo>
                <a:lnTo>
                  <a:pt x="285492" y="745930"/>
                </a:lnTo>
                <a:lnTo>
                  <a:pt x="241860" y="732004"/>
                </a:lnTo>
                <a:lnTo>
                  <a:pt x="200698" y="713121"/>
                </a:lnTo>
                <a:lnTo>
                  <a:pt x="162362" y="689638"/>
                </a:lnTo>
                <a:lnTo>
                  <a:pt x="127207" y="661909"/>
                </a:lnTo>
                <a:lnTo>
                  <a:pt x="95588" y="630290"/>
                </a:lnTo>
                <a:lnTo>
                  <a:pt x="67860" y="595135"/>
                </a:lnTo>
                <a:lnTo>
                  <a:pt x="44376" y="556799"/>
                </a:lnTo>
                <a:lnTo>
                  <a:pt x="25494" y="515638"/>
                </a:lnTo>
                <a:lnTo>
                  <a:pt x="11567" y="472006"/>
                </a:lnTo>
                <a:lnTo>
                  <a:pt x="2951" y="426258"/>
                </a:lnTo>
                <a:lnTo>
                  <a:pt x="0" y="378749"/>
                </a:lnTo>
                <a:lnTo>
                  <a:pt x="2951" y="331240"/>
                </a:lnTo>
                <a:lnTo>
                  <a:pt x="11567" y="285492"/>
                </a:lnTo>
                <a:lnTo>
                  <a:pt x="25494" y="241860"/>
                </a:lnTo>
                <a:lnTo>
                  <a:pt x="44376" y="200698"/>
                </a:lnTo>
                <a:lnTo>
                  <a:pt x="67860" y="162362"/>
                </a:lnTo>
                <a:lnTo>
                  <a:pt x="95588" y="127207"/>
                </a:lnTo>
                <a:lnTo>
                  <a:pt x="127207" y="95588"/>
                </a:lnTo>
                <a:lnTo>
                  <a:pt x="162362" y="67860"/>
                </a:lnTo>
                <a:lnTo>
                  <a:pt x="200698" y="44376"/>
                </a:lnTo>
                <a:lnTo>
                  <a:pt x="241860" y="25494"/>
                </a:lnTo>
                <a:lnTo>
                  <a:pt x="285492" y="11567"/>
                </a:lnTo>
                <a:lnTo>
                  <a:pt x="331240" y="2951"/>
                </a:lnTo>
                <a:lnTo>
                  <a:pt x="378749" y="0"/>
                </a:lnTo>
                <a:lnTo>
                  <a:pt x="428534" y="3284"/>
                </a:lnTo>
                <a:lnTo>
                  <a:pt x="477046" y="12975"/>
                </a:lnTo>
                <a:lnTo>
                  <a:pt x="523695" y="28831"/>
                </a:lnTo>
                <a:lnTo>
                  <a:pt x="567893" y="50607"/>
                </a:lnTo>
                <a:lnTo>
                  <a:pt x="609049" y="78061"/>
                </a:lnTo>
                <a:lnTo>
                  <a:pt x="646573" y="110949"/>
                </a:lnTo>
                <a:lnTo>
                  <a:pt x="679451" y="148472"/>
                </a:lnTo>
                <a:lnTo>
                  <a:pt x="706898" y="189623"/>
                </a:lnTo>
                <a:lnTo>
                  <a:pt x="728670" y="233815"/>
                </a:lnTo>
                <a:lnTo>
                  <a:pt x="744523" y="280458"/>
                </a:lnTo>
                <a:lnTo>
                  <a:pt x="754214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0" y="472006"/>
                </a:lnTo>
                <a:lnTo>
                  <a:pt x="732004" y="515638"/>
                </a:lnTo>
                <a:lnTo>
                  <a:pt x="713121" y="556799"/>
                </a:lnTo>
                <a:lnTo>
                  <a:pt x="689638" y="595135"/>
                </a:lnTo>
                <a:lnTo>
                  <a:pt x="661909" y="630290"/>
                </a:lnTo>
                <a:lnTo>
                  <a:pt x="630290" y="661909"/>
                </a:lnTo>
                <a:lnTo>
                  <a:pt x="595135" y="689638"/>
                </a:lnTo>
                <a:lnTo>
                  <a:pt x="556799" y="713121"/>
                </a:lnTo>
                <a:lnTo>
                  <a:pt x="515638" y="732004"/>
                </a:lnTo>
                <a:lnTo>
                  <a:pt x="472006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6124" y="3375063"/>
            <a:ext cx="267970" cy="84455"/>
          </a:xfrm>
          <a:custGeom>
            <a:avLst/>
            <a:gdLst/>
            <a:ahLst/>
            <a:cxnLst/>
            <a:rect l="l" t="t" r="r" b="b"/>
            <a:pathLst>
              <a:path w="267970" h="84454">
                <a:moveTo>
                  <a:pt x="10268" y="82599"/>
                </a:moveTo>
                <a:lnTo>
                  <a:pt x="0" y="82599"/>
                </a:lnTo>
                <a:lnTo>
                  <a:pt x="0" y="0"/>
                </a:lnTo>
                <a:lnTo>
                  <a:pt x="54023" y="0"/>
                </a:lnTo>
                <a:lnTo>
                  <a:pt x="54023" y="9227"/>
                </a:lnTo>
                <a:lnTo>
                  <a:pt x="10268" y="9227"/>
                </a:lnTo>
                <a:lnTo>
                  <a:pt x="10268" y="35868"/>
                </a:lnTo>
                <a:lnTo>
                  <a:pt x="53279" y="35868"/>
                </a:lnTo>
                <a:lnTo>
                  <a:pt x="53279" y="44946"/>
                </a:lnTo>
                <a:lnTo>
                  <a:pt x="10268" y="44946"/>
                </a:lnTo>
                <a:lnTo>
                  <a:pt x="10268" y="82599"/>
                </a:lnTo>
                <a:close/>
              </a:path>
              <a:path w="267970" h="84454">
                <a:moveTo>
                  <a:pt x="75775" y="14287"/>
                </a:moveTo>
                <a:lnTo>
                  <a:pt x="72401" y="14287"/>
                </a:lnTo>
                <a:lnTo>
                  <a:pt x="70963" y="13692"/>
                </a:lnTo>
                <a:lnTo>
                  <a:pt x="69673" y="12501"/>
                </a:lnTo>
                <a:lnTo>
                  <a:pt x="68482" y="11310"/>
                </a:lnTo>
                <a:lnTo>
                  <a:pt x="67887" y="9823"/>
                </a:lnTo>
                <a:lnTo>
                  <a:pt x="67887" y="6350"/>
                </a:lnTo>
                <a:lnTo>
                  <a:pt x="68482" y="4911"/>
                </a:lnTo>
                <a:lnTo>
                  <a:pt x="70963" y="2430"/>
                </a:lnTo>
                <a:lnTo>
                  <a:pt x="72401" y="1785"/>
                </a:lnTo>
                <a:lnTo>
                  <a:pt x="75775" y="1785"/>
                </a:lnTo>
                <a:lnTo>
                  <a:pt x="77263" y="2430"/>
                </a:lnTo>
                <a:lnTo>
                  <a:pt x="78454" y="3720"/>
                </a:lnTo>
                <a:lnTo>
                  <a:pt x="79744" y="4911"/>
                </a:lnTo>
                <a:lnTo>
                  <a:pt x="80388" y="6350"/>
                </a:lnTo>
                <a:lnTo>
                  <a:pt x="80388" y="9823"/>
                </a:lnTo>
                <a:lnTo>
                  <a:pt x="79744" y="11310"/>
                </a:lnTo>
                <a:lnTo>
                  <a:pt x="78454" y="12501"/>
                </a:lnTo>
                <a:lnTo>
                  <a:pt x="77263" y="13692"/>
                </a:lnTo>
                <a:lnTo>
                  <a:pt x="75775" y="14287"/>
                </a:lnTo>
                <a:close/>
              </a:path>
              <a:path w="267970" h="84454">
                <a:moveTo>
                  <a:pt x="78751" y="82599"/>
                </a:moveTo>
                <a:lnTo>
                  <a:pt x="69375" y="82599"/>
                </a:lnTo>
                <a:lnTo>
                  <a:pt x="69375" y="22770"/>
                </a:lnTo>
                <a:lnTo>
                  <a:pt x="78751" y="22770"/>
                </a:lnTo>
                <a:lnTo>
                  <a:pt x="78751" y="82599"/>
                </a:lnTo>
                <a:close/>
              </a:path>
              <a:path w="267970" h="84454">
                <a:moveTo>
                  <a:pt x="107315" y="82599"/>
                </a:moveTo>
                <a:lnTo>
                  <a:pt x="97938" y="82599"/>
                </a:lnTo>
                <a:lnTo>
                  <a:pt x="97938" y="0"/>
                </a:lnTo>
                <a:lnTo>
                  <a:pt x="107315" y="0"/>
                </a:lnTo>
                <a:lnTo>
                  <a:pt x="107315" y="31849"/>
                </a:lnTo>
                <a:lnTo>
                  <a:pt x="115641" y="31849"/>
                </a:lnTo>
                <a:lnTo>
                  <a:pt x="111333" y="34329"/>
                </a:lnTo>
                <a:lnTo>
                  <a:pt x="108902" y="36612"/>
                </a:lnTo>
                <a:lnTo>
                  <a:pt x="107315" y="39290"/>
                </a:lnTo>
                <a:lnTo>
                  <a:pt x="107315" y="66377"/>
                </a:lnTo>
                <a:lnTo>
                  <a:pt x="108902" y="69056"/>
                </a:lnTo>
                <a:lnTo>
                  <a:pt x="111333" y="71288"/>
                </a:lnTo>
                <a:lnTo>
                  <a:pt x="115699" y="73670"/>
                </a:lnTo>
                <a:lnTo>
                  <a:pt x="107315" y="73670"/>
                </a:lnTo>
                <a:lnTo>
                  <a:pt x="107315" y="82599"/>
                </a:lnTo>
                <a:close/>
              </a:path>
              <a:path w="267970" h="84454">
                <a:moveTo>
                  <a:pt x="115641" y="31849"/>
                </a:moveTo>
                <a:lnTo>
                  <a:pt x="107315" y="31849"/>
                </a:lnTo>
                <a:lnTo>
                  <a:pt x="112375" y="24804"/>
                </a:lnTo>
                <a:lnTo>
                  <a:pt x="119072" y="21282"/>
                </a:lnTo>
                <a:lnTo>
                  <a:pt x="135344" y="21282"/>
                </a:lnTo>
                <a:lnTo>
                  <a:pt x="141744" y="24209"/>
                </a:lnTo>
                <a:lnTo>
                  <a:pt x="146234" y="29616"/>
                </a:lnTo>
                <a:lnTo>
                  <a:pt x="121404" y="29616"/>
                </a:lnTo>
                <a:lnTo>
                  <a:pt x="117882" y="30559"/>
                </a:lnTo>
                <a:lnTo>
                  <a:pt x="115641" y="31849"/>
                </a:lnTo>
                <a:close/>
              </a:path>
              <a:path w="267970" h="84454">
                <a:moveTo>
                  <a:pt x="146477" y="75754"/>
                </a:moveTo>
                <a:lnTo>
                  <a:pt x="131028" y="75754"/>
                </a:lnTo>
                <a:lnTo>
                  <a:pt x="135691" y="73670"/>
                </a:lnTo>
                <a:lnTo>
                  <a:pt x="139164" y="69502"/>
                </a:lnTo>
                <a:lnTo>
                  <a:pt x="142636" y="65236"/>
                </a:lnTo>
                <a:lnTo>
                  <a:pt x="144372" y="59630"/>
                </a:lnTo>
                <a:lnTo>
                  <a:pt x="144372" y="45838"/>
                </a:lnTo>
                <a:lnTo>
                  <a:pt x="142636" y="40283"/>
                </a:lnTo>
                <a:lnTo>
                  <a:pt x="139164" y="36016"/>
                </a:lnTo>
                <a:lnTo>
                  <a:pt x="135790" y="31750"/>
                </a:lnTo>
                <a:lnTo>
                  <a:pt x="131127" y="29616"/>
                </a:lnTo>
                <a:lnTo>
                  <a:pt x="146234" y="29616"/>
                </a:lnTo>
                <a:lnTo>
                  <a:pt x="151566" y="35817"/>
                </a:lnTo>
                <a:lnTo>
                  <a:pt x="154047" y="43358"/>
                </a:lnTo>
                <a:lnTo>
                  <a:pt x="154047" y="62309"/>
                </a:lnTo>
                <a:lnTo>
                  <a:pt x="151566" y="69949"/>
                </a:lnTo>
                <a:lnTo>
                  <a:pt x="146477" y="75754"/>
                </a:lnTo>
                <a:close/>
              </a:path>
              <a:path w="267970" h="84454">
                <a:moveTo>
                  <a:pt x="135344" y="84087"/>
                </a:moveTo>
                <a:lnTo>
                  <a:pt x="123239" y="84087"/>
                </a:lnTo>
                <a:lnTo>
                  <a:pt x="119369" y="83145"/>
                </a:lnTo>
                <a:lnTo>
                  <a:pt x="115798" y="81260"/>
                </a:lnTo>
                <a:lnTo>
                  <a:pt x="112326" y="79275"/>
                </a:lnTo>
                <a:lnTo>
                  <a:pt x="109498" y="76745"/>
                </a:lnTo>
                <a:lnTo>
                  <a:pt x="107315" y="73670"/>
                </a:lnTo>
                <a:lnTo>
                  <a:pt x="115699" y="73670"/>
                </a:lnTo>
                <a:lnTo>
                  <a:pt x="117882" y="74860"/>
                </a:lnTo>
                <a:lnTo>
                  <a:pt x="121404" y="75754"/>
                </a:lnTo>
                <a:lnTo>
                  <a:pt x="146477" y="75754"/>
                </a:lnTo>
                <a:lnTo>
                  <a:pt x="141744" y="81260"/>
                </a:lnTo>
                <a:lnTo>
                  <a:pt x="135344" y="84087"/>
                </a:lnTo>
                <a:close/>
              </a:path>
              <a:path w="267970" h="84454">
                <a:moveTo>
                  <a:pt x="189389" y="32444"/>
                </a:moveTo>
                <a:lnTo>
                  <a:pt x="180311" y="32444"/>
                </a:lnTo>
                <a:lnTo>
                  <a:pt x="185867" y="25202"/>
                </a:lnTo>
                <a:lnTo>
                  <a:pt x="192515" y="21579"/>
                </a:lnTo>
                <a:lnTo>
                  <a:pt x="200254" y="21579"/>
                </a:lnTo>
                <a:lnTo>
                  <a:pt x="200254" y="30659"/>
                </a:lnTo>
                <a:lnTo>
                  <a:pt x="193755" y="30659"/>
                </a:lnTo>
                <a:lnTo>
                  <a:pt x="190630" y="31701"/>
                </a:lnTo>
                <a:lnTo>
                  <a:pt x="189389" y="32444"/>
                </a:lnTo>
                <a:close/>
              </a:path>
              <a:path w="267970" h="84454">
                <a:moveTo>
                  <a:pt x="180311" y="82599"/>
                </a:moveTo>
                <a:lnTo>
                  <a:pt x="170935" y="82599"/>
                </a:lnTo>
                <a:lnTo>
                  <a:pt x="170935" y="22770"/>
                </a:lnTo>
                <a:lnTo>
                  <a:pt x="180311" y="22770"/>
                </a:lnTo>
                <a:lnTo>
                  <a:pt x="180311" y="32444"/>
                </a:lnTo>
                <a:lnTo>
                  <a:pt x="189389" y="32444"/>
                </a:lnTo>
                <a:lnTo>
                  <a:pt x="187157" y="33784"/>
                </a:lnTo>
                <a:lnTo>
                  <a:pt x="183784" y="35768"/>
                </a:lnTo>
                <a:lnTo>
                  <a:pt x="181502" y="37901"/>
                </a:lnTo>
                <a:lnTo>
                  <a:pt x="180311" y="40183"/>
                </a:lnTo>
                <a:lnTo>
                  <a:pt x="180311" y="82599"/>
                </a:lnTo>
                <a:close/>
              </a:path>
              <a:path w="267970" h="84454">
                <a:moveTo>
                  <a:pt x="200254" y="31105"/>
                </a:moveTo>
                <a:lnTo>
                  <a:pt x="196533" y="30659"/>
                </a:lnTo>
                <a:lnTo>
                  <a:pt x="200254" y="30659"/>
                </a:lnTo>
                <a:lnTo>
                  <a:pt x="200254" y="31105"/>
                </a:lnTo>
                <a:close/>
              </a:path>
              <a:path w="267970" h="84454">
                <a:moveTo>
                  <a:pt x="239915" y="84087"/>
                </a:moveTo>
                <a:lnTo>
                  <a:pt x="230886" y="84087"/>
                </a:lnTo>
                <a:lnTo>
                  <a:pt x="223544" y="81161"/>
                </a:lnTo>
                <a:lnTo>
                  <a:pt x="212233" y="69453"/>
                </a:lnTo>
                <a:lnTo>
                  <a:pt x="209405" y="61912"/>
                </a:lnTo>
                <a:lnTo>
                  <a:pt x="209405" y="43854"/>
                </a:lnTo>
                <a:lnTo>
                  <a:pt x="212184" y="36413"/>
                </a:lnTo>
                <a:lnTo>
                  <a:pt x="217740" y="30360"/>
                </a:lnTo>
                <a:lnTo>
                  <a:pt x="223395" y="24308"/>
                </a:lnTo>
                <a:lnTo>
                  <a:pt x="230439" y="21282"/>
                </a:lnTo>
                <a:lnTo>
                  <a:pt x="247505" y="21282"/>
                </a:lnTo>
                <a:lnTo>
                  <a:pt x="254451" y="24259"/>
                </a:lnTo>
                <a:lnTo>
                  <a:pt x="258657" y="29021"/>
                </a:lnTo>
                <a:lnTo>
                  <a:pt x="233267" y="29021"/>
                </a:lnTo>
                <a:lnTo>
                  <a:pt x="228653" y="30956"/>
                </a:lnTo>
                <a:lnTo>
                  <a:pt x="224883" y="34826"/>
                </a:lnTo>
                <a:lnTo>
                  <a:pt x="221212" y="38695"/>
                </a:lnTo>
                <a:lnTo>
                  <a:pt x="219327" y="43408"/>
                </a:lnTo>
                <a:lnTo>
                  <a:pt x="219227" y="48964"/>
                </a:lnTo>
                <a:lnTo>
                  <a:pt x="267597" y="48964"/>
                </a:lnTo>
                <a:lnTo>
                  <a:pt x="267597" y="55662"/>
                </a:lnTo>
                <a:lnTo>
                  <a:pt x="219227" y="55662"/>
                </a:lnTo>
                <a:lnTo>
                  <a:pt x="219526" y="61813"/>
                </a:lnTo>
                <a:lnTo>
                  <a:pt x="221709" y="66824"/>
                </a:lnTo>
                <a:lnTo>
                  <a:pt x="225776" y="70693"/>
                </a:lnTo>
                <a:lnTo>
                  <a:pt x="229943" y="74463"/>
                </a:lnTo>
                <a:lnTo>
                  <a:pt x="234954" y="76348"/>
                </a:lnTo>
                <a:lnTo>
                  <a:pt x="261903" y="76348"/>
                </a:lnTo>
                <a:lnTo>
                  <a:pt x="258779" y="78897"/>
                </a:lnTo>
                <a:lnTo>
                  <a:pt x="253160" y="81780"/>
                </a:lnTo>
                <a:lnTo>
                  <a:pt x="246872" y="83510"/>
                </a:lnTo>
                <a:lnTo>
                  <a:pt x="239915" y="84087"/>
                </a:lnTo>
                <a:close/>
              </a:path>
              <a:path w="267970" h="84454">
                <a:moveTo>
                  <a:pt x="267597" y="48964"/>
                </a:moveTo>
                <a:lnTo>
                  <a:pt x="258518" y="48964"/>
                </a:lnTo>
                <a:lnTo>
                  <a:pt x="258518" y="43408"/>
                </a:lnTo>
                <a:lnTo>
                  <a:pt x="256683" y="38695"/>
                </a:lnTo>
                <a:lnTo>
                  <a:pt x="249341" y="30956"/>
                </a:lnTo>
                <a:lnTo>
                  <a:pt x="244578" y="29021"/>
                </a:lnTo>
                <a:lnTo>
                  <a:pt x="258657" y="29021"/>
                </a:lnTo>
                <a:lnTo>
                  <a:pt x="264967" y="36165"/>
                </a:lnTo>
                <a:lnTo>
                  <a:pt x="267580" y="43854"/>
                </a:lnTo>
                <a:lnTo>
                  <a:pt x="267597" y="48964"/>
                </a:lnTo>
                <a:close/>
              </a:path>
              <a:path w="267970" h="84454">
                <a:moveTo>
                  <a:pt x="261903" y="76348"/>
                </a:moveTo>
                <a:lnTo>
                  <a:pt x="248051" y="76348"/>
                </a:lnTo>
                <a:lnTo>
                  <a:pt x="254202" y="73868"/>
                </a:lnTo>
                <a:lnTo>
                  <a:pt x="259263" y="68907"/>
                </a:lnTo>
                <a:lnTo>
                  <a:pt x="263727" y="74860"/>
                </a:lnTo>
                <a:lnTo>
                  <a:pt x="261903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3709" y="3526124"/>
            <a:ext cx="447040" cy="85725"/>
          </a:xfrm>
          <a:custGeom>
            <a:avLst/>
            <a:gdLst/>
            <a:ahLst/>
            <a:cxnLst/>
            <a:rect l="l" t="t" r="r" b="b"/>
            <a:pathLst>
              <a:path w="447040" h="85725">
                <a:moveTo>
                  <a:pt x="42565" y="85426"/>
                </a:moveTo>
                <a:lnTo>
                  <a:pt x="6864" y="67075"/>
                </a:lnTo>
                <a:lnTo>
                  <a:pt x="0" y="42713"/>
                </a:lnTo>
                <a:lnTo>
                  <a:pt x="762" y="33765"/>
                </a:lnTo>
                <a:lnTo>
                  <a:pt x="25896" y="3013"/>
                </a:lnTo>
                <a:lnTo>
                  <a:pt x="42565" y="0"/>
                </a:lnTo>
                <a:lnTo>
                  <a:pt x="51885" y="1023"/>
                </a:lnTo>
                <a:lnTo>
                  <a:pt x="60201" y="4092"/>
                </a:lnTo>
                <a:lnTo>
                  <a:pt x="67326" y="9078"/>
                </a:lnTo>
                <a:lnTo>
                  <a:pt x="33337" y="9078"/>
                </a:lnTo>
                <a:lnTo>
                  <a:pt x="25697" y="12303"/>
                </a:lnTo>
                <a:lnTo>
                  <a:pt x="10715" y="42713"/>
                </a:lnTo>
                <a:lnTo>
                  <a:pt x="11273" y="49690"/>
                </a:lnTo>
                <a:lnTo>
                  <a:pt x="33337" y="76199"/>
                </a:lnTo>
                <a:lnTo>
                  <a:pt x="67500" y="76199"/>
                </a:lnTo>
                <a:lnTo>
                  <a:pt x="60089" y="81334"/>
                </a:lnTo>
                <a:lnTo>
                  <a:pt x="51782" y="84403"/>
                </a:lnTo>
                <a:lnTo>
                  <a:pt x="42565" y="85426"/>
                </a:lnTo>
                <a:close/>
              </a:path>
              <a:path w="447040" h="85725">
                <a:moveTo>
                  <a:pt x="65187" y="21133"/>
                </a:moveTo>
                <a:lnTo>
                  <a:pt x="62805" y="17661"/>
                </a:lnTo>
                <a:lnTo>
                  <a:pt x="59580" y="14783"/>
                </a:lnTo>
                <a:lnTo>
                  <a:pt x="55512" y="12501"/>
                </a:lnTo>
                <a:lnTo>
                  <a:pt x="51544" y="10219"/>
                </a:lnTo>
                <a:lnTo>
                  <a:pt x="47228" y="9078"/>
                </a:lnTo>
                <a:lnTo>
                  <a:pt x="67326" y="9078"/>
                </a:lnTo>
                <a:lnTo>
                  <a:pt x="67512" y="9208"/>
                </a:lnTo>
                <a:lnTo>
                  <a:pt x="73818" y="16370"/>
                </a:lnTo>
                <a:lnTo>
                  <a:pt x="65187" y="21133"/>
                </a:lnTo>
                <a:close/>
              </a:path>
              <a:path w="447040" h="85725">
                <a:moveTo>
                  <a:pt x="67500" y="76199"/>
                </a:moveTo>
                <a:lnTo>
                  <a:pt x="47228" y="76199"/>
                </a:lnTo>
                <a:lnTo>
                  <a:pt x="51544" y="75108"/>
                </a:lnTo>
                <a:lnTo>
                  <a:pt x="55512" y="72926"/>
                </a:lnTo>
                <a:lnTo>
                  <a:pt x="59580" y="70643"/>
                </a:lnTo>
                <a:lnTo>
                  <a:pt x="62805" y="67766"/>
                </a:lnTo>
                <a:lnTo>
                  <a:pt x="65187" y="64293"/>
                </a:lnTo>
                <a:lnTo>
                  <a:pt x="73967" y="69056"/>
                </a:lnTo>
                <a:lnTo>
                  <a:pt x="67500" y="76199"/>
                </a:lnTo>
                <a:close/>
              </a:path>
              <a:path w="447040" h="85725">
                <a:moveTo>
                  <a:pt x="98171" y="83938"/>
                </a:moveTo>
                <a:lnTo>
                  <a:pt x="88794" y="83938"/>
                </a:lnTo>
                <a:lnTo>
                  <a:pt x="88794" y="1339"/>
                </a:lnTo>
                <a:lnTo>
                  <a:pt x="98171" y="1339"/>
                </a:lnTo>
                <a:lnTo>
                  <a:pt x="98171" y="32742"/>
                </a:lnTo>
                <a:lnTo>
                  <a:pt x="107646" y="32742"/>
                </a:lnTo>
                <a:lnTo>
                  <a:pt x="106058" y="33635"/>
                </a:lnTo>
                <a:lnTo>
                  <a:pt x="102884" y="35321"/>
                </a:lnTo>
                <a:lnTo>
                  <a:pt x="100254" y="37504"/>
                </a:lnTo>
                <a:lnTo>
                  <a:pt x="98287" y="40034"/>
                </a:lnTo>
                <a:lnTo>
                  <a:pt x="98171" y="83938"/>
                </a:lnTo>
                <a:close/>
              </a:path>
              <a:path w="447040" h="85725">
                <a:moveTo>
                  <a:pt x="107646" y="32742"/>
                </a:moveTo>
                <a:lnTo>
                  <a:pt x="98171" y="32742"/>
                </a:lnTo>
                <a:lnTo>
                  <a:pt x="100750" y="29765"/>
                </a:lnTo>
                <a:lnTo>
                  <a:pt x="103925" y="27334"/>
                </a:lnTo>
                <a:lnTo>
                  <a:pt x="107696" y="25449"/>
                </a:lnTo>
                <a:lnTo>
                  <a:pt x="111565" y="23564"/>
                </a:lnTo>
                <a:lnTo>
                  <a:pt x="115534" y="22621"/>
                </a:lnTo>
                <a:lnTo>
                  <a:pt x="119602" y="22621"/>
                </a:lnTo>
                <a:lnTo>
                  <a:pt x="127936" y="23812"/>
                </a:lnTo>
                <a:lnTo>
                  <a:pt x="133889" y="27384"/>
                </a:lnTo>
                <a:lnTo>
                  <a:pt x="136032" y="30956"/>
                </a:lnTo>
                <a:lnTo>
                  <a:pt x="112508" y="30956"/>
                </a:lnTo>
                <a:lnTo>
                  <a:pt x="109233" y="31848"/>
                </a:lnTo>
                <a:lnTo>
                  <a:pt x="107646" y="32742"/>
                </a:lnTo>
                <a:close/>
              </a:path>
              <a:path w="447040" h="85725">
                <a:moveTo>
                  <a:pt x="138652" y="83938"/>
                </a:moveTo>
                <a:lnTo>
                  <a:pt x="129275" y="83938"/>
                </a:lnTo>
                <a:lnTo>
                  <a:pt x="129275" y="40034"/>
                </a:lnTo>
                <a:lnTo>
                  <a:pt x="128233" y="36661"/>
                </a:lnTo>
                <a:lnTo>
                  <a:pt x="124066" y="32097"/>
                </a:lnTo>
                <a:lnTo>
                  <a:pt x="120643" y="30956"/>
                </a:lnTo>
                <a:lnTo>
                  <a:pt x="136032" y="30956"/>
                </a:lnTo>
                <a:lnTo>
                  <a:pt x="137461" y="33337"/>
                </a:lnTo>
                <a:lnTo>
                  <a:pt x="138652" y="41671"/>
                </a:lnTo>
                <a:lnTo>
                  <a:pt x="138652" y="83938"/>
                </a:lnTo>
                <a:close/>
              </a:path>
              <a:path w="447040" h="85725">
                <a:moveTo>
                  <a:pt x="162889" y="38992"/>
                </a:moveTo>
                <a:lnTo>
                  <a:pt x="182386" y="22621"/>
                </a:lnTo>
                <a:lnTo>
                  <a:pt x="189827" y="22621"/>
                </a:lnTo>
                <a:lnTo>
                  <a:pt x="195532" y="24407"/>
                </a:lnTo>
                <a:lnTo>
                  <a:pt x="199500" y="27979"/>
                </a:lnTo>
                <a:lnTo>
                  <a:pt x="202552" y="30659"/>
                </a:lnTo>
                <a:lnTo>
                  <a:pt x="174150" y="30659"/>
                </a:lnTo>
                <a:lnTo>
                  <a:pt x="168048" y="33436"/>
                </a:lnTo>
                <a:lnTo>
                  <a:pt x="162889" y="38992"/>
                </a:lnTo>
                <a:close/>
              </a:path>
              <a:path w="447040" h="85725">
                <a:moveTo>
                  <a:pt x="205603" y="54024"/>
                </a:moveTo>
                <a:lnTo>
                  <a:pt x="196375" y="54024"/>
                </a:lnTo>
                <a:lnTo>
                  <a:pt x="196261" y="38992"/>
                </a:lnTo>
                <a:lnTo>
                  <a:pt x="194937" y="36115"/>
                </a:lnTo>
                <a:lnTo>
                  <a:pt x="189182" y="31749"/>
                </a:lnTo>
                <a:lnTo>
                  <a:pt x="185560" y="30659"/>
                </a:lnTo>
                <a:lnTo>
                  <a:pt x="202552" y="30659"/>
                </a:lnTo>
                <a:lnTo>
                  <a:pt x="203568" y="31551"/>
                </a:lnTo>
                <a:lnTo>
                  <a:pt x="205603" y="36512"/>
                </a:lnTo>
                <a:lnTo>
                  <a:pt x="205603" y="54024"/>
                </a:lnTo>
                <a:close/>
              </a:path>
              <a:path w="447040" h="85725">
                <a:moveTo>
                  <a:pt x="184717" y="85426"/>
                </a:moveTo>
                <a:lnTo>
                  <a:pt x="170529" y="85426"/>
                </a:lnTo>
                <a:lnTo>
                  <a:pt x="165518" y="83541"/>
                </a:lnTo>
                <a:lnTo>
                  <a:pt x="161550" y="79771"/>
                </a:lnTo>
                <a:lnTo>
                  <a:pt x="157581" y="75901"/>
                </a:lnTo>
                <a:lnTo>
                  <a:pt x="155638" y="71288"/>
                </a:lnTo>
                <a:lnTo>
                  <a:pt x="155597" y="59878"/>
                </a:lnTo>
                <a:lnTo>
                  <a:pt x="157531" y="55165"/>
                </a:lnTo>
                <a:lnTo>
                  <a:pt x="161400" y="51494"/>
                </a:lnTo>
                <a:lnTo>
                  <a:pt x="165369" y="47823"/>
                </a:lnTo>
                <a:lnTo>
                  <a:pt x="170429" y="45987"/>
                </a:lnTo>
                <a:lnTo>
                  <a:pt x="185114" y="45987"/>
                </a:lnTo>
                <a:lnTo>
                  <a:pt x="191712" y="48666"/>
                </a:lnTo>
                <a:lnTo>
                  <a:pt x="195209" y="52685"/>
                </a:lnTo>
                <a:lnTo>
                  <a:pt x="175490" y="52685"/>
                </a:lnTo>
                <a:lnTo>
                  <a:pt x="171918" y="53925"/>
                </a:lnTo>
                <a:lnTo>
                  <a:pt x="166461" y="58787"/>
                </a:lnTo>
                <a:lnTo>
                  <a:pt x="165122" y="61912"/>
                </a:lnTo>
                <a:lnTo>
                  <a:pt x="165122" y="69552"/>
                </a:lnTo>
                <a:lnTo>
                  <a:pt x="166461" y="72677"/>
                </a:lnTo>
                <a:lnTo>
                  <a:pt x="169139" y="75157"/>
                </a:lnTo>
                <a:lnTo>
                  <a:pt x="171918" y="77539"/>
                </a:lnTo>
                <a:lnTo>
                  <a:pt x="175490" y="78729"/>
                </a:lnTo>
                <a:lnTo>
                  <a:pt x="194884" y="78729"/>
                </a:lnTo>
                <a:lnTo>
                  <a:pt x="191315" y="82649"/>
                </a:lnTo>
                <a:lnTo>
                  <a:pt x="184717" y="85426"/>
                </a:lnTo>
                <a:close/>
              </a:path>
              <a:path w="447040" h="85725">
                <a:moveTo>
                  <a:pt x="194884" y="78729"/>
                </a:moveTo>
                <a:lnTo>
                  <a:pt x="187198" y="78729"/>
                </a:lnTo>
                <a:lnTo>
                  <a:pt x="192704" y="76249"/>
                </a:lnTo>
                <a:lnTo>
                  <a:pt x="196375" y="71288"/>
                </a:lnTo>
                <a:lnTo>
                  <a:pt x="196300" y="59878"/>
                </a:lnTo>
                <a:lnTo>
                  <a:pt x="192704" y="55116"/>
                </a:lnTo>
                <a:lnTo>
                  <a:pt x="187198" y="52685"/>
                </a:lnTo>
                <a:lnTo>
                  <a:pt x="195209" y="52685"/>
                </a:lnTo>
                <a:lnTo>
                  <a:pt x="196375" y="54024"/>
                </a:lnTo>
                <a:lnTo>
                  <a:pt x="205603" y="54024"/>
                </a:lnTo>
                <a:lnTo>
                  <a:pt x="205603" y="77092"/>
                </a:lnTo>
                <a:lnTo>
                  <a:pt x="196375" y="77092"/>
                </a:lnTo>
                <a:lnTo>
                  <a:pt x="194884" y="78729"/>
                </a:lnTo>
                <a:close/>
              </a:path>
              <a:path w="447040" h="85725">
                <a:moveTo>
                  <a:pt x="205603" y="83938"/>
                </a:moveTo>
                <a:lnTo>
                  <a:pt x="196375" y="83938"/>
                </a:lnTo>
                <a:lnTo>
                  <a:pt x="196375" y="77092"/>
                </a:lnTo>
                <a:lnTo>
                  <a:pt x="205603" y="77092"/>
                </a:lnTo>
                <a:lnTo>
                  <a:pt x="205603" y="83938"/>
                </a:lnTo>
                <a:close/>
              </a:path>
              <a:path w="447040" h="85725">
                <a:moveTo>
                  <a:pt x="244455" y="32742"/>
                </a:moveTo>
                <a:lnTo>
                  <a:pt x="235149" y="32742"/>
                </a:lnTo>
                <a:lnTo>
                  <a:pt x="237729" y="29765"/>
                </a:lnTo>
                <a:lnTo>
                  <a:pt x="240854" y="27334"/>
                </a:lnTo>
                <a:lnTo>
                  <a:pt x="244525" y="25449"/>
                </a:lnTo>
                <a:lnTo>
                  <a:pt x="248296" y="23564"/>
                </a:lnTo>
                <a:lnTo>
                  <a:pt x="252264" y="22621"/>
                </a:lnTo>
                <a:lnTo>
                  <a:pt x="256431" y="22621"/>
                </a:lnTo>
                <a:lnTo>
                  <a:pt x="264766" y="23831"/>
                </a:lnTo>
                <a:lnTo>
                  <a:pt x="270719" y="27458"/>
                </a:lnTo>
                <a:lnTo>
                  <a:pt x="272785" y="30956"/>
                </a:lnTo>
                <a:lnTo>
                  <a:pt x="249387" y="30956"/>
                </a:lnTo>
                <a:lnTo>
                  <a:pt x="245964" y="31899"/>
                </a:lnTo>
                <a:lnTo>
                  <a:pt x="244455" y="32742"/>
                </a:lnTo>
                <a:close/>
              </a:path>
              <a:path w="447040" h="85725">
                <a:moveTo>
                  <a:pt x="235149" y="83938"/>
                </a:moveTo>
                <a:lnTo>
                  <a:pt x="225773" y="83938"/>
                </a:lnTo>
                <a:lnTo>
                  <a:pt x="225773" y="24109"/>
                </a:lnTo>
                <a:lnTo>
                  <a:pt x="235149" y="24109"/>
                </a:lnTo>
                <a:lnTo>
                  <a:pt x="235149" y="32742"/>
                </a:lnTo>
                <a:lnTo>
                  <a:pt x="244455" y="32742"/>
                </a:lnTo>
                <a:lnTo>
                  <a:pt x="242590" y="33784"/>
                </a:lnTo>
                <a:lnTo>
                  <a:pt x="239217" y="35570"/>
                </a:lnTo>
                <a:lnTo>
                  <a:pt x="236736" y="37702"/>
                </a:lnTo>
                <a:lnTo>
                  <a:pt x="235149" y="40183"/>
                </a:lnTo>
                <a:lnTo>
                  <a:pt x="235149" y="83938"/>
                </a:lnTo>
                <a:close/>
              </a:path>
              <a:path w="447040" h="85725">
                <a:moveTo>
                  <a:pt x="275481" y="83938"/>
                </a:moveTo>
                <a:lnTo>
                  <a:pt x="266254" y="83938"/>
                </a:lnTo>
                <a:lnTo>
                  <a:pt x="266254" y="39538"/>
                </a:lnTo>
                <a:lnTo>
                  <a:pt x="265014" y="35916"/>
                </a:lnTo>
                <a:lnTo>
                  <a:pt x="262534" y="33932"/>
                </a:lnTo>
                <a:lnTo>
                  <a:pt x="260152" y="31948"/>
                </a:lnTo>
                <a:lnTo>
                  <a:pt x="256927" y="30956"/>
                </a:lnTo>
                <a:lnTo>
                  <a:pt x="272785" y="30956"/>
                </a:lnTo>
                <a:lnTo>
                  <a:pt x="274290" y="33505"/>
                </a:lnTo>
                <a:lnTo>
                  <a:pt x="275481" y="41969"/>
                </a:lnTo>
                <a:lnTo>
                  <a:pt x="275481" y="83938"/>
                </a:lnTo>
                <a:close/>
              </a:path>
              <a:path w="447040" h="85725">
                <a:moveTo>
                  <a:pt x="314405" y="32742"/>
                </a:moveTo>
                <a:lnTo>
                  <a:pt x="305098" y="32742"/>
                </a:lnTo>
                <a:lnTo>
                  <a:pt x="307678" y="29765"/>
                </a:lnTo>
                <a:lnTo>
                  <a:pt x="310803" y="27334"/>
                </a:lnTo>
                <a:lnTo>
                  <a:pt x="314474" y="25449"/>
                </a:lnTo>
                <a:lnTo>
                  <a:pt x="318244" y="23564"/>
                </a:lnTo>
                <a:lnTo>
                  <a:pt x="322213" y="22621"/>
                </a:lnTo>
                <a:lnTo>
                  <a:pt x="326381" y="22621"/>
                </a:lnTo>
                <a:lnTo>
                  <a:pt x="334715" y="23831"/>
                </a:lnTo>
                <a:lnTo>
                  <a:pt x="340668" y="27458"/>
                </a:lnTo>
                <a:lnTo>
                  <a:pt x="342734" y="30956"/>
                </a:lnTo>
                <a:lnTo>
                  <a:pt x="319336" y="30956"/>
                </a:lnTo>
                <a:lnTo>
                  <a:pt x="315914" y="31899"/>
                </a:lnTo>
                <a:lnTo>
                  <a:pt x="314405" y="32742"/>
                </a:lnTo>
                <a:close/>
              </a:path>
              <a:path w="447040" h="85725">
                <a:moveTo>
                  <a:pt x="305098" y="83938"/>
                </a:moveTo>
                <a:lnTo>
                  <a:pt x="295723" y="83938"/>
                </a:lnTo>
                <a:lnTo>
                  <a:pt x="295723" y="24109"/>
                </a:lnTo>
                <a:lnTo>
                  <a:pt x="305098" y="24109"/>
                </a:lnTo>
                <a:lnTo>
                  <a:pt x="305098" y="32742"/>
                </a:lnTo>
                <a:lnTo>
                  <a:pt x="314405" y="32742"/>
                </a:lnTo>
                <a:lnTo>
                  <a:pt x="312540" y="33784"/>
                </a:lnTo>
                <a:lnTo>
                  <a:pt x="309166" y="35570"/>
                </a:lnTo>
                <a:lnTo>
                  <a:pt x="306686" y="37702"/>
                </a:lnTo>
                <a:lnTo>
                  <a:pt x="305098" y="40183"/>
                </a:lnTo>
                <a:lnTo>
                  <a:pt x="305098" y="83938"/>
                </a:lnTo>
                <a:close/>
              </a:path>
              <a:path w="447040" h="85725">
                <a:moveTo>
                  <a:pt x="345431" y="83938"/>
                </a:moveTo>
                <a:lnTo>
                  <a:pt x="336204" y="83938"/>
                </a:lnTo>
                <a:lnTo>
                  <a:pt x="336204" y="39538"/>
                </a:lnTo>
                <a:lnTo>
                  <a:pt x="334964" y="35916"/>
                </a:lnTo>
                <a:lnTo>
                  <a:pt x="332482" y="33932"/>
                </a:lnTo>
                <a:lnTo>
                  <a:pt x="330101" y="31948"/>
                </a:lnTo>
                <a:lnTo>
                  <a:pt x="326877" y="30956"/>
                </a:lnTo>
                <a:lnTo>
                  <a:pt x="342734" y="30956"/>
                </a:lnTo>
                <a:lnTo>
                  <a:pt x="344240" y="33505"/>
                </a:lnTo>
                <a:lnTo>
                  <a:pt x="345431" y="41969"/>
                </a:lnTo>
                <a:lnTo>
                  <a:pt x="345431" y="83938"/>
                </a:lnTo>
                <a:close/>
              </a:path>
              <a:path w="447040" h="85725">
                <a:moveTo>
                  <a:pt x="392758" y="85426"/>
                </a:moveTo>
                <a:lnTo>
                  <a:pt x="383730" y="85426"/>
                </a:lnTo>
                <a:lnTo>
                  <a:pt x="376387" y="82500"/>
                </a:lnTo>
                <a:lnTo>
                  <a:pt x="365076" y="70792"/>
                </a:lnTo>
                <a:lnTo>
                  <a:pt x="362248" y="63251"/>
                </a:lnTo>
                <a:lnTo>
                  <a:pt x="362248" y="45194"/>
                </a:lnTo>
                <a:lnTo>
                  <a:pt x="365026" y="37752"/>
                </a:lnTo>
                <a:lnTo>
                  <a:pt x="370583" y="31700"/>
                </a:lnTo>
                <a:lnTo>
                  <a:pt x="376238" y="25647"/>
                </a:lnTo>
                <a:lnTo>
                  <a:pt x="383283" y="22621"/>
                </a:lnTo>
                <a:lnTo>
                  <a:pt x="400349" y="22621"/>
                </a:lnTo>
                <a:lnTo>
                  <a:pt x="407293" y="25598"/>
                </a:lnTo>
                <a:lnTo>
                  <a:pt x="411500" y="30360"/>
                </a:lnTo>
                <a:lnTo>
                  <a:pt x="386111" y="30360"/>
                </a:lnTo>
                <a:lnTo>
                  <a:pt x="381497" y="32295"/>
                </a:lnTo>
                <a:lnTo>
                  <a:pt x="377727" y="36165"/>
                </a:lnTo>
                <a:lnTo>
                  <a:pt x="374055" y="40034"/>
                </a:lnTo>
                <a:lnTo>
                  <a:pt x="372170" y="44747"/>
                </a:lnTo>
                <a:lnTo>
                  <a:pt x="372071" y="50304"/>
                </a:lnTo>
                <a:lnTo>
                  <a:pt x="420440" y="50304"/>
                </a:lnTo>
                <a:lnTo>
                  <a:pt x="420440" y="57001"/>
                </a:lnTo>
                <a:lnTo>
                  <a:pt x="372071" y="57001"/>
                </a:lnTo>
                <a:lnTo>
                  <a:pt x="372369" y="63152"/>
                </a:lnTo>
                <a:lnTo>
                  <a:pt x="374551" y="68163"/>
                </a:lnTo>
                <a:lnTo>
                  <a:pt x="378619" y="72032"/>
                </a:lnTo>
                <a:lnTo>
                  <a:pt x="382787" y="75802"/>
                </a:lnTo>
                <a:lnTo>
                  <a:pt x="387797" y="77688"/>
                </a:lnTo>
                <a:lnTo>
                  <a:pt x="414746" y="77688"/>
                </a:lnTo>
                <a:lnTo>
                  <a:pt x="411622" y="80236"/>
                </a:lnTo>
                <a:lnTo>
                  <a:pt x="406004" y="83119"/>
                </a:lnTo>
                <a:lnTo>
                  <a:pt x="399716" y="84850"/>
                </a:lnTo>
                <a:lnTo>
                  <a:pt x="392758" y="85426"/>
                </a:lnTo>
                <a:close/>
              </a:path>
              <a:path w="447040" h="85725">
                <a:moveTo>
                  <a:pt x="420440" y="50304"/>
                </a:moveTo>
                <a:lnTo>
                  <a:pt x="411362" y="50304"/>
                </a:lnTo>
                <a:lnTo>
                  <a:pt x="411362" y="44747"/>
                </a:lnTo>
                <a:lnTo>
                  <a:pt x="409526" y="40034"/>
                </a:lnTo>
                <a:lnTo>
                  <a:pt x="402184" y="32295"/>
                </a:lnTo>
                <a:lnTo>
                  <a:pt x="397422" y="30360"/>
                </a:lnTo>
                <a:lnTo>
                  <a:pt x="411500" y="30360"/>
                </a:lnTo>
                <a:lnTo>
                  <a:pt x="417811" y="37504"/>
                </a:lnTo>
                <a:lnTo>
                  <a:pt x="420423" y="45194"/>
                </a:lnTo>
                <a:lnTo>
                  <a:pt x="420440" y="50304"/>
                </a:lnTo>
                <a:close/>
              </a:path>
              <a:path w="447040" h="85725">
                <a:moveTo>
                  <a:pt x="414746" y="77688"/>
                </a:moveTo>
                <a:lnTo>
                  <a:pt x="400894" y="77688"/>
                </a:lnTo>
                <a:lnTo>
                  <a:pt x="407046" y="75207"/>
                </a:lnTo>
                <a:lnTo>
                  <a:pt x="412105" y="70246"/>
                </a:lnTo>
                <a:lnTo>
                  <a:pt x="416571" y="76199"/>
                </a:lnTo>
                <a:lnTo>
                  <a:pt x="414746" y="77688"/>
                </a:lnTo>
                <a:close/>
              </a:path>
              <a:path w="447040" h="85725">
                <a:moveTo>
                  <a:pt x="446520" y="83938"/>
                </a:moveTo>
                <a:lnTo>
                  <a:pt x="437144" y="83938"/>
                </a:lnTo>
                <a:lnTo>
                  <a:pt x="437144" y="1339"/>
                </a:lnTo>
                <a:lnTo>
                  <a:pt x="446520" y="1339"/>
                </a:lnTo>
                <a:lnTo>
                  <a:pt x="446520" y="83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0760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8749" y="757498"/>
                </a:moveTo>
                <a:lnTo>
                  <a:pt x="331235" y="754547"/>
                </a:lnTo>
                <a:lnTo>
                  <a:pt x="285483" y="745930"/>
                </a:lnTo>
                <a:lnTo>
                  <a:pt x="241849" y="732004"/>
                </a:lnTo>
                <a:lnTo>
                  <a:pt x="200687" y="713121"/>
                </a:lnTo>
                <a:lnTo>
                  <a:pt x="162351" y="689638"/>
                </a:lnTo>
                <a:lnTo>
                  <a:pt x="127197" y="661909"/>
                </a:lnTo>
                <a:lnTo>
                  <a:pt x="95580" y="630290"/>
                </a:lnTo>
                <a:lnTo>
                  <a:pt x="67853" y="595135"/>
                </a:lnTo>
                <a:lnTo>
                  <a:pt x="44372" y="556799"/>
                </a:lnTo>
                <a:lnTo>
                  <a:pt x="25491" y="515638"/>
                </a:lnTo>
                <a:lnTo>
                  <a:pt x="11566" y="472006"/>
                </a:lnTo>
                <a:lnTo>
                  <a:pt x="2950" y="426258"/>
                </a:lnTo>
                <a:lnTo>
                  <a:pt x="0" y="378749"/>
                </a:lnTo>
                <a:lnTo>
                  <a:pt x="2950" y="331240"/>
                </a:lnTo>
                <a:lnTo>
                  <a:pt x="11566" y="285492"/>
                </a:lnTo>
                <a:lnTo>
                  <a:pt x="25491" y="241860"/>
                </a:lnTo>
                <a:lnTo>
                  <a:pt x="44372" y="200698"/>
                </a:lnTo>
                <a:lnTo>
                  <a:pt x="67853" y="162362"/>
                </a:lnTo>
                <a:lnTo>
                  <a:pt x="95580" y="127207"/>
                </a:lnTo>
                <a:lnTo>
                  <a:pt x="127197" y="95588"/>
                </a:lnTo>
                <a:lnTo>
                  <a:pt x="162351" y="67860"/>
                </a:lnTo>
                <a:lnTo>
                  <a:pt x="200687" y="44376"/>
                </a:lnTo>
                <a:lnTo>
                  <a:pt x="241849" y="25494"/>
                </a:lnTo>
                <a:lnTo>
                  <a:pt x="285483" y="11567"/>
                </a:lnTo>
                <a:lnTo>
                  <a:pt x="331235" y="2951"/>
                </a:lnTo>
                <a:lnTo>
                  <a:pt x="378749" y="0"/>
                </a:lnTo>
                <a:lnTo>
                  <a:pt x="428532" y="3284"/>
                </a:lnTo>
                <a:lnTo>
                  <a:pt x="477039" y="12975"/>
                </a:lnTo>
                <a:lnTo>
                  <a:pt x="523683" y="28831"/>
                </a:lnTo>
                <a:lnTo>
                  <a:pt x="567874" y="50607"/>
                </a:lnTo>
                <a:lnTo>
                  <a:pt x="609025" y="78061"/>
                </a:lnTo>
                <a:lnTo>
                  <a:pt x="646548" y="110949"/>
                </a:lnTo>
                <a:lnTo>
                  <a:pt x="679428" y="148472"/>
                </a:lnTo>
                <a:lnTo>
                  <a:pt x="706880" y="189623"/>
                </a:lnTo>
                <a:lnTo>
                  <a:pt x="728657" y="233815"/>
                </a:lnTo>
                <a:lnTo>
                  <a:pt x="744517" y="280458"/>
                </a:lnTo>
                <a:lnTo>
                  <a:pt x="754212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0" y="472006"/>
                </a:lnTo>
                <a:lnTo>
                  <a:pt x="732004" y="515638"/>
                </a:lnTo>
                <a:lnTo>
                  <a:pt x="713121" y="556799"/>
                </a:lnTo>
                <a:lnTo>
                  <a:pt x="689638" y="595135"/>
                </a:lnTo>
                <a:lnTo>
                  <a:pt x="661909" y="630290"/>
                </a:lnTo>
                <a:lnTo>
                  <a:pt x="630290" y="661909"/>
                </a:lnTo>
                <a:lnTo>
                  <a:pt x="595135" y="689638"/>
                </a:lnTo>
                <a:lnTo>
                  <a:pt x="556799" y="713121"/>
                </a:lnTo>
                <a:lnTo>
                  <a:pt x="515638" y="732004"/>
                </a:lnTo>
                <a:lnTo>
                  <a:pt x="472006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7152" y="3375063"/>
            <a:ext cx="318770" cy="84455"/>
          </a:xfrm>
          <a:custGeom>
            <a:avLst/>
            <a:gdLst/>
            <a:ahLst/>
            <a:cxnLst/>
            <a:rect l="l" t="t" r="r" b="b"/>
            <a:pathLst>
              <a:path w="318770" h="84454">
                <a:moveTo>
                  <a:pt x="11906" y="82599"/>
                </a:moveTo>
                <a:lnTo>
                  <a:pt x="0" y="82599"/>
                </a:lnTo>
                <a:lnTo>
                  <a:pt x="33188" y="0"/>
                </a:lnTo>
                <a:lnTo>
                  <a:pt x="45987" y="0"/>
                </a:lnTo>
                <a:lnTo>
                  <a:pt x="50312" y="10715"/>
                </a:lnTo>
                <a:lnTo>
                  <a:pt x="39737" y="10715"/>
                </a:lnTo>
                <a:lnTo>
                  <a:pt x="22175" y="55066"/>
                </a:lnTo>
                <a:lnTo>
                  <a:pt x="68212" y="55066"/>
                </a:lnTo>
                <a:lnTo>
                  <a:pt x="71936" y="64293"/>
                </a:lnTo>
                <a:lnTo>
                  <a:pt x="19198" y="64293"/>
                </a:lnTo>
                <a:lnTo>
                  <a:pt x="11906" y="82599"/>
                </a:lnTo>
                <a:close/>
              </a:path>
              <a:path w="318770" h="84454">
                <a:moveTo>
                  <a:pt x="68212" y="55066"/>
                </a:moveTo>
                <a:lnTo>
                  <a:pt x="57149" y="55066"/>
                </a:lnTo>
                <a:lnTo>
                  <a:pt x="39737" y="10715"/>
                </a:lnTo>
                <a:lnTo>
                  <a:pt x="50312" y="10715"/>
                </a:lnTo>
                <a:lnTo>
                  <a:pt x="68212" y="55066"/>
                </a:lnTo>
                <a:close/>
              </a:path>
              <a:path w="318770" h="84454">
                <a:moveTo>
                  <a:pt x="79324" y="82599"/>
                </a:moveTo>
                <a:lnTo>
                  <a:pt x="67568" y="82599"/>
                </a:lnTo>
                <a:lnTo>
                  <a:pt x="60275" y="64293"/>
                </a:lnTo>
                <a:lnTo>
                  <a:pt x="71936" y="64293"/>
                </a:lnTo>
                <a:lnTo>
                  <a:pt x="79324" y="82599"/>
                </a:lnTo>
                <a:close/>
              </a:path>
              <a:path w="318770" h="84454">
                <a:moveTo>
                  <a:pt x="134431" y="82599"/>
                </a:moveTo>
                <a:lnTo>
                  <a:pt x="88890" y="82599"/>
                </a:lnTo>
                <a:lnTo>
                  <a:pt x="88890" y="75455"/>
                </a:lnTo>
                <a:lnTo>
                  <a:pt x="121930" y="30956"/>
                </a:lnTo>
                <a:lnTo>
                  <a:pt x="88890" y="30956"/>
                </a:lnTo>
                <a:lnTo>
                  <a:pt x="88890" y="22770"/>
                </a:lnTo>
                <a:lnTo>
                  <a:pt x="133986" y="22770"/>
                </a:lnTo>
                <a:lnTo>
                  <a:pt x="133986" y="29914"/>
                </a:lnTo>
                <a:lnTo>
                  <a:pt x="100797" y="74562"/>
                </a:lnTo>
                <a:lnTo>
                  <a:pt x="134431" y="74562"/>
                </a:lnTo>
                <a:lnTo>
                  <a:pt x="134431" y="82599"/>
                </a:lnTo>
                <a:close/>
              </a:path>
              <a:path w="318770" h="84454">
                <a:moveTo>
                  <a:pt x="175203" y="84087"/>
                </a:moveTo>
                <a:lnTo>
                  <a:pt x="170837" y="84087"/>
                </a:lnTo>
                <a:lnTo>
                  <a:pt x="162437" y="82896"/>
                </a:lnTo>
                <a:lnTo>
                  <a:pt x="156438" y="79325"/>
                </a:lnTo>
                <a:lnTo>
                  <a:pt x="152838" y="73372"/>
                </a:lnTo>
                <a:lnTo>
                  <a:pt x="151638" y="65038"/>
                </a:lnTo>
                <a:lnTo>
                  <a:pt x="151638" y="22770"/>
                </a:lnTo>
                <a:lnTo>
                  <a:pt x="161015" y="22770"/>
                </a:lnTo>
                <a:lnTo>
                  <a:pt x="161015" y="66873"/>
                </a:lnTo>
                <a:lnTo>
                  <a:pt x="162057" y="70296"/>
                </a:lnTo>
                <a:lnTo>
                  <a:pt x="164140" y="72479"/>
                </a:lnTo>
                <a:lnTo>
                  <a:pt x="166323" y="74662"/>
                </a:lnTo>
                <a:lnTo>
                  <a:pt x="169746" y="75754"/>
                </a:lnTo>
                <a:lnTo>
                  <a:pt x="190664" y="75754"/>
                </a:lnTo>
                <a:lnTo>
                  <a:pt x="189738" y="76795"/>
                </a:lnTo>
                <a:lnTo>
                  <a:pt x="186662" y="79126"/>
                </a:lnTo>
                <a:lnTo>
                  <a:pt x="182892" y="81110"/>
                </a:lnTo>
                <a:lnTo>
                  <a:pt x="179221" y="83095"/>
                </a:lnTo>
                <a:lnTo>
                  <a:pt x="175203" y="84087"/>
                </a:lnTo>
                <a:close/>
              </a:path>
              <a:path w="318770" h="84454">
                <a:moveTo>
                  <a:pt x="190664" y="75754"/>
                </a:moveTo>
                <a:lnTo>
                  <a:pt x="177980" y="75754"/>
                </a:lnTo>
                <a:lnTo>
                  <a:pt x="181354" y="74860"/>
                </a:lnTo>
                <a:lnTo>
                  <a:pt x="184529" y="73074"/>
                </a:lnTo>
                <a:lnTo>
                  <a:pt x="187804" y="71288"/>
                </a:lnTo>
                <a:lnTo>
                  <a:pt x="190333" y="69204"/>
                </a:lnTo>
                <a:lnTo>
                  <a:pt x="192082" y="66873"/>
                </a:lnTo>
                <a:lnTo>
                  <a:pt x="192119" y="22770"/>
                </a:lnTo>
                <a:lnTo>
                  <a:pt x="201347" y="22770"/>
                </a:lnTo>
                <a:lnTo>
                  <a:pt x="201347" y="74116"/>
                </a:lnTo>
                <a:lnTo>
                  <a:pt x="192119" y="74116"/>
                </a:lnTo>
                <a:lnTo>
                  <a:pt x="190664" y="75754"/>
                </a:lnTo>
                <a:close/>
              </a:path>
              <a:path w="318770" h="84454">
                <a:moveTo>
                  <a:pt x="201347" y="82599"/>
                </a:moveTo>
                <a:lnTo>
                  <a:pt x="192119" y="82599"/>
                </a:lnTo>
                <a:lnTo>
                  <a:pt x="192119" y="74116"/>
                </a:lnTo>
                <a:lnTo>
                  <a:pt x="201347" y="74116"/>
                </a:lnTo>
                <a:lnTo>
                  <a:pt x="201347" y="82599"/>
                </a:lnTo>
                <a:close/>
              </a:path>
              <a:path w="318770" h="84454">
                <a:moveTo>
                  <a:pt x="240042" y="32444"/>
                </a:moveTo>
                <a:lnTo>
                  <a:pt x="230964" y="32444"/>
                </a:lnTo>
                <a:lnTo>
                  <a:pt x="236520" y="25202"/>
                </a:lnTo>
                <a:lnTo>
                  <a:pt x="243168" y="21579"/>
                </a:lnTo>
                <a:lnTo>
                  <a:pt x="250907" y="21579"/>
                </a:lnTo>
                <a:lnTo>
                  <a:pt x="250907" y="30659"/>
                </a:lnTo>
                <a:lnTo>
                  <a:pt x="244408" y="30659"/>
                </a:lnTo>
                <a:lnTo>
                  <a:pt x="241283" y="31701"/>
                </a:lnTo>
                <a:lnTo>
                  <a:pt x="240042" y="32444"/>
                </a:lnTo>
                <a:close/>
              </a:path>
              <a:path w="318770" h="84454">
                <a:moveTo>
                  <a:pt x="230964" y="82599"/>
                </a:moveTo>
                <a:lnTo>
                  <a:pt x="221588" y="82599"/>
                </a:lnTo>
                <a:lnTo>
                  <a:pt x="221588" y="22770"/>
                </a:lnTo>
                <a:lnTo>
                  <a:pt x="230964" y="22770"/>
                </a:lnTo>
                <a:lnTo>
                  <a:pt x="230964" y="32444"/>
                </a:lnTo>
                <a:lnTo>
                  <a:pt x="240042" y="32444"/>
                </a:lnTo>
                <a:lnTo>
                  <a:pt x="237810" y="33784"/>
                </a:lnTo>
                <a:lnTo>
                  <a:pt x="234436" y="35768"/>
                </a:lnTo>
                <a:lnTo>
                  <a:pt x="232155" y="37901"/>
                </a:lnTo>
                <a:lnTo>
                  <a:pt x="230964" y="40183"/>
                </a:lnTo>
                <a:lnTo>
                  <a:pt x="230964" y="82599"/>
                </a:lnTo>
                <a:close/>
              </a:path>
              <a:path w="318770" h="84454">
                <a:moveTo>
                  <a:pt x="250907" y="31105"/>
                </a:moveTo>
                <a:lnTo>
                  <a:pt x="247186" y="30659"/>
                </a:lnTo>
                <a:lnTo>
                  <a:pt x="250907" y="30659"/>
                </a:lnTo>
                <a:lnTo>
                  <a:pt x="250907" y="31105"/>
                </a:lnTo>
                <a:close/>
              </a:path>
              <a:path w="318770" h="84454">
                <a:moveTo>
                  <a:pt x="290568" y="84087"/>
                </a:moveTo>
                <a:lnTo>
                  <a:pt x="281539" y="84087"/>
                </a:lnTo>
                <a:lnTo>
                  <a:pt x="274197" y="81161"/>
                </a:lnTo>
                <a:lnTo>
                  <a:pt x="262885" y="69453"/>
                </a:lnTo>
                <a:lnTo>
                  <a:pt x="260058" y="61912"/>
                </a:lnTo>
                <a:lnTo>
                  <a:pt x="260058" y="43854"/>
                </a:lnTo>
                <a:lnTo>
                  <a:pt x="262836" y="36413"/>
                </a:lnTo>
                <a:lnTo>
                  <a:pt x="268393" y="30360"/>
                </a:lnTo>
                <a:lnTo>
                  <a:pt x="274047" y="24308"/>
                </a:lnTo>
                <a:lnTo>
                  <a:pt x="281092" y="21282"/>
                </a:lnTo>
                <a:lnTo>
                  <a:pt x="298158" y="21282"/>
                </a:lnTo>
                <a:lnTo>
                  <a:pt x="305103" y="24259"/>
                </a:lnTo>
                <a:lnTo>
                  <a:pt x="309310" y="29021"/>
                </a:lnTo>
                <a:lnTo>
                  <a:pt x="283920" y="29021"/>
                </a:lnTo>
                <a:lnTo>
                  <a:pt x="279306" y="30956"/>
                </a:lnTo>
                <a:lnTo>
                  <a:pt x="275536" y="34826"/>
                </a:lnTo>
                <a:lnTo>
                  <a:pt x="271865" y="38695"/>
                </a:lnTo>
                <a:lnTo>
                  <a:pt x="269979" y="43408"/>
                </a:lnTo>
                <a:lnTo>
                  <a:pt x="269880" y="48964"/>
                </a:lnTo>
                <a:lnTo>
                  <a:pt x="318250" y="48964"/>
                </a:lnTo>
                <a:lnTo>
                  <a:pt x="318250" y="55662"/>
                </a:lnTo>
                <a:lnTo>
                  <a:pt x="269880" y="55662"/>
                </a:lnTo>
                <a:lnTo>
                  <a:pt x="270178" y="61813"/>
                </a:lnTo>
                <a:lnTo>
                  <a:pt x="272361" y="66824"/>
                </a:lnTo>
                <a:lnTo>
                  <a:pt x="276429" y="70693"/>
                </a:lnTo>
                <a:lnTo>
                  <a:pt x="280596" y="74463"/>
                </a:lnTo>
                <a:lnTo>
                  <a:pt x="285607" y="76348"/>
                </a:lnTo>
                <a:lnTo>
                  <a:pt x="312556" y="76348"/>
                </a:lnTo>
                <a:lnTo>
                  <a:pt x="309432" y="78897"/>
                </a:lnTo>
                <a:lnTo>
                  <a:pt x="303813" y="81780"/>
                </a:lnTo>
                <a:lnTo>
                  <a:pt x="297525" y="83510"/>
                </a:lnTo>
                <a:lnTo>
                  <a:pt x="290568" y="84087"/>
                </a:lnTo>
                <a:close/>
              </a:path>
              <a:path w="318770" h="84454">
                <a:moveTo>
                  <a:pt x="318250" y="48964"/>
                </a:moveTo>
                <a:lnTo>
                  <a:pt x="309171" y="48964"/>
                </a:lnTo>
                <a:lnTo>
                  <a:pt x="309171" y="43408"/>
                </a:lnTo>
                <a:lnTo>
                  <a:pt x="307335" y="38695"/>
                </a:lnTo>
                <a:lnTo>
                  <a:pt x="299994" y="30956"/>
                </a:lnTo>
                <a:lnTo>
                  <a:pt x="295231" y="29021"/>
                </a:lnTo>
                <a:lnTo>
                  <a:pt x="309310" y="29021"/>
                </a:lnTo>
                <a:lnTo>
                  <a:pt x="315620" y="36165"/>
                </a:lnTo>
                <a:lnTo>
                  <a:pt x="318233" y="43854"/>
                </a:lnTo>
                <a:lnTo>
                  <a:pt x="318250" y="48964"/>
                </a:lnTo>
                <a:close/>
              </a:path>
              <a:path w="318770" h="84454">
                <a:moveTo>
                  <a:pt x="312556" y="76348"/>
                </a:moveTo>
                <a:lnTo>
                  <a:pt x="298704" y="76348"/>
                </a:lnTo>
                <a:lnTo>
                  <a:pt x="304855" y="73868"/>
                </a:lnTo>
                <a:lnTo>
                  <a:pt x="309916" y="68907"/>
                </a:lnTo>
                <a:lnTo>
                  <a:pt x="314380" y="74860"/>
                </a:lnTo>
                <a:lnTo>
                  <a:pt x="312556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9957" y="3527463"/>
            <a:ext cx="181271" cy="840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97785" y="3113818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8749" y="757498"/>
                </a:moveTo>
                <a:lnTo>
                  <a:pt x="331240" y="754547"/>
                </a:lnTo>
                <a:lnTo>
                  <a:pt x="285492" y="745930"/>
                </a:lnTo>
                <a:lnTo>
                  <a:pt x="241860" y="732004"/>
                </a:lnTo>
                <a:lnTo>
                  <a:pt x="200698" y="713121"/>
                </a:lnTo>
                <a:lnTo>
                  <a:pt x="162362" y="689638"/>
                </a:lnTo>
                <a:lnTo>
                  <a:pt x="127207" y="661909"/>
                </a:lnTo>
                <a:lnTo>
                  <a:pt x="95588" y="630290"/>
                </a:lnTo>
                <a:lnTo>
                  <a:pt x="67860" y="595135"/>
                </a:lnTo>
                <a:lnTo>
                  <a:pt x="44376" y="556799"/>
                </a:lnTo>
                <a:lnTo>
                  <a:pt x="25494" y="515638"/>
                </a:lnTo>
                <a:lnTo>
                  <a:pt x="11567" y="472006"/>
                </a:lnTo>
                <a:lnTo>
                  <a:pt x="2951" y="426258"/>
                </a:lnTo>
                <a:lnTo>
                  <a:pt x="0" y="378749"/>
                </a:lnTo>
                <a:lnTo>
                  <a:pt x="2951" y="331240"/>
                </a:lnTo>
                <a:lnTo>
                  <a:pt x="11567" y="285492"/>
                </a:lnTo>
                <a:lnTo>
                  <a:pt x="25494" y="241860"/>
                </a:lnTo>
                <a:lnTo>
                  <a:pt x="44376" y="200698"/>
                </a:lnTo>
                <a:lnTo>
                  <a:pt x="67860" y="162362"/>
                </a:lnTo>
                <a:lnTo>
                  <a:pt x="95588" y="127207"/>
                </a:lnTo>
                <a:lnTo>
                  <a:pt x="127207" y="95588"/>
                </a:lnTo>
                <a:lnTo>
                  <a:pt x="162362" y="67860"/>
                </a:lnTo>
                <a:lnTo>
                  <a:pt x="200698" y="44376"/>
                </a:lnTo>
                <a:lnTo>
                  <a:pt x="241860" y="25494"/>
                </a:lnTo>
                <a:lnTo>
                  <a:pt x="285492" y="11567"/>
                </a:lnTo>
                <a:lnTo>
                  <a:pt x="331240" y="2951"/>
                </a:lnTo>
                <a:lnTo>
                  <a:pt x="378749" y="0"/>
                </a:lnTo>
                <a:lnTo>
                  <a:pt x="428532" y="3284"/>
                </a:lnTo>
                <a:lnTo>
                  <a:pt x="477040" y="12975"/>
                </a:lnTo>
                <a:lnTo>
                  <a:pt x="523686" y="28831"/>
                </a:lnTo>
                <a:lnTo>
                  <a:pt x="567882" y="50607"/>
                </a:lnTo>
                <a:lnTo>
                  <a:pt x="609040" y="78061"/>
                </a:lnTo>
                <a:lnTo>
                  <a:pt x="646573" y="110949"/>
                </a:lnTo>
                <a:lnTo>
                  <a:pt x="679451" y="148472"/>
                </a:lnTo>
                <a:lnTo>
                  <a:pt x="706898" y="189623"/>
                </a:lnTo>
                <a:lnTo>
                  <a:pt x="728670" y="233815"/>
                </a:lnTo>
                <a:lnTo>
                  <a:pt x="744523" y="280458"/>
                </a:lnTo>
                <a:lnTo>
                  <a:pt x="754214" y="328966"/>
                </a:lnTo>
                <a:lnTo>
                  <a:pt x="757498" y="378749"/>
                </a:lnTo>
                <a:lnTo>
                  <a:pt x="754547" y="426258"/>
                </a:lnTo>
                <a:lnTo>
                  <a:pt x="745930" y="472006"/>
                </a:lnTo>
                <a:lnTo>
                  <a:pt x="732004" y="515638"/>
                </a:lnTo>
                <a:lnTo>
                  <a:pt x="713121" y="556799"/>
                </a:lnTo>
                <a:lnTo>
                  <a:pt x="689638" y="595135"/>
                </a:lnTo>
                <a:lnTo>
                  <a:pt x="661909" y="630290"/>
                </a:lnTo>
                <a:lnTo>
                  <a:pt x="630290" y="661909"/>
                </a:lnTo>
                <a:lnTo>
                  <a:pt x="595135" y="689638"/>
                </a:lnTo>
                <a:lnTo>
                  <a:pt x="556799" y="713121"/>
                </a:lnTo>
                <a:lnTo>
                  <a:pt x="515638" y="732004"/>
                </a:lnTo>
                <a:lnTo>
                  <a:pt x="472006" y="745930"/>
                </a:lnTo>
                <a:lnTo>
                  <a:pt x="426258" y="754547"/>
                </a:lnTo>
                <a:lnTo>
                  <a:pt x="378749" y="757498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1797" y="3375063"/>
            <a:ext cx="318770" cy="84455"/>
          </a:xfrm>
          <a:custGeom>
            <a:avLst/>
            <a:gdLst/>
            <a:ahLst/>
            <a:cxnLst/>
            <a:rect l="l" t="t" r="r" b="b"/>
            <a:pathLst>
              <a:path w="318770" h="84454">
                <a:moveTo>
                  <a:pt x="11906" y="82599"/>
                </a:moveTo>
                <a:lnTo>
                  <a:pt x="0" y="82599"/>
                </a:lnTo>
                <a:lnTo>
                  <a:pt x="33188" y="0"/>
                </a:lnTo>
                <a:lnTo>
                  <a:pt x="45987" y="0"/>
                </a:lnTo>
                <a:lnTo>
                  <a:pt x="50312" y="10715"/>
                </a:lnTo>
                <a:lnTo>
                  <a:pt x="39737" y="10715"/>
                </a:lnTo>
                <a:lnTo>
                  <a:pt x="22175" y="55066"/>
                </a:lnTo>
                <a:lnTo>
                  <a:pt x="68212" y="55066"/>
                </a:lnTo>
                <a:lnTo>
                  <a:pt x="71936" y="64293"/>
                </a:lnTo>
                <a:lnTo>
                  <a:pt x="19198" y="64293"/>
                </a:lnTo>
                <a:lnTo>
                  <a:pt x="11906" y="82599"/>
                </a:lnTo>
                <a:close/>
              </a:path>
              <a:path w="318770" h="84454">
                <a:moveTo>
                  <a:pt x="68212" y="55066"/>
                </a:moveTo>
                <a:lnTo>
                  <a:pt x="57149" y="55066"/>
                </a:lnTo>
                <a:lnTo>
                  <a:pt x="39737" y="10715"/>
                </a:lnTo>
                <a:lnTo>
                  <a:pt x="50312" y="10715"/>
                </a:lnTo>
                <a:lnTo>
                  <a:pt x="68212" y="55066"/>
                </a:lnTo>
                <a:close/>
              </a:path>
              <a:path w="318770" h="84454">
                <a:moveTo>
                  <a:pt x="79324" y="82599"/>
                </a:moveTo>
                <a:lnTo>
                  <a:pt x="67568" y="82599"/>
                </a:lnTo>
                <a:lnTo>
                  <a:pt x="60275" y="64293"/>
                </a:lnTo>
                <a:lnTo>
                  <a:pt x="71936" y="64293"/>
                </a:lnTo>
                <a:lnTo>
                  <a:pt x="79324" y="82599"/>
                </a:lnTo>
                <a:close/>
              </a:path>
              <a:path w="318770" h="84454">
                <a:moveTo>
                  <a:pt x="134431" y="82599"/>
                </a:moveTo>
                <a:lnTo>
                  <a:pt x="88890" y="82599"/>
                </a:lnTo>
                <a:lnTo>
                  <a:pt x="88890" y="75455"/>
                </a:lnTo>
                <a:lnTo>
                  <a:pt x="121930" y="30956"/>
                </a:lnTo>
                <a:lnTo>
                  <a:pt x="88890" y="30956"/>
                </a:lnTo>
                <a:lnTo>
                  <a:pt x="88890" y="22770"/>
                </a:lnTo>
                <a:lnTo>
                  <a:pt x="133986" y="22770"/>
                </a:lnTo>
                <a:lnTo>
                  <a:pt x="133986" y="29914"/>
                </a:lnTo>
                <a:lnTo>
                  <a:pt x="100797" y="74562"/>
                </a:lnTo>
                <a:lnTo>
                  <a:pt x="134431" y="74562"/>
                </a:lnTo>
                <a:lnTo>
                  <a:pt x="134431" y="82599"/>
                </a:lnTo>
                <a:close/>
              </a:path>
              <a:path w="318770" h="84454">
                <a:moveTo>
                  <a:pt x="175203" y="84087"/>
                </a:moveTo>
                <a:lnTo>
                  <a:pt x="170837" y="84087"/>
                </a:lnTo>
                <a:lnTo>
                  <a:pt x="162437" y="82896"/>
                </a:lnTo>
                <a:lnTo>
                  <a:pt x="156438" y="79325"/>
                </a:lnTo>
                <a:lnTo>
                  <a:pt x="152838" y="73372"/>
                </a:lnTo>
                <a:lnTo>
                  <a:pt x="151638" y="65038"/>
                </a:lnTo>
                <a:lnTo>
                  <a:pt x="151638" y="22770"/>
                </a:lnTo>
                <a:lnTo>
                  <a:pt x="161015" y="22770"/>
                </a:lnTo>
                <a:lnTo>
                  <a:pt x="161015" y="66873"/>
                </a:lnTo>
                <a:lnTo>
                  <a:pt x="162057" y="70296"/>
                </a:lnTo>
                <a:lnTo>
                  <a:pt x="164140" y="72479"/>
                </a:lnTo>
                <a:lnTo>
                  <a:pt x="166323" y="74662"/>
                </a:lnTo>
                <a:lnTo>
                  <a:pt x="169746" y="75754"/>
                </a:lnTo>
                <a:lnTo>
                  <a:pt x="190664" y="75754"/>
                </a:lnTo>
                <a:lnTo>
                  <a:pt x="189738" y="76795"/>
                </a:lnTo>
                <a:lnTo>
                  <a:pt x="186662" y="79126"/>
                </a:lnTo>
                <a:lnTo>
                  <a:pt x="182892" y="81110"/>
                </a:lnTo>
                <a:lnTo>
                  <a:pt x="179221" y="83095"/>
                </a:lnTo>
                <a:lnTo>
                  <a:pt x="175203" y="84087"/>
                </a:lnTo>
                <a:close/>
              </a:path>
              <a:path w="318770" h="84454">
                <a:moveTo>
                  <a:pt x="190664" y="75754"/>
                </a:moveTo>
                <a:lnTo>
                  <a:pt x="177980" y="75754"/>
                </a:lnTo>
                <a:lnTo>
                  <a:pt x="181354" y="74860"/>
                </a:lnTo>
                <a:lnTo>
                  <a:pt x="184529" y="73074"/>
                </a:lnTo>
                <a:lnTo>
                  <a:pt x="187804" y="71288"/>
                </a:lnTo>
                <a:lnTo>
                  <a:pt x="190333" y="69204"/>
                </a:lnTo>
                <a:lnTo>
                  <a:pt x="192082" y="66873"/>
                </a:lnTo>
                <a:lnTo>
                  <a:pt x="192119" y="22770"/>
                </a:lnTo>
                <a:lnTo>
                  <a:pt x="201347" y="22770"/>
                </a:lnTo>
                <a:lnTo>
                  <a:pt x="201347" y="74116"/>
                </a:lnTo>
                <a:lnTo>
                  <a:pt x="192119" y="74116"/>
                </a:lnTo>
                <a:lnTo>
                  <a:pt x="190664" y="75754"/>
                </a:lnTo>
                <a:close/>
              </a:path>
              <a:path w="318770" h="84454">
                <a:moveTo>
                  <a:pt x="201347" y="82599"/>
                </a:moveTo>
                <a:lnTo>
                  <a:pt x="192119" y="82599"/>
                </a:lnTo>
                <a:lnTo>
                  <a:pt x="192119" y="74116"/>
                </a:lnTo>
                <a:lnTo>
                  <a:pt x="201347" y="74116"/>
                </a:lnTo>
                <a:lnTo>
                  <a:pt x="201347" y="82599"/>
                </a:lnTo>
                <a:close/>
              </a:path>
              <a:path w="318770" h="84454">
                <a:moveTo>
                  <a:pt x="240042" y="32444"/>
                </a:moveTo>
                <a:lnTo>
                  <a:pt x="230964" y="32444"/>
                </a:lnTo>
                <a:lnTo>
                  <a:pt x="236520" y="25202"/>
                </a:lnTo>
                <a:lnTo>
                  <a:pt x="243168" y="21579"/>
                </a:lnTo>
                <a:lnTo>
                  <a:pt x="250907" y="21579"/>
                </a:lnTo>
                <a:lnTo>
                  <a:pt x="250907" y="30659"/>
                </a:lnTo>
                <a:lnTo>
                  <a:pt x="244408" y="30659"/>
                </a:lnTo>
                <a:lnTo>
                  <a:pt x="241283" y="31701"/>
                </a:lnTo>
                <a:lnTo>
                  <a:pt x="240042" y="32444"/>
                </a:lnTo>
                <a:close/>
              </a:path>
              <a:path w="318770" h="84454">
                <a:moveTo>
                  <a:pt x="230964" y="82599"/>
                </a:moveTo>
                <a:lnTo>
                  <a:pt x="221588" y="82599"/>
                </a:lnTo>
                <a:lnTo>
                  <a:pt x="221588" y="22770"/>
                </a:lnTo>
                <a:lnTo>
                  <a:pt x="230964" y="22770"/>
                </a:lnTo>
                <a:lnTo>
                  <a:pt x="230964" y="32444"/>
                </a:lnTo>
                <a:lnTo>
                  <a:pt x="240042" y="32444"/>
                </a:lnTo>
                <a:lnTo>
                  <a:pt x="237810" y="33784"/>
                </a:lnTo>
                <a:lnTo>
                  <a:pt x="234436" y="35768"/>
                </a:lnTo>
                <a:lnTo>
                  <a:pt x="232155" y="37901"/>
                </a:lnTo>
                <a:lnTo>
                  <a:pt x="230964" y="40183"/>
                </a:lnTo>
                <a:lnTo>
                  <a:pt x="230964" y="82599"/>
                </a:lnTo>
                <a:close/>
              </a:path>
              <a:path w="318770" h="84454">
                <a:moveTo>
                  <a:pt x="250907" y="31105"/>
                </a:moveTo>
                <a:lnTo>
                  <a:pt x="247186" y="30659"/>
                </a:lnTo>
                <a:lnTo>
                  <a:pt x="250907" y="30659"/>
                </a:lnTo>
                <a:lnTo>
                  <a:pt x="250907" y="31105"/>
                </a:lnTo>
                <a:close/>
              </a:path>
              <a:path w="318770" h="84454">
                <a:moveTo>
                  <a:pt x="290568" y="84087"/>
                </a:moveTo>
                <a:lnTo>
                  <a:pt x="281539" y="84087"/>
                </a:lnTo>
                <a:lnTo>
                  <a:pt x="274197" y="81161"/>
                </a:lnTo>
                <a:lnTo>
                  <a:pt x="262885" y="69453"/>
                </a:lnTo>
                <a:lnTo>
                  <a:pt x="260058" y="61912"/>
                </a:lnTo>
                <a:lnTo>
                  <a:pt x="260058" y="43854"/>
                </a:lnTo>
                <a:lnTo>
                  <a:pt x="262836" y="36413"/>
                </a:lnTo>
                <a:lnTo>
                  <a:pt x="268393" y="30360"/>
                </a:lnTo>
                <a:lnTo>
                  <a:pt x="274047" y="24308"/>
                </a:lnTo>
                <a:lnTo>
                  <a:pt x="281092" y="21282"/>
                </a:lnTo>
                <a:lnTo>
                  <a:pt x="298158" y="21282"/>
                </a:lnTo>
                <a:lnTo>
                  <a:pt x="305103" y="24259"/>
                </a:lnTo>
                <a:lnTo>
                  <a:pt x="309310" y="29021"/>
                </a:lnTo>
                <a:lnTo>
                  <a:pt x="283920" y="29021"/>
                </a:lnTo>
                <a:lnTo>
                  <a:pt x="279306" y="30956"/>
                </a:lnTo>
                <a:lnTo>
                  <a:pt x="275536" y="34826"/>
                </a:lnTo>
                <a:lnTo>
                  <a:pt x="271865" y="38695"/>
                </a:lnTo>
                <a:lnTo>
                  <a:pt x="269979" y="43408"/>
                </a:lnTo>
                <a:lnTo>
                  <a:pt x="269880" y="48964"/>
                </a:lnTo>
                <a:lnTo>
                  <a:pt x="318250" y="48964"/>
                </a:lnTo>
                <a:lnTo>
                  <a:pt x="318250" y="55662"/>
                </a:lnTo>
                <a:lnTo>
                  <a:pt x="269880" y="55662"/>
                </a:lnTo>
                <a:lnTo>
                  <a:pt x="270178" y="61813"/>
                </a:lnTo>
                <a:lnTo>
                  <a:pt x="272361" y="66824"/>
                </a:lnTo>
                <a:lnTo>
                  <a:pt x="276429" y="70693"/>
                </a:lnTo>
                <a:lnTo>
                  <a:pt x="280596" y="74463"/>
                </a:lnTo>
                <a:lnTo>
                  <a:pt x="285607" y="76348"/>
                </a:lnTo>
                <a:lnTo>
                  <a:pt x="312556" y="76348"/>
                </a:lnTo>
                <a:lnTo>
                  <a:pt x="309432" y="78897"/>
                </a:lnTo>
                <a:lnTo>
                  <a:pt x="303813" y="81780"/>
                </a:lnTo>
                <a:lnTo>
                  <a:pt x="297525" y="83510"/>
                </a:lnTo>
                <a:lnTo>
                  <a:pt x="290568" y="84087"/>
                </a:lnTo>
                <a:close/>
              </a:path>
              <a:path w="318770" h="84454">
                <a:moveTo>
                  <a:pt x="318250" y="48964"/>
                </a:moveTo>
                <a:lnTo>
                  <a:pt x="309171" y="48964"/>
                </a:lnTo>
                <a:lnTo>
                  <a:pt x="309171" y="43408"/>
                </a:lnTo>
                <a:lnTo>
                  <a:pt x="307335" y="38695"/>
                </a:lnTo>
                <a:lnTo>
                  <a:pt x="299994" y="30956"/>
                </a:lnTo>
                <a:lnTo>
                  <a:pt x="295231" y="29021"/>
                </a:lnTo>
                <a:lnTo>
                  <a:pt x="309310" y="29021"/>
                </a:lnTo>
                <a:lnTo>
                  <a:pt x="315620" y="36165"/>
                </a:lnTo>
                <a:lnTo>
                  <a:pt x="318233" y="43854"/>
                </a:lnTo>
                <a:lnTo>
                  <a:pt x="318250" y="48964"/>
                </a:lnTo>
                <a:close/>
              </a:path>
              <a:path w="318770" h="84454">
                <a:moveTo>
                  <a:pt x="312556" y="76348"/>
                </a:moveTo>
                <a:lnTo>
                  <a:pt x="298704" y="76348"/>
                </a:lnTo>
                <a:lnTo>
                  <a:pt x="304855" y="73868"/>
                </a:lnTo>
                <a:lnTo>
                  <a:pt x="309916" y="68907"/>
                </a:lnTo>
                <a:lnTo>
                  <a:pt x="314380" y="74860"/>
                </a:lnTo>
                <a:lnTo>
                  <a:pt x="312556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2958" y="3527463"/>
            <a:ext cx="228698" cy="840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4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9218" y="3124768"/>
            <a:ext cx="4565650" cy="1334770"/>
          </a:xfrm>
          <a:custGeom>
            <a:avLst/>
            <a:gdLst/>
            <a:ahLst/>
            <a:cxnLst/>
            <a:rect l="l" t="t" r="r" b="b"/>
            <a:pathLst>
              <a:path w="4565650" h="1334770">
                <a:moveTo>
                  <a:pt x="0" y="0"/>
                </a:moveTo>
                <a:lnTo>
                  <a:pt x="4565390" y="0"/>
                </a:lnTo>
                <a:lnTo>
                  <a:pt x="4565390" y="1334697"/>
                </a:lnTo>
                <a:lnTo>
                  <a:pt x="0" y="1334697"/>
                </a:lnTo>
                <a:lnTo>
                  <a:pt x="0" y="0"/>
                </a:lnTo>
                <a:close/>
              </a:path>
            </a:pathLst>
          </a:custGeom>
          <a:solidFill>
            <a:srgbClr val="A3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5058" y="3253507"/>
            <a:ext cx="652145" cy="105410"/>
          </a:xfrm>
          <a:custGeom>
            <a:avLst/>
            <a:gdLst/>
            <a:ahLst/>
            <a:cxnLst/>
            <a:rect l="l" t="t" r="r" b="b"/>
            <a:pathLst>
              <a:path w="652145" h="105410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47476" y="1636"/>
                </a:lnTo>
                <a:lnTo>
                  <a:pt x="54889" y="2203"/>
                </a:lnTo>
                <a:lnTo>
                  <a:pt x="80010" y="20686"/>
                </a:lnTo>
                <a:lnTo>
                  <a:pt x="21579" y="20686"/>
                </a:lnTo>
                <a:lnTo>
                  <a:pt x="21579" y="48070"/>
                </a:lnTo>
                <a:lnTo>
                  <a:pt x="78879" y="48070"/>
                </a:lnTo>
                <a:lnTo>
                  <a:pt x="76199" y="53103"/>
                </a:lnTo>
                <a:lnTo>
                  <a:pt x="47476" y="67120"/>
                </a:lnTo>
                <a:lnTo>
                  <a:pt x="21579" y="67120"/>
                </a:lnTo>
                <a:lnTo>
                  <a:pt x="21579" y="103286"/>
                </a:lnTo>
                <a:close/>
              </a:path>
              <a:path w="652145" h="105410">
                <a:moveTo>
                  <a:pt x="78879" y="48070"/>
                </a:moveTo>
                <a:lnTo>
                  <a:pt x="48914" y="48070"/>
                </a:lnTo>
                <a:lnTo>
                  <a:pt x="52436" y="46880"/>
                </a:lnTo>
                <a:lnTo>
                  <a:pt x="58092" y="42018"/>
                </a:lnTo>
                <a:lnTo>
                  <a:pt x="59531" y="38644"/>
                </a:lnTo>
                <a:lnTo>
                  <a:pt x="59531" y="30112"/>
                </a:lnTo>
                <a:lnTo>
                  <a:pt x="58092" y="26788"/>
                </a:lnTo>
                <a:lnTo>
                  <a:pt x="55215" y="24406"/>
                </a:lnTo>
                <a:lnTo>
                  <a:pt x="52436" y="21926"/>
                </a:lnTo>
                <a:lnTo>
                  <a:pt x="48914" y="20686"/>
                </a:lnTo>
                <a:lnTo>
                  <a:pt x="80010" y="20686"/>
                </a:lnTo>
                <a:lnTo>
                  <a:pt x="81460" y="24406"/>
                </a:lnTo>
                <a:lnTo>
                  <a:pt x="81557" y="34378"/>
                </a:lnTo>
                <a:lnTo>
                  <a:pt x="80962" y="41271"/>
                </a:lnTo>
                <a:lnTo>
                  <a:pt x="79176" y="47512"/>
                </a:lnTo>
                <a:lnTo>
                  <a:pt x="78879" y="48070"/>
                </a:lnTo>
                <a:close/>
              </a:path>
              <a:path w="652145" h="105410">
                <a:moveTo>
                  <a:pt x="116677" y="103286"/>
                </a:moveTo>
                <a:lnTo>
                  <a:pt x="95097" y="103286"/>
                </a:lnTo>
                <a:lnTo>
                  <a:pt x="95097" y="1636"/>
                </a:lnTo>
                <a:lnTo>
                  <a:pt x="142573" y="1636"/>
                </a:lnTo>
                <a:lnTo>
                  <a:pt x="149987" y="2213"/>
                </a:lnTo>
                <a:lnTo>
                  <a:pt x="175019" y="20686"/>
                </a:lnTo>
                <a:lnTo>
                  <a:pt x="116677" y="20686"/>
                </a:lnTo>
                <a:lnTo>
                  <a:pt x="116677" y="48070"/>
                </a:lnTo>
                <a:lnTo>
                  <a:pt x="174822" y="48070"/>
                </a:lnTo>
                <a:lnTo>
                  <a:pt x="174522" y="49013"/>
                </a:lnTo>
                <a:lnTo>
                  <a:pt x="166088" y="59828"/>
                </a:lnTo>
                <a:lnTo>
                  <a:pt x="160830" y="63202"/>
                </a:lnTo>
                <a:lnTo>
                  <a:pt x="154479" y="64590"/>
                </a:lnTo>
                <a:lnTo>
                  <a:pt x="155978" y="67120"/>
                </a:lnTo>
                <a:lnTo>
                  <a:pt x="116677" y="67120"/>
                </a:lnTo>
                <a:lnTo>
                  <a:pt x="116677" y="103286"/>
                </a:lnTo>
                <a:close/>
              </a:path>
              <a:path w="652145" h="105410">
                <a:moveTo>
                  <a:pt x="174822" y="48070"/>
                </a:moveTo>
                <a:lnTo>
                  <a:pt x="143813" y="48070"/>
                </a:lnTo>
                <a:lnTo>
                  <a:pt x="147435" y="46880"/>
                </a:lnTo>
                <a:lnTo>
                  <a:pt x="150312" y="44498"/>
                </a:lnTo>
                <a:lnTo>
                  <a:pt x="153190" y="42018"/>
                </a:lnTo>
                <a:lnTo>
                  <a:pt x="154628" y="38644"/>
                </a:lnTo>
                <a:lnTo>
                  <a:pt x="154628" y="30112"/>
                </a:lnTo>
                <a:lnTo>
                  <a:pt x="153190" y="26788"/>
                </a:lnTo>
                <a:lnTo>
                  <a:pt x="150312" y="24406"/>
                </a:lnTo>
                <a:lnTo>
                  <a:pt x="147435" y="21926"/>
                </a:lnTo>
                <a:lnTo>
                  <a:pt x="143813" y="20686"/>
                </a:lnTo>
                <a:lnTo>
                  <a:pt x="175019" y="20686"/>
                </a:lnTo>
                <a:lnTo>
                  <a:pt x="176655" y="24853"/>
                </a:lnTo>
                <a:lnTo>
                  <a:pt x="176655" y="42316"/>
                </a:lnTo>
                <a:lnTo>
                  <a:pt x="174822" y="48070"/>
                </a:lnTo>
                <a:close/>
              </a:path>
              <a:path w="652145" h="105410">
                <a:moveTo>
                  <a:pt x="177399" y="103286"/>
                </a:moveTo>
                <a:lnTo>
                  <a:pt x="152545" y="103286"/>
                </a:lnTo>
                <a:lnTo>
                  <a:pt x="132453" y="67120"/>
                </a:lnTo>
                <a:lnTo>
                  <a:pt x="155978" y="67120"/>
                </a:lnTo>
                <a:lnTo>
                  <a:pt x="177399" y="103286"/>
                </a:lnTo>
                <a:close/>
              </a:path>
              <a:path w="652145" h="105410">
                <a:moveTo>
                  <a:pt x="241162" y="105071"/>
                </a:moveTo>
                <a:lnTo>
                  <a:pt x="203062" y="90337"/>
                </a:lnTo>
                <a:lnTo>
                  <a:pt x="188179" y="52535"/>
                </a:lnTo>
                <a:lnTo>
                  <a:pt x="189109" y="41587"/>
                </a:lnTo>
                <a:lnTo>
                  <a:pt x="211080" y="8371"/>
                </a:lnTo>
                <a:lnTo>
                  <a:pt x="241162" y="0"/>
                </a:lnTo>
                <a:lnTo>
                  <a:pt x="252314" y="930"/>
                </a:lnTo>
                <a:lnTo>
                  <a:pt x="262407" y="3720"/>
                </a:lnTo>
                <a:lnTo>
                  <a:pt x="271439" y="8371"/>
                </a:lnTo>
                <a:lnTo>
                  <a:pt x="279410" y="14882"/>
                </a:lnTo>
                <a:lnTo>
                  <a:pt x="283013" y="19198"/>
                </a:lnTo>
                <a:lnTo>
                  <a:pt x="231836" y="19198"/>
                </a:lnTo>
                <a:lnTo>
                  <a:pt x="224344" y="22373"/>
                </a:lnTo>
                <a:lnTo>
                  <a:pt x="213132" y="34973"/>
                </a:lnTo>
                <a:lnTo>
                  <a:pt x="210354" y="42911"/>
                </a:lnTo>
                <a:lnTo>
                  <a:pt x="210354" y="52535"/>
                </a:lnTo>
                <a:lnTo>
                  <a:pt x="232034" y="85873"/>
                </a:lnTo>
                <a:lnTo>
                  <a:pt x="283106" y="85873"/>
                </a:lnTo>
                <a:lnTo>
                  <a:pt x="279410" y="90337"/>
                </a:lnTo>
                <a:lnTo>
                  <a:pt x="271439" y="96784"/>
                </a:lnTo>
                <a:lnTo>
                  <a:pt x="262407" y="101388"/>
                </a:lnTo>
                <a:lnTo>
                  <a:pt x="252314" y="104151"/>
                </a:lnTo>
                <a:lnTo>
                  <a:pt x="241162" y="105071"/>
                </a:lnTo>
                <a:close/>
              </a:path>
              <a:path w="652145" h="105410">
                <a:moveTo>
                  <a:pt x="283106" y="85873"/>
                </a:moveTo>
                <a:lnTo>
                  <a:pt x="250091" y="85873"/>
                </a:lnTo>
                <a:lnTo>
                  <a:pt x="257484" y="82797"/>
                </a:lnTo>
                <a:lnTo>
                  <a:pt x="263338" y="76645"/>
                </a:lnTo>
                <a:lnTo>
                  <a:pt x="267179" y="71678"/>
                </a:lnTo>
                <a:lnTo>
                  <a:pt x="269923" y="66004"/>
                </a:lnTo>
                <a:lnTo>
                  <a:pt x="271569" y="59623"/>
                </a:lnTo>
                <a:lnTo>
                  <a:pt x="272118" y="52535"/>
                </a:lnTo>
                <a:lnTo>
                  <a:pt x="272118" y="42911"/>
                </a:lnTo>
                <a:lnTo>
                  <a:pt x="269290" y="34973"/>
                </a:lnTo>
                <a:lnTo>
                  <a:pt x="263635" y="28723"/>
                </a:lnTo>
                <a:lnTo>
                  <a:pt x="257979" y="22373"/>
                </a:lnTo>
                <a:lnTo>
                  <a:pt x="250488" y="19198"/>
                </a:lnTo>
                <a:lnTo>
                  <a:pt x="283013" y="19198"/>
                </a:lnTo>
                <a:lnTo>
                  <a:pt x="285987" y="22761"/>
                </a:lnTo>
                <a:lnTo>
                  <a:pt x="290684" y="31662"/>
                </a:lnTo>
                <a:lnTo>
                  <a:pt x="293503" y="41587"/>
                </a:lnTo>
                <a:lnTo>
                  <a:pt x="294442" y="52535"/>
                </a:lnTo>
                <a:lnTo>
                  <a:pt x="293487" y="63549"/>
                </a:lnTo>
                <a:lnTo>
                  <a:pt x="290684" y="73446"/>
                </a:lnTo>
                <a:lnTo>
                  <a:pt x="285987" y="82394"/>
                </a:lnTo>
                <a:lnTo>
                  <a:pt x="283106" y="85873"/>
                </a:lnTo>
                <a:close/>
              </a:path>
              <a:path w="652145" h="105410">
                <a:moveTo>
                  <a:pt x="360618" y="85873"/>
                </a:moveTo>
                <a:lnTo>
                  <a:pt x="330909" y="85873"/>
                </a:lnTo>
                <a:lnTo>
                  <a:pt x="334779" y="84434"/>
                </a:lnTo>
                <a:lnTo>
                  <a:pt x="337656" y="81556"/>
                </a:lnTo>
                <a:lnTo>
                  <a:pt x="340533" y="78580"/>
                </a:lnTo>
                <a:lnTo>
                  <a:pt x="341972" y="74612"/>
                </a:lnTo>
                <a:lnTo>
                  <a:pt x="341972" y="1636"/>
                </a:lnTo>
                <a:lnTo>
                  <a:pt x="363552" y="1636"/>
                </a:lnTo>
                <a:lnTo>
                  <a:pt x="363552" y="69948"/>
                </a:lnTo>
                <a:lnTo>
                  <a:pt x="362957" y="77817"/>
                </a:lnTo>
                <a:lnTo>
                  <a:pt x="361171" y="84756"/>
                </a:lnTo>
                <a:lnTo>
                  <a:pt x="360618" y="85873"/>
                </a:lnTo>
                <a:close/>
              </a:path>
              <a:path w="652145" h="105410">
                <a:moveTo>
                  <a:pt x="327685" y="105071"/>
                </a:moveTo>
                <a:lnTo>
                  <a:pt x="319620" y="104457"/>
                </a:lnTo>
                <a:lnTo>
                  <a:pt x="312393" y="102616"/>
                </a:lnTo>
                <a:lnTo>
                  <a:pt x="306002" y="99546"/>
                </a:lnTo>
                <a:lnTo>
                  <a:pt x="300449" y="95249"/>
                </a:lnTo>
                <a:lnTo>
                  <a:pt x="309974" y="78580"/>
                </a:lnTo>
                <a:lnTo>
                  <a:pt x="315134" y="83442"/>
                </a:lnTo>
                <a:lnTo>
                  <a:pt x="320491" y="85873"/>
                </a:lnTo>
                <a:lnTo>
                  <a:pt x="360618" y="85873"/>
                </a:lnTo>
                <a:lnTo>
                  <a:pt x="358194" y="90765"/>
                </a:lnTo>
                <a:lnTo>
                  <a:pt x="354027" y="95844"/>
                </a:lnTo>
                <a:lnTo>
                  <a:pt x="348865" y="99881"/>
                </a:lnTo>
                <a:lnTo>
                  <a:pt x="342753" y="102765"/>
                </a:lnTo>
                <a:lnTo>
                  <a:pt x="335693" y="104495"/>
                </a:lnTo>
                <a:lnTo>
                  <a:pt x="327685" y="105071"/>
                </a:lnTo>
                <a:close/>
              </a:path>
              <a:path w="652145" h="105410">
                <a:moveTo>
                  <a:pt x="455627" y="103286"/>
                </a:moveTo>
                <a:lnTo>
                  <a:pt x="383743" y="103286"/>
                </a:lnTo>
                <a:lnTo>
                  <a:pt x="383743" y="1636"/>
                </a:lnTo>
                <a:lnTo>
                  <a:pt x="455627" y="1636"/>
                </a:lnTo>
                <a:lnTo>
                  <a:pt x="455627" y="20686"/>
                </a:lnTo>
                <a:lnTo>
                  <a:pt x="405323" y="20686"/>
                </a:lnTo>
                <a:lnTo>
                  <a:pt x="405323" y="42117"/>
                </a:lnTo>
                <a:lnTo>
                  <a:pt x="454585" y="42117"/>
                </a:lnTo>
                <a:lnTo>
                  <a:pt x="454585" y="61167"/>
                </a:lnTo>
                <a:lnTo>
                  <a:pt x="405323" y="61167"/>
                </a:lnTo>
                <a:lnTo>
                  <a:pt x="405323" y="84236"/>
                </a:lnTo>
                <a:lnTo>
                  <a:pt x="455627" y="84236"/>
                </a:lnTo>
                <a:lnTo>
                  <a:pt x="455627" y="103286"/>
                </a:lnTo>
                <a:close/>
              </a:path>
              <a:path w="652145" h="105410">
                <a:moveTo>
                  <a:pt x="521706" y="105071"/>
                </a:moveTo>
                <a:lnTo>
                  <a:pt x="482861" y="90189"/>
                </a:lnTo>
                <a:lnTo>
                  <a:pt x="467681" y="52535"/>
                </a:lnTo>
                <a:lnTo>
                  <a:pt x="468118" y="45261"/>
                </a:lnTo>
                <a:lnTo>
                  <a:pt x="488405" y="10324"/>
                </a:lnTo>
                <a:lnTo>
                  <a:pt x="521706" y="0"/>
                </a:lnTo>
                <a:lnTo>
                  <a:pt x="534914" y="1553"/>
                </a:lnTo>
                <a:lnTo>
                  <a:pt x="546411" y="6213"/>
                </a:lnTo>
                <a:lnTo>
                  <a:pt x="556196" y="13979"/>
                </a:lnTo>
                <a:lnTo>
                  <a:pt x="560071" y="19198"/>
                </a:lnTo>
                <a:lnTo>
                  <a:pt x="512478" y="19198"/>
                </a:lnTo>
                <a:lnTo>
                  <a:pt x="504838" y="22373"/>
                </a:lnTo>
                <a:lnTo>
                  <a:pt x="489856" y="52535"/>
                </a:lnTo>
                <a:lnTo>
                  <a:pt x="490423" y="59567"/>
                </a:lnTo>
                <a:lnTo>
                  <a:pt x="512676" y="85873"/>
                </a:lnTo>
                <a:lnTo>
                  <a:pt x="559986" y="85873"/>
                </a:lnTo>
                <a:lnTo>
                  <a:pt x="556196" y="91007"/>
                </a:lnTo>
                <a:lnTo>
                  <a:pt x="546411" y="98821"/>
                </a:lnTo>
                <a:lnTo>
                  <a:pt x="534914" y="103509"/>
                </a:lnTo>
                <a:lnTo>
                  <a:pt x="521706" y="105071"/>
                </a:lnTo>
                <a:close/>
              </a:path>
              <a:path w="652145" h="105410">
                <a:moveTo>
                  <a:pt x="545667" y="33932"/>
                </a:moveTo>
                <a:lnTo>
                  <a:pt x="543583" y="29765"/>
                </a:lnTo>
                <a:lnTo>
                  <a:pt x="540408" y="26292"/>
                </a:lnTo>
                <a:lnTo>
                  <a:pt x="536142" y="23514"/>
                </a:lnTo>
                <a:lnTo>
                  <a:pt x="531875" y="20636"/>
                </a:lnTo>
                <a:lnTo>
                  <a:pt x="527063" y="19198"/>
                </a:lnTo>
                <a:lnTo>
                  <a:pt x="560071" y="19198"/>
                </a:lnTo>
                <a:lnTo>
                  <a:pt x="564270" y="24853"/>
                </a:lnTo>
                <a:lnTo>
                  <a:pt x="545667" y="33932"/>
                </a:lnTo>
                <a:close/>
              </a:path>
              <a:path w="652145" h="105410">
                <a:moveTo>
                  <a:pt x="559986" y="85873"/>
                </a:moveTo>
                <a:lnTo>
                  <a:pt x="527063" y="85873"/>
                </a:lnTo>
                <a:lnTo>
                  <a:pt x="531875" y="84483"/>
                </a:lnTo>
                <a:lnTo>
                  <a:pt x="540408" y="78927"/>
                </a:lnTo>
                <a:lnTo>
                  <a:pt x="543583" y="75405"/>
                </a:lnTo>
                <a:lnTo>
                  <a:pt x="545667" y="71139"/>
                </a:lnTo>
                <a:lnTo>
                  <a:pt x="564270" y="80068"/>
                </a:lnTo>
                <a:lnTo>
                  <a:pt x="559986" y="85873"/>
                </a:lnTo>
                <a:close/>
              </a:path>
              <a:path w="652145" h="105410">
                <a:moveTo>
                  <a:pt x="652003" y="20686"/>
                </a:moveTo>
                <a:lnTo>
                  <a:pt x="571040" y="20686"/>
                </a:lnTo>
                <a:lnTo>
                  <a:pt x="571040" y="1636"/>
                </a:lnTo>
                <a:lnTo>
                  <a:pt x="652003" y="1636"/>
                </a:lnTo>
                <a:lnTo>
                  <a:pt x="652003" y="20686"/>
                </a:lnTo>
                <a:close/>
              </a:path>
              <a:path w="652145" h="105410">
                <a:moveTo>
                  <a:pt x="622534" y="103286"/>
                </a:moveTo>
                <a:lnTo>
                  <a:pt x="600656" y="103286"/>
                </a:lnTo>
                <a:lnTo>
                  <a:pt x="600656" y="20686"/>
                </a:lnTo>
                <a:lnTo>
                  <a:pt x="622534" y="20686"/>
                </a:lnTo>
                <a:lnTo>
                  <a:pt x="622534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96167" y="1448322"/>
            <a:ext cx="4565650" cy="1430020"/>
          </a:xfrm>
          <a:custGeom>
            <a:avLst/>
            <a:gdLst/>
            <a:ahLst/>
            <a:cxnLst/>
            <a:rect l="l" t="t" r="r" b="b"/>
            <a:pathLst>
              <a:path w="4565650" h="1430020">
                <a:moveTo>
                  <a:pt x="0" y="0"/>
                </a:moveTo>
                <a:lnTo>
                  <a:pt x="4565390" y="0"/>
                </a:lnTo>
                <a:lnTo>
                  <a:pt x="4565390" y="1429797"/>
                </a:lnTo>
                <a:lnTo>
                  <a:pt x="0" y="1429797"/>
                </a:lnTo>
                <a:lnTo>
                  <a:pt x="0" y="0"/>
                </a:lnTo>
                <a:close/>
              </a:path>
            </a:pathLst>
          </a:custGeom>
          <a:solidFill>
            <a:srgbClr val="A3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2008" y="1577063"/>
            <a:ext cx="2320728" cy="105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9538" y="521924"/>
            <a:ext cx="38055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PERSISTENT</a:t>
            </a:r>
            <a:r>
              <a:rPr spc="-195" dirty="0"/>
              <a:t> </a:t>
            </a:r>
            <a:r>
              <a:rPr spc="-140" dirty="0"/>
              <a:t>STORAGE</a:t>
            </a:r>
          </a:p>
        </p:txBody>
      </p:sp>
      <p:sp>
        <p:nvSpPr>
          <p:cNvPr id="7" name="object 7"/>
          <p:cNvSpPr/>
          <p:nvPr/>
        </p:nvSpPr>
        <p:spPr>
          <a:xfrm>
            <a:off x="1364174" y="1958145"/>
            <a:ext cx="394499" cy="60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4174" y="3483268"/>
            <a:ext cx="394499" cy="60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536" y="2060735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5" h="607694">
                <a:moveTo>
                  <a:pt x="303599" y="607208"/>
                </a:moveTo>
                <a:lnTo>
                  <a:pt x="254353" y="603235"/>
                </a:lnTo>
                <a:lnTo>
                  <a:pt x="207637" y="591731"/>
                </a:lnTo>
                <a:lnTo>
                  <a:pt x="164077" y="573321"/>
                </a:lnTo>
                <a:lnTo>
                  <a:pt x="124296" y="548631"/>
                </a:lnTo>
                <a:lnTo>
                  <a:pt x="88921" y="518285"/>
                </a:lnTo>
                <a:lnTo>
                  <a:pt x="58576" y="482909"/>
                </a:lnTo>
                <a:lnTo>
                  <a:pt x="33886" y="443127"/>
                </a:lnTo>
                <a:lnTo>
                  <a:pt x="15477" y="399565"/>
                </a:lnTo>
                <a:lnTo>
                  <a:pt x="3973" y="352847"/>
                </a:lnTo>
                <a:lnTo>
                  <a:pt x="0" y="303599"/>
                </a:lnTo>
                <a:lnTo>
                  <a:pt x="3973" y="254354"/>
                </a:lnTo>
                <a:lnTo>
                  <a:pt x="15477" y="207638"/>
                </a:lnTo>
                <a:lnTo>
                  <a:pt x="33886" y="164078"/>
                </a:lnTo>
                <a:lnTo>
                  <a:pt x="58576" y="124298"/>
                </a:lnTo>
                <a:lnTo>
                  <a:pt x="88922" y="88922"/>
                </a:lnTo>
                <a:lnTo>
                  <a:pt x="124296" y="58577"/>
                </a:lnTo>
                <a:lnTo>
                  <a:pt x="164077" y="33887"/>
                </a:lnTo>
                <a:lnTo>
                  <a:pt x="207637" y="15477"/>
                </a:lnTo>
                <a:lnTo>
                  <a:pt x="254353" y="3973"/>
                </a:lnTo>
                <a:lnTo>
                  <a:pt x="303599" y="0"/>
                </a:lnTo>
                <a:lnTo>
                  <a:pt x="351382" y="3782"/>
                </a:lnTo>
                <a:lnTo>
                  <a:pt x="397557" y="14903"/>
                </a:lnTo>
                <a:lnTo>
                  <a:pt x="441308" y="33025"/>
                </a:lnTo>
                <a:lnTo>
                  <a:pt x="481819" y="57811"/>
                </a:lnTo>
                <a:lnTo>
                  <a:pt x="518274" y="88922"/>
                </a:lnTo>
                <a:lnTo>
                  <a:pt x="549390" y="125382"/>
                </a:lnTo>
                <a:lnTo>
                  <a:pt x="574177" y="165895"/>
                </a:lnTo>
                <a:lnTo>
                  <a:pt x="592298" y="209646"/>
                </a:lnTo>
                <a:lnTo>
                  <a:pt x="603417" y="255819"/>
                </a:lnTo>
                <a:lnTo>
                  <a:pt x="607198" y="303599"/>
                </a:lnTo>
                <a:lnTo>
                  <a:pt x="603225" y="352847"/>
                </a:lnTo>
                <a:lnTo>
                  <a:pt x="591721" y="399565"/>
                </a:lnTo>
                <a:lnTo>
                  <a:pt x="573311" y="443127"/>
                </a:lnTo>
                <a:lnTo>
                  <a:pt x="548622" y="482909"/>
                </a:lnTo>
                <a:lnTo>
                  <a:pt x="518277" y="518285"/>
                </a:lnTo>
                <a:lnTo>
                  <a:pt x="482901" y="548631"/>
                </a:lnTo>
                <a:lnTo>
                  <a:pt x="443121" y="573321"/>
                </a:lnTo>
                <a:lnTo>
                  <a:pt x="399560" y="591731"/>
                </a:lnTo>
                <a:lnTo>
                  <a:pt x="352845" y="603235"/>
                </a:lnTo>
                <a:lnTo>
                  <a:pt x="303599" y="607208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0953" y="2267052"/>
            <a:ext cx="237174" cy="72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3642" y="2391918"/>
            <a:ext cx="67121" cy="69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4992" y="2060735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5" h="607694">
                <a:moveTo>
                  <a:pt x="303599" y="607208"/>
                </a:moveTo>
                <a:lnTo>
                  <a:pt x="254353" y="603235"/>
                </a:lnTo>
                <a:lnTo>
                  <a:pt x="207637" y="591731"/>
                </a:lnTo>
                <a:lnTo>
                  <a:pt x="164077" y="573321"/>
                </a:lnTo>
                <a:lnTo>
                  <a:pt x="124296" y="548631"/>
                </a:lnTo>
                <a:lnTo>
                  <a:pt x="88921" y="518285"/>
                </a:lnTo>
                <a:lnTo>
                  <a:pt x="58576" y="482909"/>
                </a:lnTo>
                <a:lnTo>
                  <a:pt x="33886" y="443127"/>
                </a:lnTo>
                <a:lnTo>
                  <a:pt x="15477" y="399565"/>
                </a:lnTo>
                <a:lnTo>
                  <a:pt x="3973" y="352847"/>
                </a:lnTo>
                <a:lnTo>
                  <a:pt x="0" y="303599"/>
                </a:lnTo>
                <a:lnTo>
                  <a:pt x="3973" y="254354"/>
                </a:lnTo>
                <a:lnTo>
                  <a:pt x="15477" y="207638"/>
                </a:lnTo>
                <a:lnTo>
                  <a:pt x="33886" y="164078"/>
                </a:lnTo>
                <a:lnTo>
                  <a:pt x="58576" y="124298"/>
                </a:lnTo>
                <a:lnTo>
                  <a:pt x="88922" y="88922"/>
                </a:lnTo>
                <a:lnTo>
                  <a:pt x="124296" y="58577"/>
                </a:lnTo>
                <a:lnTo>
                  <a:pt x="164077" y="33887"/>
                </a:lnTo>
                <a:lnTo>
                  <a:pt x="207637" y="15477"/>
                </a:lnTo>
                <a:lnTo>
                  <a:pt x="254353" y="3973"/>
                </a:lnTo>
                <a:lnTo>
                  <a:pt x="303599" y="0"/>
                </a:lnTo>
                <a:lnTo>
                  <a:pt x="351382" y="3782"/>
                </a:lnTo>
                <a:lnTo>
                  <a:pt x="397557" y="14903"/>
                </a:lnTo>
                <a:lnTo>
                  <a:pt x="441308" y="33025"/>
                </a:lnTo>
                <a:lnTo>
                  <a:pt x="481819" y="57811"/>
                </a:lnTo>
                <a:lnTo>
                  <a:pt x="518274" y="88922"/>
                </a:lnTo>
                <a:lnTo>
                  <a:pt x="549390" y="125382"/>
                </a:lnTo>
                <a:lnTo>
                  <a:pt x="574177" y="165895"/>
                </a:lnTo>
                <a:lnTo>
                  <a:pt x="592298" y="209646"/>
                </a:lnTo>
                <a:lnTo>
                  <a:pt x="603417" y="255819"/>
                </a:lnTo>
                <a:lnTo>
                  <a:pt x="607198" y="303599"/>
                </a:lnTo>
                <a:lnTo>
                  <a:pt x="603225" y="352847"/>
                </a:lnTo>
                <a:lnTo>
                  <a:pt x="591721" y="399565"/>
                </a:lnTo>
                <a:lnTo>
                  <a:pt x="573311" y="443127"/>
                </a:lnTo>
                <a:lnTo>
                  <a:pt x="548622" y="482909"/>
                </a:lnTo>
                <a:lnTo>
                  <a:pt x="518277" y="518285"/>
                </a:lnTo>
                <a:lnTo>
                  <a:pt x="482901" y="548631"/>
                </a:lnTo>
                <a:lnTo>
                  <a:pt x="443121" y="573321"/>
                </a:lnTo>
                <a:lnTo>
                  <a:pt x="399560" y="591731"/>
                </a:lnTo>
                <a:lnTo>
                  <a:pt x="352845" y="603235"/>
                </a:lnTo>
                <a:lnTo>
                  <a:pt x="303599" y="607208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7810" y="2267052"/>
            <a:ext cx="220681" cy="72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3597" y="2391918"/>
            <a:ext cx="119410" cy="69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8338" y="2060735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5" h="607694">
                <a:moveTo>
                  <a:pt x="303599" y="607208"/>
                </a:moveTo>
                <a:lnTo>
                  <a:pt x="254353" y="603235"/>
                </a:lnTo>
                <a:lnTo>
                  <a:pt x="207637" y="591731"/>
                </a:lnTo>
                <a:lnTo>
                  <a:pt x="164077" y="573321"/>
                </a:lnTo>
                <a:lnTo>
                  <a:pt x="124296" y="548631"/>
                </a:lnTo>
                <a:lnTo>
                  <a:pt x="88921" y="518285"/>
                </a:lnTo>
                <a:lnTo>
                  <a:pt x="58576" y="482909"/>
                </a:lnTo>
                <a:lnTo>
                  <a:pt x="33886" y="443127"/>
                </a:lnTo>
                <a:lnTo>
                  <a:pt x="15477" y="399565"/>
                </a:lnTo>
                <a:lnTo>
                  <a:pt x="3973" y="352847"/>
                </a:lnTo>
                <a:lnTo>
                  <a:pt x="0" y="303599"/>
                </a:lnTo>
                <a:lnTo>
                  <a:pt x="3973" y="254354"/>
                </a:lnTo>
                <a:lnTo>
                  <a:pt x="15477" y="207638"/>
                </a:lnTo>
                <a:lnTo>
                  <a:pt x="33886" y="164078"/>
                </a:lnTo>
                <a:lnTo>
                  <a:pt x="58576" y="124298"/>
                </a:lnTo>
                <a:lnTo>
                  <a:pt x="88922" y="88922"/>
                </a:lnTo>
                <a:lnTo>
                  <a:pt x="124296" y="58577"/>
                </a:lnTo>
                <a:lnTo>
                  <a:pt x="164077" y="33887"/>
                </a:lnTo>
                <a:lnTo>
                  <a:pt x="207637" y="15477"/>
                </a:lnTo>
                <a:lnTo>
                  <a:pt x="254353" y="3973"/>
                </a:lnTo>
                <a:lnTo>
                  <a:pt x="303599" y="0"/>
                </a:lnTo>
                <a:lnTo>
                  <a:pt x="351379" y="3782"/>
                </a:lnTo>
                <a:lnTo>
                  <a:pt x="397550" y="14903"/>
                </a:lnTo>
                <a:lnTo>
                  <a:pt x="441297" y="33025"/>
                </a:lnTo>
                <a:lnTo>
                  <a:pt x="481809" y="57811"/>
                </a:lnTo>
                <a:lnTo>
                  <a:pt x="518274" y="88922"/>
                </a:lnTo>
                <a:lnTo>
                  <a:pt x="549381" y="125382"/>
                </a:lnTo>
                <a:lnTo>
                  <a:pt x="574167" y="165895"/>
                </a:lnTo>
                <a:lnTo>
                  <a:pt x="592291" y="209646"/>
                </a:lnTo>
                <a:lnTo>
                  <a:pt x="603415" y="255819"/>
                </a:lnTo>
                <a:lnTo>
                  <a:pt x="607198" y="303599"/>
                </a:lnTo>
                <a:lnTo>
                  <a:pt x="603225" y="352847"/>
                </a:lnTo>
                <a:lnTo>
                  <a:pt x="591721" y="399565"/>
                </a:lnTo>
                <a:lnTo>
                  <a:pt x="573311" y="443127"/>
                </a:lnTo>
                <a:lnTo>
                  <a:pt x="548622" y="482909"/>
                </a:lnTo>
                <a:lnTo>
                  <a:pt x="518277" y="518285"/>
                </a:lnTo>
                <a:lnTo>
                  <a:pt x="482901" y="548631"/>
                </a:lnTo>
                <a:lnTo>
                  <a:pt x="443121" y="573321"/>
                </a:lnTo>
                <a:lnTo>
                  <a:pt x="399560" y="591731"/>
                </a:lnTo>
                <a:lnTo>
                  <a:pt x="352845" y="603235"/>
                </a:lnTo>
                <a:lnTo>
                  <a:pt x="303599" y="607208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6743" y="2267052"/>
            <a:ext cx="237174" cy="72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9432" y="2391918"/>
            <a:ext cx="67121" cy="69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109" y="2656956"/>
            <a:ext cx="416559" cy="103505"/>
          </a:xfrm>
          <a:custGeom>
            <a:avLst/>
            <a:gdLst/>
            <a:ahLst/>
            <a:cxnLst/>
            <a:rect l="l" t="t" r="r" b="b"/>
            <a:pathLst>
              <a:path w="416560" h="103505">
                <a:moveTo>
                  <a:pt x="14436" y="101649"/>
                </a:moveTo>
                <a:lnTo>
                  <a:pt x="0" y="101649"/>
                </a:lnTo>
                <a:lnTo>
                  <a:pt x="40927" y="0"/>
                </a:lnTo>
                <a:lnTo>
                  <a:pt x="56554" y="0"/>
                </a:lnTo>
                <a:lnTo>
                  <a:pt x="61846" y="13096"/>
                </a:lnTo>
                <a:lnTo>
                  <a:pt x="48815" y="13096"/>
                </a:lnTo>
                <a:lnTo>
                  <a:pt x="27086" y="67865"/>
                </a:lnTo>
                <a:lnTo>
                  <a:pt x="83978" y="67865"/>
                </a:lnTo>
                <a:lnTo>
                  <a:pt x="88489" y="79027"/>
                </a:lnTo>
                <a:lnTo>
                  <a:pt x="23514" y="79027"/>
                </a:lnTo>
                <a:lnTo>
                  <a:pt x="14436" y="101649"/>
                </a:lnTo>
                <a:close/>
              </a:path>
              <a:path w="416560" h="103505">
                <a:moveTo>
                  <a:pt x="83978" y="67865"/>
                </a:moveTo>
                <a:lnTo>
                  <a:pt x="70246" y="67865"/>
                </a:lnTo>
                <a:lnTo>
                  <a:pt x="48815" y="13096"/>
                </a:lnTo>
                <a:lnTo>
                  <a:pt x="61846" y="13096"/>
                </a:lnTo>
                <a:lnTo>
                  <a:pt x="83978" y="67865"/>
                </a:lnTo>
                <a:close/>
              </a:path>
              <a:path w="416560" h="103505">
                <a:moveTo>
                  <a:pt x="97631" y="101649"/>
                </a:moveTo>
                <a:lnTo>
                  <a:pt x="83045" y="101649"/>
                </a:lnTo>
                <a:lnTo>
                  <a:pt x="74115" y="79027"/>
                </a:lnTo>
                <a:lnTo>
                  <a:pt x="88489" y="79027"/>
                </a:lnTo>
                <a:lnTo>
                  <a:pt x="97631" y="101649"/>
                </a:lnTo>
                <a:close/>
              </a:path>
              <a:path w="416560" h="103505">
                <a:moveTo>
                  <a:pt x="175139" y="39141"/>
                </a:moveTo>
                <a:lnTo>
                  <a:pt x="163680" y="39141"/>
                </a:lnTo>
                <a:lnTo>
                  <a:pt x="163680" y="0"/>
                </a:lnTo>
                <a:lnTo>
                  <a:pt x="175139" y="0"/>
                </a:lnTo>
                <a:lnTo>
                  <a:pt x="175139" y="39141"/>
                </a:lnTo>
                <a:close/>
              </a:path>
              <a:path w="416560" h="103505">
                <a:moveTo>
                  <a:pt x="144084" y="103435"/>
                </a:moveTo>
                <a:lnTo>
                  <a:pt x="138825" y="103435"/>
                </a:lnTo>
                <a:lnTo>
                  <a:pt x="131811" y="102784"/>
                </a:lnTo>
                <a:lnTo>
                  <a:pt x="106641" y="73232"/>
                </a:lnTo>
                <a:lnTo>
                  <a:pt x="106083" y="64888"/>
                </a:lnTo>
                <a:lnTo>
                  <a:pt x="106650" y="56489"/>
                </a:lnTo>
                <a:lnTo>
                  <a:pt x="131876" y="26854"/>
                </a:lnTo>
                <a:lnTo>
                  <a:pt x="138825" y="26193"/>
                </a:lnTo>
                <a:lnTo>
                  <a:pt x="143786" y="26193"/>
                </a:lnTo>
                <a:lnTo>
                  <a:pt x="148449" y="27334"/>
                </a:lnTo>
                <a:lnTo>
                  <a:pt x="157181" y="31899"/>
                </a:lnTo>
                <a:lnTo>
                  <a:pt x="160802" y="35073"/>
                </a:lnTo>
                <a:lnTo>
                  <a:pt x="161785" y="36463"/>
                </a:lnTo>
                <a:lnTo>
                  <a:pt x="134509" y="36463"/>
                </a:lnTo>
                <a:lnTo>
                  <a:pt x="128754" y="39042"/>
                </a:lnTo>
                <a:lnTo>
                  <a:pt x="124389" y="44202"/>
                </a:lnTo>
                <a:lnTo>
                  <a:pt x="120122" y="49361"/>
                </a:lnTo>
                <a:lnTo>
                  <a:pt x="117989" y="56257"/>
                </a:lnTo>
                <a:lnTo>
                  <a:pt x="117989" y="73322"/>
                </a:lnTo>
                <a:lnTo>
                  <a:pt x="120122" y="80168"/>
                </a:lnTo>
                <a:lnTo>
                  <a:pt x="128655" y="90686"/>
                </a:lnTo>
                <a:lnTo>
                  <a:pt x="134409" y="93315"/>
                </a:lnTo>
                <a:lnTo>
                  <a:pt x="161776" y="93315"/>
                </a:lnTo>
                <a:lnTo>
                  <a:pt x="161000" y="94406"/>
                </a:lnTo>
                <a:lnTo>
                  <a:pt x="157478" y="97482"/>
                </a:lnTo>
                <a:lnTo>
                  <a:pt x="153113" y="99863"/>
                </a:lnTo>
                <a:lnTo>
                  <a:pt x="148846" y="102244"/>
                </a:lnTo>
                <a:lnTo>
                  <a:pt x="144084" y="103435"/>
                </a:lnTo>
                <a:close/>
              </a:path>
              <a:path w="416560" h="103505">
                <a:moveTo>
                  <a:pt x="161776" y="93315"/>
                </a:moveTo>
                <a:lnTo>
                  <a:pt x="146217" y="93315"/>
                </a:lnTo>
                <a:lnTo>
                  <a:pt x="150532" y="92223"/>
                </a:lnTo>
                <a:lnTo>
                  <a:pt x="154600" y="90041"/>
                </a:lnTo>
                <a:lnTo>
                  <a:pt x="158669" y="87759"/>
                </a:lnTo>
                <a:lnTo>
                  <a:pt x="161695" y="84980"/>
                </a:lnTo>
                <a:lnTo>
                  <a:pt x="163680" y="81706"/>
                </a:lnTo>
                <a:lnTo>
                  <a:pt x="163680" y="48369"/>
                </a:lnTo>
                <a:lnTo>
                  <a:pt x="161695" y="45095"/>
                </a:lnTo>
                <a:lnTo>
                  <a:pt x="158669" y="42316"/>
                </a:lnTo>
                <a:lnTo>
                  <a:pt x="154600" y="40035"/>
                </a:lnTo>
                <a:lnTo>
                  <a:pt x="150532" y="37654"/>
                </a:lnTo>
                <a:lnTo>
                  <a:pt x="146217" y="36463"/>
                </a:lnTo>
                <a:lnTo>
                  <a:pt x="161785" y="36463"/>
                </a:lnTo>
                <a:lnTo>
                  <a:pt x="163680" y="39141"/>
                </a:lnTo>
                <a:lnTo>
                  <a:pt x="175139" y="39141"/>
                </a:lnTo>
                <a:lnTo>
                  <a:pt x="175139" y="90635"/>
                </a:lnTo>
                <a:lnTo>
                  <a:pt x="163680" y="90635"/>
                </a:lnTo>
                <a:lnTo>
                  <a:pt x="161776" y="93315"/>
                </a:lnTo>
                <a:close/>
              </a:path>
              <a:path w="416560" h="103505">
                <a:moveTo>
                  <a:pt x="175139" y="101649"/>
                </a:moveTo>
                <a:lnTo>
                  <a:pt x="163680" y="101649"/>
                </a:lnTo>
                <a:lnTo>
                  <a:pt x="163680" y="90635"/>
                </a:lnTo>
                <a:lnTo>
                  <a:pt x="175139" y="90635"/>
                </a:lnTo>
                <a:lnTo>
                  <a:pt x="175139" y="101649"/>
                </a:lnTo>
                <a:close/>
              </a:path>
              <a:path w="416560" h="103505">
                <a:moveTo>
                  <a:pt x="219833" y="38695"/>
                </a:moveTo>
                <a:lnTo>
                  <a:pt x="209488" y="38695"/>
                </a:lnTo>
                <a:lnTo>
                  <a:pt x="211175" y="35718"/>
                </a:lnTo>
                <a:lnTo>
                  <a:pt x="214400" y="32891"/>
                </a:lnTo>
                <a:lnTo>
                  <a:pt x="223925" y="27533"/>
                </a:lnTo>
                <a:lnTo>
                  <a:pt x="228589" y="26193"/>
                </a:lnTo>
                <a:lnTo>
                  <a:pt x="238907" y="26193"/>
                </a:lnTo>
                <a:lnTo>
                  <a:pt x="243371" y="27533"/>
                </a:lnTo>
                <a:lnTo>
                  <a:pt x="246547" y="30212"/>
                </a:lnTo>
                <a:lnTo>
                  <a:pt x="249722" y="32791"/>
                </a:lnTo>
                <a:lnTo>
                  <a:pt x="251855" y="36016"/>
                </a:lnTo>
                <a:lnTo>
                  <a:pt x="251981" y="36463"/>
                </a:lnTo>
                <a:lnTo>
                  <a:pt x="225066" y="36463"/>
                </a:lnTo>
                <a:lnTo>
                  <a:pt x="221394" y="37654"/>
                </a:lnTo>
                <a:lnTo>
                  <a:pt x="219833" y="38695"/>
                </a:lnTo>
                <a:close/>
              </a:path>
              <a:path w="416560" h="103505">
                <a:moveTo>
                  <a:pt x="262025" y="39885"/>
                </a:moveTo>
                <a:lnTo>
                  <a:pt x="252946" y="39885"/>
                </a:lnTo>
                <a:lnTo>
                  <a:pt x="255526" y="35917"/>
                </a:lnTo>
                <a:lnTo>
                  <a:pt x="259148" y="32643"/>
                </a:lnTo>
                <a:lnTo>
                  <a:pt x="268474" y="27483"/>
                </a:lnTo>
                <a:lnTo>
                  <a:pt x="273087" y="26193"/>
                </a:lnTo>
                <a:lnTo>
                  <a:pt x="277652" y="26193"/>
                </a:lnTo>
                <a:lnTo>
                  <a:pt x="286702" y="27589"/>
                </a:lnTo>
                <a:lnTo>
                  <a:pt x="293167" y="31774"/>
                </a:lnTo>
                <a:lnTo>
                  <a:pt x="295774" y="36463"/>
                </a:lnTo>
                <a:lnTo>
                  <a:pt x="269466" y="36463"/>
                </a:lnTo>
                <a:lnTo>
                  <a:pt x="265696" y="37603"/>
                </a:lnTo>
                <a:lnTo>
                  <a:pt x="262025" y="39885"/>
                </a:lnTo>
                <a:close/>
              </a:path>
              <a:path w="416560" h="103505">
                <a:moveTo>
                  <a:pt x="209488" y="101649"/>
                </a:moveTo>
                <a:lnTo>
                  <a:pt x="198029" y="101649"/>
                </a:lnTo>
                <a:lnTo>
                  <a:pt x="198029" y="27979"/>
                </a:lnTo>
                <a:lnTo>
                  <a:pt x="209488" y="27979"/>
                </a:lnTo>
                <a:lnTo>
                  <a:pt x="209488" y="38695"/>
                </a:lnTo>
                <a:lnTo>
                  <a:pt x="219833" y="38695"/>
                </a:lnTo>
                <a:lnTo>
                  <a:pt x="217822" y="40035"/>
                </a:lnTo>
                <a:lnTo>
                  <a:pt x="214251" y="42316"/>
                </a:lnTo>
                <a:lnTo>
                  <a:pt x="211473" y="44946"/>
                </a:lnTo>
                <a:lnTo>
                  <a:pt x="209588" y="47773"/>
                </a:lnTo>
                <a:lnTo>
                  <a:pt x="209488" y="101649"/>
                </a:lnTo>
                <a:close/>
              </a:path>
              <a:path w="416560" h="103505">
                <a:moveTo>
                  <a:pt x="253839" y="101649"/>
                </a:moveTo>
                <a:lnTo>
                  <a:pt x="242380" y="101649"/>
                </a:lnTo>
                <a:lnTo>
                  <a:pt x="242380" y="41523"/>
                </a:lnTo>
                <a:lnTo>
                  <a:pt x="237865" y="36463"/>
                </a:lnTo>
                <a:lnTo>
                  <a:pt x="251981" y="36463"/>
                </a:lnTo>
                <a:lnTo>
                  <a:pt x="252946" y="39885"/>
                </a:lnTo>
                <a:lnTo>
                  <a:pt x="262025" y="39885"/>
                </a:lnTo>
                <a:lnTo>
                  <a:pt x="258453" y="42168"/>
                </a:lnTo>
                <a:lnTo>
                  <a:pt x="255724" y="44797"/>
                </a:lnTo>
                <a:lnTo>
                  <a:pt x="253839" y="47773"/>
                </a:lnTo>
                <a:lnTo>
                  <a:pt x="253839" y="101649"/>
                </a:lnTo>
                <a:close/>
              </a:path>
              <a:path w="416560" h="103505">
                <a:moveTo>
                  <a:pt x="298339" y="101649"/>
                </a:moveTo>
                <a:lnTo>
                  <a:pt x="286879" y="101649"/>
                </a:lnTo>
                <a:lnTo>
                  <a:pt x="286879" y="41523"/>
                </a:lnTo>
                <a:lnTo>
                  <a:pt x="282365" y="36463"/>
                </a:lnTo>
                <a:lnTo>
                  <a:pt x="295774" y="36463"/>
                </a:lnTo>
                <a:lnTo>
                  <a:pt x="297046" y="38751"/>
                </a:lnTo>
                <a:lnTo>
                  <a:pt x="298240" y="47773"/>
                </a:lnTo>
                <a:lnTo>
                  <a:pt x="298339" y="101649"/>
                </a:lnTo>
                <a:close/>
              </a:path>
              <a:path w="416560" h="103505">
                <a:moveTo>
                  <a:pt x="328907" y="17562"/>
                </a:moveTo>
                <a:lnTo>
                  <a:pt x="324739" y="17562"/>
                </a:lnTo>
                <a:lnTo>
                  <a:pt x="322904" y="16818"/>
                </a:lnTo>
                <a:lnTo>
                  <a:pt x="321317" y="15329"/>
                </a:lnTo>
                <a:lnTo>
                  <a:pt x="319828" y="13841"/>
                </a:lnTo>
                <a:lnTo>
                  <a:pt x="319084" y="12055"/>
                </a:lnTo>
                <a:lnTo>
                  <a:pt x="319084" y="7788"/>
                </a:lnTo>
                <a:lnTo>
                  <a:pt x="319828" y="5953"/>
                </a:lnTo>
                <a:lnTo>
                  <a:pt x="322904" y="2877"/>
                </a:lnTo>
                <a:lnTo>
                  <a:pt x="324739" y="2084"/>
                </a:lnTo>
                <a:lnTo>
                  <a:pt x="328907" y="2084"/>
                </a:lnTo>
                <a:lnTo>
                  <a:pt x="330693" y="2877"/>
                </a:lnTo>
                <a:lnTo>
                  <a:pt x="332181" y="4465"/>
                </a:lnTo>
                <a:lnTo>
                  <a:pt x="333769" y="5953"/>
                </a:lnTo>
                <a:lnTo>
                  <a:pt x="334563" y="7788"/>
                </a:lnTo>
                <a:lnTo>
                  <a:pt x="334563" y="12055"/>
                </a:lnTo>
                <a:lnTo>
                  <a:pt x="333769" y="13841"/>
                </a:lnTo>
                <a:lnTo>
                  <a:pt x="332181" y="15329"/>
                </a:lnTo>
                <a:lnTo>
                  <a:pt x="330693" y="16818"/>
                </a:lnTo>
                <a:lnTo>
                  <a:pt x="328907" y="17562"/>
                </a:lnTo>
                <a:close/>
              </a:path>
              <a:path w="416560" h="103505">
                <a:moveTo>
                  <a:pt x="332628" y="101649"/>
                </a:moveTo>
                <a:lnTo>
                  <a:pt x="321168" y="101649"/>
                </a:lnTo>
                <a:lnTo>
                  <a:pt x="321168" y="27979"/>
                </a:lnTo>
                <a:lnTo>
                  <a:pt x="332628" y="27979"/>
                </a:lnTo>
                <a:lnTo>
                  <a:pt x="332628" y="101649"/>
                </a:lnTo>
                <a:close/>
              </a:path>
              <a:path w="416560" h="103505">
                <a:moveTo>
                  <a:pt x="378170" y="38695"/>
                </a:moveTo>
                <a:lnTo>
                  <a:pt x="366918" y="38695"/>
                </a:lnTo>
                <a:lnTo>
                  <a:pt x="369994" y="35024"/>
                </a:lnTo>
                <a:lnTo>
                  <a:pt x="373863" y="32047"/>
                </a:lnTo>
                <a:lnTo>
                  <a:pt x="378526" y="29765"/>
                </a:lnTo>
                <a:lnTo>
                  <a:pt x="383189" y="27384"/>
                </a:lnTo>
                <a:lnTo>
                  <a:pt x="388051" y="26193"/>
                </a:lnTo>
                <a:lnTo>
                  <a:pt x="393112" y="26193"/>
                </a:lnTo>
                <a:lnTo>
                  <a:pt x="403334" y="27682"/>
                </a:lnTo>
                <a:lnTo>
                  <a:pt x="410636" y="32147"/>
                </a:lnTo>
                <a:lnTo>
                  <a:pt x="413177" y="36463"/>
                </a:lnTo>
                <a:lnTo>
                  <a:pt x="384380" y="36463"/>
                </a:lnTo>
                <a:lnTo>
                  <a:pt x="380163" y="37603"/>
                </a:lnTo>
                <a:lnTo>
                  <a:pt x="378170" y="38695"/>
                </a:lnTo>
                <a:close/>
              </a:path>
              <a:path w="416560" h="103505">
                <a:moveTo>
                  <a:pt x="366918" y="101649"/>
                </a:moveTo>
                <a:lnTo>
                  <a:pt x="355458" y="101649"/>
                </a:lnTo>
                <a:lnTo>
                  <a:pt x="355458" y="27979"/>
                </a:lnTo>
                <a:lnTo>
                  <a:pt x="366918" y="27979"/>
                </a:lnTo>
                <a:lnTo>
                  <a:pt x="366918" y="38695"/>
                </a:lnTo>
                <a:lnTo>
                  <a:pt x="378170" y="38695"/>
                </a:lnTo>
                <a:lnTo>
                  <a:pt x="375996" y="39885"/>
                </a:lnTo>
                <a:lnTo>
                  <a:pt x="371928" y="42168"/>
                </a:lnTo>
                <a:lnTo>
                  <a:pt x="368902" y="44847"/>
                </a:lnTo>
                <a:lnTo>
                  <a:pt x="366918" y="47923"/>
                </a:lnTo>
                <a:lnTo>
                  <a:pt x="366918" y="101649"/>
                </a:lnTo>
                <a:close/>
              </a:path>
              <a:path w="416560" h="103505">
                <a:moveTo>
                  <a:pt x="416477" y="101649"/>
                </a:moveTo>
                <a:lnTo>
                  <a:pt x="405166" y="101649"/>
                </a:lnTo>
                <a:lnTo>
                  <a:pt x="405166" y="46980"/>
                </a:lnTo>
                <a:lnTo>
                  <a:pt x="403628" y="42565"/>
                </a:lnTo>
                <a:lnTo>
                  <a:pt x="400553" y="40183"/>
                </a:lnTo>
                <a:lnTo>
                  <a:pt x="397576" y="37703"/>
                </a:lnTo>
                <a:lnTo>
                  <a:pt x="393608" y="36463"/>
                </a:lnTo>
                <a:lnTo>
                  <a:pt x="413177" y="36463"/>
                </a:lnTo>
                <a:lnTo>
                  <a:pt x="415017" y="39588"/>
                </a:lnTo>
                <a:lnTo>
                  <a:pt x="416477" y="50006"/>
                </a:lnTo>
                <a:lnTo>
                  <a:pt x="416477" y="101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6512" y="4161855"/>
            <a:ext cx="299085" cy="103505"/>
          </a:xfrm>
          <a:custGeom>
            <a:avLst/>
            <a:gdLst/>
            <a:ahLst/>
            <a:cxnLst/>
            <a:rect l="l" t="t" r="r" b="b"/>
            <a:pathLst>
              <a:path w="299085" h="103504">
                <a:moveTo>
                  <a:pt x="41373" y="103435"/>
                </a:moveTo>
                <a:lnTo>
                  <a:pt x="6111" y="86794"/>
                </a:lnTo>
                <a:lnTo>
                  <a:pt x="0" y="62210"/>
                </a:lnTo>
                <a:lnTo>
                  <a:pt x="0" y="0"/>
                </a:lnTo>
                <a:lnTo>
                  <a:pt x="12650" y="0"/>
                </a:lnTo>
                <a:lnTo>
                  <a:pt x="12749" y="71540"/>
                </a:lnTo>
                <a:lnTo>
                  <a:pt x="15080" y="78630"/>
                </a:lnTo>
                <a:lnTo>
                  <a:pt x="24804" y="89545"/>
                </a:lnTo>
                <a:lnTo>
                  <a:pt x="31947" y="92273"/>
                </a:lnTo>
                <a:lnTo>
                  <a:pt x="72530" y="92273"/>
                </a:lnTo>
                <a:lnTo>
                  <a:pt x="72181" y="92719"/>
                </a:lnTo>
                <a:lnTo>
                  <a:pt x="66293" y="97408"/>
                </a:lnTo>
                <a:lnTo>
                  <a:pt x="59195" y="100756"/>
                </a:lnTo>
                <a:lnTo>
                  <a:pt x="50889" y="102765"/>
                </a:lnTo>
                <a:lnTo>
                  <a:pt x="41373" y="103435"/>
                </a:lnTo>
                <a:close/>
              </a:path>
              <a:path w="299085" h="103504">
                <a:moveTo>
                  <a:pt x="72530" y="92273"/>
                </a:moveTo>
                <a:lnTo>
                  <a:pt x="50898" y="92273"/>
                </a:lnTo>
                <a:lnTo>
                  <a:pt x="58091" y="89545"/>
                </a:lnTo>
                <a:lnTo>
                  <a:pt x="67815" y="78630"/>
                </a:lnTo>
                <a:lnTo>
                  <a:pt x="70147" y="71540"/>
                </a:lnTo>
                <a:lnTo>
                  <a:pt x="70246" y="0"/>
                </a:lnTo>
                <a:lnTo>
                  <a:pt x="82896" y="0"/>
                </a:lnTo>
                <a:lnTo>
                  <a:pt x="82886" y="62210"/>
                </a:lnTo>
                <a:lnTo>
                  <a:pt x="76869" y="86729"/>
                </a:lnTo>
                <a:lnTo>
                  <a:pt x="72530" y="92273"/>
                </a:lnTo>
                <a:close/>
              </a:path>
              <a:path w="299085" h="103504">
                <a:moveTo>
                  <a:pt x="154817" y="94207"/>
                </a:moveTo>
                <a:lnTo>
                  <a:pt x="135701" y="94207"/>
                </a:lnTo>
                <a:lnTo>
                  <a:pt x="139967" y="93017"/>
                </a:lnTo>
                <a:lnTo>
                  <a:pt x="142845" y="90635"/>
                </a:lnTo>
                <a:lnTo>
                  <a:pt x="145821" y="88254"/>
                </a:lnTo>
                <a:lnTo>
                  <a:pt x="147309" y="85228"/>
                </a:lnTo>
                <a:lnTo>
                  <a:pt x="147309" y="78283"/>
                </a:lnTo>
                <a:lnTo>
                  <a:pt x="117246" y="66427"/>
                </a:lnTo>
                <a:lnTo>
                  <a:pt x="111541" y="63996"/>
                </a:lnTo>
                <a:lnTo>
                  <a:pt x="107573" y="60721"/>
                </a:lnTo>
                <a:lnTo>
                  <a:pt x="103703" y="57448"/>
                </a:lnTo>
                <a:lnTo>
                  <a:pt x="101768" y="52982"/>
                </a:lnTo>
                <a:lnTo>
                  <a:pt x="101768" y="41175"/>
                </a:lnTo>
                <a:lnTo>
                  <a:pt x="104249" y="36115"/>
                </a:lnTo>
                <a:lnTo>
                  <a:pt x="114171" y="28178"/>
                </a:lnTo>
                <a:lnTo>
                  <a:pt x="120818" y="26193"/>
                </a:lnTo>
                <a:lnTo>
                  <a:pt x="129153" y="26193"/>
                </a:lnTo>
                <a:lnTo>
                  <a:pt x="137115" y="26863"/>
                </a:lnTo>
                <a:lnTo>
                  <a:pt x="144333" y="28872"/>
                </a:lnTo>
                <a:lnTo>
                  <a:pt x="150807" y="32221"/>
                </a:lnTo>
                <a:lnTo>
                  <a:pt x="154900" y="35570"/>
                </a:lnTo>
                <a:lnTo>
                  <a:pt x="124092" y="35570"/>
                </a:lnTo>
                <a:lnTo>
                  <a:pt x="120124" y="36711"/>
                </a:lnTo>
                <a:lnTo>
                  <a:pt x="117246" y="38993"/>
                </a:lnTo>
                <a:lnTo>
                  <a:pt x="114369" y="41175"/>
                </a:lnTo>
                <a:lnTo>
                  <a:pt x="112931" y="43854"/>
                </a:lnTo>
                <a:lnTo>
                  <a:pt x="112931" y="50006"/>
                </a:lnTo>
                <a:lnTo>
                  <a:pt x="114517" y="52387"/>
                </a:lnTo>
                <a:lnTo>
                  <a:pt x="117693" y="54173"/>
                </a:lnTo>
                <a:lnTo>
                  <a:pt x="120967" y="55860"/>
                </a:lnTo>
                <a:lnTo>
                  <a:pt x="126969" y="57596"/>
                </a:lnTo>
                <a:lnTo>
                  <a:pt x="135701" y="59382"/>
                </a:lnTo>
                <a:lnTo>
                  <a:pt x="143142" y="61168"/>
                </a:lnTo>
                <a:lnTo>
                  <a:pt x="148798" y="63797"/>
                </a:lnTo>
                <a:lnTo>
                  <a:pt x="156537" y="70742"/>
                </a:lnTo>
                <a:lnTo>
                  <a:pt x="158471" y="75406"/>
                </a:lnTo>
                <a:lnTo>
                  <a:pt x="158351" y="88254"/>
                </a:lnTo>
                <a:lnTo>
                  <a:pt x="155842" y="93414"/>
                </a:lnTo>
                <a:lnTo>
                  <a:pt x="154817" y="94207"/>
                </a:lnTo>
                <a:close/>
              </a:path>
              <a:path w="299085" h="103504">
                <a:moveTo>
                  <a:pt x="151179" y="44797"/>
                </a:moveTo>
                <a:lnTo>
                  <a:pt x="148897" y="42118"/>
                </a:lnTo>
                <a:lnTo>
                  <a:pt x="145871" y="39935"/>
                </a:lnTo>
                <a:lnTo>
                  <a:pt x="142101" y="38249"/>
                </a:lnTo>
                <a:lnTo>
                  <a:pt x="138330" y="36463"/>
                </a:lnTo>
                <a:lnTo>
                  <a:pt x="134014" y="35570"/>
                </a:lnTo>
                <a:lnTo>
                  <a:pt x="154900" y="35570"/>
                </a:lnTo>
                <a:lnTo>
                  <a:pt x="156537" y="36909"/>
                </a:lnTo>
                <a:lnTo>
                  <a:pt x="151179" y="44797"/>
                </a:lnTo>
                <a:close/>
              </a:path>
              <a:path w="299085" h="103504">
                <a:moveTo>
                  <a:pt x="138280" y="103435"/>
                </a:moveTo>
                <a:lnTo>
                  <a:pt x="129450" y="103435"/>
                </a:lnTo>
                <a:lnTo>
                  <a:pt x="120622" y="102710"/>
                </a:lnTo>
                <a:lnTo>
                  <a:pt x="112744" y="100533"/>
                </a:lnTo>
                <a:lnTo>
                  <a:pt x="105814" y="96905"/>
                </a:lnTo>
                <a:lnTo>
                  <a:pt x="99834" y="91826"/>
                </a:lnTo>
                <a:lnTo>
                  <a:pt x="105787" y="83641"/>
                </a:lnTo>
                <a:lnTo>
                  <a:pt x="108168" y="86519"/>
                </a:lnTo>
                <a:lnTo>
                  <a:pt x="111491" y="88999"/>
                </a:lnTo>
                <a:lnTo>
                  <a:pt x="115758" y="91082"/>
                </a:lnTo>
                <a:lnTo>
                  <a:pt x="120124" y="93166"/>
                </a:lnTo>
                <a:lnTo>
                  <a:pt x="124886" y="94207"/>
                </a:lnTo>
                <a:lnTo>
                  <a:pt x="154817" y="94207"/>
                </a:lnTo>
                <a:lnTo>
                  <a:pt x="150584" y="97482"/>
                </a:lnTo>
                <a:lnTo>
                  <a:pt x="145325" y="101451"/>
                </a:lnTo>
                <a:lnTo>
                  <a:pt x="138280" y="103435"/>
                </a:lnTo>
                <a:close/>
              </a:path>
              <a:path w="299085" h="103504">
                <a:moveTo>
                  <a:pt x="210287" y="103435"/>
                </a:moveTo>
                <a:lnTo>
                  <a:pt x="175387" y="80292"/>
                </a:lnTo>
                <a:lnTo>
                  <a:pt x="172783" y="64740"/>
                </a:lnTo>
                <a:lnTo>
                  <a:pt x="173425" y="56945"/>
                </a:lnTo>
                <a:lnTo>
                  <a:pt x="201609" y="26891"/>
                </a:lnTo>
                <a:lnTo>
                  <a:pt x="209097" y="26193"/>
                </a:lnTo>
                <a:lnTo>
                  <a:pt x="216634" y="26891"/>
                </a:lnTo>
                <a:lnTo>
                  <a:pt x="223347" y="28947"/>
                </a:lnTo>
                <a:lnTo>
                  <a:pt x="229328" y="32388"/>
                </a:lnTo>
                <a:lnTo>
                  <a:pt x="232934" y="35718"/>
                </a:lnTo>
                <a:lnTo>
                  <a:pt x="202102" y="35718"/>
                </a:lnTo>
                <a:lnTo>
                  <a:pt x="196397" y="38099"/>
                </a:lnTo>
                <a:lnTo>
                  <a:pt x="191833" y="42862"/>
                </a:lnTo>
                <a:lnTo>
                  <a:pt x="187368" y="47624"/>
                </a:lnTo>
                <a:lnTo>
                  <a:pt x="185037" y="53379"/>
                </a:lnTo>
                <a:lnTo>
                  <a:pt x="184837" y="60126"/>
                </a:lnTo>
                <a:lnTo>
                  <a:pt x="243962" y="60126"/>
                </a:lnTo>
                <a:lnTo>
                  <a:pt x="244303" y="64740"/>
                </a:lnTo>
                <a:lnTo>
                  <a:pt x="244369" y="68609"/>
                </a:lnTo>
                <a:lnTo>
                  <a:pt x="184837" y="68609"/>
                </a:lnTo>
                <a:lnTo>
                  <a:pt x="185235" y="76150"/>
                </a:lnTo>
                <a:lnTo>
                  <a:pt x="187914" y="82301"/>
                </a:lnTo>
                <a:lnTo>
                  <a:pt x="192875" y="87064"/>
                </a:lnTo>
                <a:lnTo>
                  <a:pt x="197934" y="91727"/>
                </a:lnTo>
                <a:lnTo>
                  <a:pt x="204087" y="94059"/>
                </a:lnTo>
                <a:lnTo>
                  <a:pt x="237385" y="94059"/>
                </a:lnTo>
                <a:lnTo>
                  <a:pt x="233532" y="97156"/>
                </a:lnTo>
                <a:lnTo>
                  <a:pt x="226621" y="100645"/>
                </a:lnTo>
                <a:lnTo>
                  <a:pt x="218873" y="102737"/>
                </a:lnTo>
                <a:lnTo>
                  <a:pt x="210287" y="103435"/>
                </a:lnTo>
                <a:close/>
              </a:path>
              <a:path w="299085" h="103504">
                <a:moveTo>
                  <a:pt x="243962" y="60126"/>
                </a:moveTo>
                <a:lnTo>
                  <a:pt x="233207" y="60126"/>
                </a:lnTo>
                <a:lnTo>
                  <a:pt x="233207" y="53379"/>
                </a:lnTo>
                <a:lnTo>
                  <a:pt x="230975" y="47624"/>
                </a:lnTo>
                <a:lnTo>
                  <a:pt x="222045" y="38099"/>
                </a:lnTo>
                <a:lnTo>
                  <a:pt x="216191" y="35718"/>
                </a:lnTo>
                <a:lnTo>
                  <a:pt x="232934" y="35718"/>
                </a:lnTo>
                <a:lnTo>
                  <a:pt x="234546" y="37207"/>
                </a:lnTo>
                <a:lnTo>
                  <a:pt x="238844" y="43113"/>
                </a:lnTo>
                <a:lnTo>
                  <a:pt x="241913" y="49820"/>
                </a:lnTo>
                <a:lnTo>
                  <a:pt x="243755" y="57326"/>
                </a:lnTo>
                <a:lnTo>
                  <a:pt x="243962" y="60126"/>
                </a:lnTo>
                <a:close/>
              </a:path>
              <a:path w="299085" h="103504">
                <a:moveTo>
                  <a:pt x="237385" y="94059"/>
                </a:moveTo>
                <a:lnTo>
                  <a:pt x="220259" y="94059"/>
                </a:lnTo>
                <a:lnTo>
                  <a:pt x="227849" y="90934"/>
                </a:lnTo>
                <a:lnTo>
                  <a:pt x="234100" y="84682"/>
                </a:lnTo>
                <a:lnTo>
                  <a:pt x="239606" y="92273"/>
                </a:lnTo>
                <a:lnTo>
                  <a:pt x="237385" y="94059"/>
                </a:lnTo>
                <a:close/>
              </a:path>
              <a:path w="299085" h="103504">
                <a:moveTo>
                  <a:pt x="285594" y="39885"/>
                </a:moveTo>
                <a:lnTo>
                  <a:pt x="274360" y="39885"/>
                </a:lnTo>
                <a:lnTo>
                  <a:pt x="279680" y="34025"/>
                </a:lnTo>
                <a:lnTo>
                  <a:pt x="285522" y="29840"/>
                </a:lnTo>
                <a:lnTo>
                  <a:pt x="291884" y="27328"/>
                </a:lnTo>
                <a:lnTo>
                  <a:pt x="298768" y="26491"/>
                </a:lnTo>
                <a:lnTo>
                  <a:pt x="298768" y="37802"/>
                </a:lnTo>
                <a:lnTo>
                  <a:pt x="290830" y="37802"/>
                </a:lnTo>
                <a:lnTo>
                  <a:pt x="287010" y="39042"/>
                </a:lnTo>
                <a:lnTo>
                  <a:pt x="285594" y="39885"/>
                </a:lnTo>
                <a:close/>
              </a:path>
              <a:path w="299085" h="103504">
                <a:moveTo>
                  <a:pt x="274360" y="101649"/>
                </a:moveTo>
                <a:lnTo>
                  <a:pt x="262900" y="101649"/>
                </a:lnTo>
                <a:lnTo>
                  <a:pt x="262900" y="27979"/>
                </a:lnTo>
                <a:lnTo>
                  <a:pt x="274360" y="27979"/>
                </a:lnTo>
                <a:lnTo>
                  <a:pt x="274360" y="39885"/>
                </a:lnTo>
                <a:lnTo>
                  <a:pt x="285594" y="39885"/>
                </a:lnTo>
                <a:lnTo>
                  <a:pt x="278676" y="44003"/>
                </a:lnTo>
                <a:lnTo>
                  <a:pt x="275848" y="46682"/>
                </a:lnTo>
                <a:lnTo>
                  <a:pt x="274360" y="49560"/>
                </a:lnTo>
                <a:lnTo>
                  <a:pt x="274360" y="101649"/>
                </a:lnTo>
                <a:close/>
              </a:path>
              <a:path w="299085" h="103504">
                <a:moveTo>
                  <a:pt x="298768" y="38249"/>
                </a:moveTo>
                <a:lnTo>
                  <a:pt x="294302" y="37802"/>
                </a:lnTo>
                <a:lnTo>
                  <a:pt x="298768" y="37802"/>
                </a:lnTo>
                <a:lnTo>
                  <a:pt x="298768" y="38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8846" y="2317670"/>
            <a:ext cx="1459865" cy="0"/>
          </a:xfrm>
          <a:custGeom>
            <a:avLst/>
            <a:gdLst/>
            <a:ahLst/>
            <a:cxnLst/>
            <a:rect l="l" t="t" r="r" b="b"/>
            <a:pathLst>
              <a:path w="1459864">
                <a:moveTo>
                  <a:pt x="0" y="0"/>
                </a:moveTo>
                <a:lnTo>
                  <a:pt x="14593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8193" y="23019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8193" y="23019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3646" y="3836267"/>
            <a:ext cx="1459865" cy="0"/>
          </a:xfrm>
          <a:custGeom>
            <a:avLst/>
            <a:gdLst/>
            <a:ahLst/>
            <a:cxnLst/>
            <a:rect l="l" t="t" r="r" b="b"/>
            <a:pathLst>
              <a:path w="1459864">
                <a:moveTo>
                  <a:pt x="0" y="0"/>
                </a:moveTo>
                <a:lnTo>
                  <a:pt x="14593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993" y="38205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993" y="38205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8061" y="2163076"/>
            <a:ext cx="603250" cy="107314"/>
          </a:xfrm>
          <a:custGeom>
            <a:avLst/>
            <a:gdLst/>
            <a:ahLst/>
            <a:cxnLst/>
            <a:rect l="l" t="t" r="r" b="b"/>
            <a:pathLst>
              <a:path w="603250" h="107314">
                <a:moveTo>
                  <a:pt x="18454" y="32444"/>
                </a:moveTo>
                <a:lnTo>
                  <a:pt x="9376" y="32444"/>
                </a:lnTo>
                <a:lnTo>
                  <a:pt x="14932" y="25202"/>
                </a:lnTo>
                <a:lnTo>
                  <a:pt x="21579" y="21579"/>
                </a:lnTo>
                <a:lnTo>
                  <a:pt x="29318" y="21579"/>
                </a:lnTo>
                <a:lnTo>
                  <a:pt x="29318" y="30659"/>
                </a:lnTo>
                <a:lnTo>
                  <a:pt x="22820" y="30659"/>
                </a:lnTo>
                <a:lnTo>
                  <a:pt x="19694" y="31701"/>
                </a:lnTo>
                <a:lnTo>
                  <a:pt x="18454" y="32444"/>
                </a:lnTo>
                <a:close/>
              </a:path>
              <a:path w="603250" h="107314">
                <a:moveTo>
                  <a:pt x="9376" y="82599"/>
                </a:moveTo>
                <a:lnTo>
                  <a:pt x="0" y="82599"/>
                </a:lnTo>
                <a:lnTo>
                  <a:pt x="0" y="22770"/>
                </a:lnTo>
                <a:lnTo>
                  <a:pt x="9376" y="22770"/>
                </a:lnTo>
                <a:lnTo>
                  <a:pt x="9376" y="32444"/>
                </a:lnTo>
                <a:lnTo>
                  <a:pt x="18454" y="32444"/>
                </a:lnTo>
                <a:lnTo>
                  <a:pt x="16221" y="33784"/>
                </a:lnTo>
                <a:lnTo>
                  <a:pt x="12849" y="35768"/>
                </a:lnTo>
                <a:lnTo>
                  <a:pt x="10567" y="37901"/>
                </a:lnTo>
                <a:lnTo>
                  <a:pt x="9376" y="40183"/>
                </a:lnTo>
                <a:lnTo>
                  <a:pt x="9376" y="82599"/>
                </a:lnTo>
                <a:close/>
              </a:path>
              <a:path w="603250" h="107314">
                <a:moveTo>
                  <a:pt x="29318" y="31105"/>
                </a:moveTo>
                <a:lnTo>
                  <a:pt x="25598" y="30659"/>
                </a:lnTo>
                <a:lnTo>
                  <a:pt x="29318" y="30659"/>
                </a:lnTo>
                <a:lnTo>
                  <a:pt x="29318" y="31105"/>
                </a:lnTo>
                <a:close/>
              </a:path>
              <a:path w="603250" h="107314">
                <a:moveTo>
                  <a:pt x="68979" y="84087"/>
                </a:moveTo>
                <a:lnTo>
                  <a:pt x="59951" y="84087"/>
                </a:lnTo>
                <a:lnTo>
                  <a:pt x="52609" y="81161"/>
                </a:lnTo>
                <a:lnTo>
                  <a:pt x="41298" y="69453"/>
                </a:lnTo>
                <a:lnTo>
                  <a:pt x="38470" y="61912"/>
                </a:lnTo>
                <a:lnTo>
                  <a:pt x="38470" y="43854"/>
                </a:lnTo>
                <a:lnTo>
                  <a:pt x="41248" y="36413"/>
                </a:lnTo>
                <a:lnTo>
                  <a:pt x="46804" y="30360"/>
                </a:lnTo>
                <a:lnTo>
                  <a:pt x="52460" y="24308"/>
                </a:lnTo>
                <a:lnTo>
                  <a:pt x="59504" y="21282"/>
                </a:lnTo>
                <a:lnTo>
                  <a:pt x="76570" y="21282"/>
                </a:lnTo>
                <a:lnTo>
                  <a:pt x="83515" y="24259"/>
                </a:lnTo>
                <a:lnTo>
                  <a:pt x="87722" y="29021"/>
                </a:lnTo>
                <a:lnTo>
                  <a:pt x="62332" y="29021"/>
                </a:lnTo>
                <a:lnTo>
                  <a:pt x="57718" y="30956"/>
                </a:lnTo>
                <a:lnTo>
                  <a:pt x="53948" y="34826"/>
                </a:lnTo>
                <a:lnTo>
                  <a:pt x="50277" y="38695"/>
                </a:lnTo>
                <a:lnTo>
                  <a:pt x="48392" y="43408"/>
                </a:lnTo>
                <a:lnTo>
                  <a:pt x="48293" y="48964"/>
                </a:lnTo>
                <a:lnTo>
                  <a:pt x="96662" y="48964"/>
                </a:lnTo>
                <a:lnTo>
                  <a:pt x="96662" y="55662"/>
                </a:lnTo>
                <a:lnTo>
                  <a:pt x="48293" y="55662"/>
                </a:lnTo>
                <a:lnTo>
                  <a:pt x="48590" y="61813"/>
                </a:lnTo>
                <a:lnTo>
                  <a:pt x="50773" y="66824"/>
                </a:lnTo>
                <a:lnTo>
                  <a:pt x="54841" y="70693"/>
                </a:lnTo>
                <a:lnTo>
                  <a:pt x="59009" y="74463"/>
                </a:lnTo>
                <a:lnTo>
                  <a:pt x="64019" y="76348"/>
                </a:lnTo>
                <a:lnTo>
                  <a:pt x="90968" y="76348"/>
                </a:lnTo>
                <a:lnTo>
                  <a:pt x="87844" y="78897"/>
                </a:lnTo>
                <a:lnTo>
                  <a:pt x="82225" y="81780"/>
                </a:lnTo>
                <a:lnTo>
                  <a:pt x="75937" y="83510"/>
                </a:lnTo>
                <a:lnTo>
                  <a:pt x="68979" y="84087"/>
                </a:lnTo>
                <a:close/>
              </a:path>
              <a:path w="603250" h="107314">
                <a:moveTo>
                  <a:pt x="96662" y="48964"/>
                </a:moveTo>
                <a:lnTo>
                  <a:pt x="87584" y="48964"/>
                </a:lnTo>
                <a:lnTo>
                  <a:pt x="87584" y="43408"/>
                </a:lnTo>
                <a:lnTo>
                  <a:pt x="85748" y="38695"/>
                </a:lnTo>
                <a:lnTo>
                  <a:pt x="78405" y="30956"/>
                </a:lnTo>
                <a:lnTo>
                  <a:pt x="73643" y="29021"/>
                </a:lnTo>
                <a:lnTo>
                  <a:pt x="87722" y="29021"/>
                </a:lnTo>
                <a:lnTo>
                  <a:pt x="94032" y="36165"/>
                </a:lnTo>
                <a:lnTo>
                  <a:pt x="96645" y="43854"/>
                </a:lnTo>
                <a:lnTo>
                  <a:pt x="96662" y="48964"/>
                </a:lnTo>
                <a:close/>
              </a:path>
              <a:path w="603250" h="107314">
                <a:moveTo>
                  <a:pt x="90968" y="76348"/>
                </a:moveTo>
                <a:lnTo>
                  <a:pt x="77116" y="76348"/>
                </a:lnTo>
                <a:lnTo>
                  <a:pt x="83267" y="73868"/>
                </a:lnTo>
                <a:lnTo>
                  <a:pt x="88328" y="68907"/>
                </a:lnTo>
                <a:lnTo>
                  <a:pt x="92792" y="74860"/>
                </a:lnTo>
                <a:lnTo>
                  <a:pt x="90968" y="76348"/>
                </a:lnTo>
                <a:close/>
              </a:path>
              <a:path w="603250" h="107314">
                <a:moveTo>
                  <a:pt x="140750" y="83343"/>
                </a:moveTo>
                <a:lnTo>
                  <a:pt x="128447" y="83343"/>
                </a:lnTo>
                <a:lnTo>
                  <a:pt x="121948" y="80515"/>
                </a:lnTo>
                <a:lnTo>
                  <a:pt x="117086" y="74860"/>
                </a:lnTo>
                <a:lnTo>
                  <a:pt x="112324" y="69105"/>
                </a:lnTo>
                <a:lnTo>
                  <a:pt x="109943" y="61615"/>
                </a:lnTo>
                <a:lnTo>
                  <a:pt x="109943" y="42763"/>
                </a:lnTo>
                <a:lnTo>
                  <a:pt x="112373" y="35172"/>
                </a:lnTo>
                <a:lnTo>
                  <a:pt x="117235" y="29616"/>
                </a:lnTo>
                <a:lnTo>
                  <a:pt x="122196" y="24061"/>
                </a:lnTo>
                <a:lnTo>
                  <a:pt x="128646" y="21282"/>
                </a:lnTo>
                <a:lnTo>
                  <a:pt x="144818" y="21282"/>
                </a:lnTo>
                <a:lnTo>
                  <a:pt x="151515" y="24804"/>
                </a:lnTo>
                <a:lnTo>
                  <a:pt x="155040" y="29616"/>
                </a:lnTo>
                <a:lnTo>
                  <a:pt x="132962" y="29616"/>
                </a:lnTo>
                <a:lnTo>
                  <a:pt x="128298" y="31750"/>
                </a:lnTo>
                <a:lnTo>
                  <a:pt x="124825" y="36016"/>
                </a:lnTo>
                <a:lnTo>
                  <a:pt x="121353" y="40183"/>
                </a:lnTo>
                <a:lnTo>
                  <a:pt x="119616" y="45640"/>
                </a:lnTo>
                <a:lnTo>
                  <a:pt x="119616" y="59233"/>
                </a:lnTo>
                <a:lnTo>
                  <a:pt x="121402" y="64740"/>
                </a:lnTo>
                <a:lnTo>
                  <a:pt x="128546" y="73074"/>
                </a:lnTo>
                <a:lnTo>
                  <a:pt x="133160" y="75157"/>
                </a:lnTo>
                <a:lnTo>
                  <a:pt x="154879" y="75157"/>
                </a:lnTo>
                <a:lnTo>
                  <a:pt x="154492" y="75703"/>
                </a:lnTo>
                <a:lnTo>
                  <a:pt x="151614" y="78283"/>
                </a:lnTo>
                <a:lnTo>
                  <a:pt x="148042" y="80367"/>
                </a:lnTo>
                <a:lnTo>
                  <a:pt x="144570" y="82352"/>
                </a:lnTo>
                <a:lnTo>
                  <a:pt x="140750" y="83343"/>
                </a:lnTo>
                <a:close/>
              </a:path>
              <a:path w="603250" h="107314">
                <a:moveTo>
                  <a:pt x="165902" y="31849"/>
                </a:moveTo>
                <a:lnTo>
                  <a:pt x="156675" y="31849"/>
                </a:lnTo>
                <a:lnTo>
                  <a:pt x="156675" y="22770"/>
                </a:lnTo>
                <a:lnTo>
                  <a:pt x="165902" y="22770"/>
                </a:lnTo>
                <a:lnTo>
                  <a:pt x="165902" y="31849"/>
                </a:lnTo>
                <a:close/>
              </a:path>
              <a:path w="603250" h="107314">
                <a:moveTo>
                  <a:pt x="154879" y="75157"/>
                </a:moveTo>
                <a:lnTo>
                  <a:pt x="142188" y="75157"/>
                </a:lnTo>
                <a:lnTo>
                  <a:pt x="145513" y="74265"/>
                </a:lnTo>
                <a:lnTo>
                  <a:pt x="148786" y="72479"/>
                </a:lnTo>
                <a:lnTo>
                  <a:pt x="152160" y="70594"/>
                </a:lnTo>
                <a:lnTo>
                  <a:pt x="154790" y="68213"/>
                </a:lnTo>
                <a:lnTo>
                  <a:pt x="156675" y="65335"/>
                </a:lnTo>
                <a:lnTo>
                  <a:pt x="156675" y="39290"/>
                </a:lnTo>
                <a:lnTo>
                  <a:pt x="154790" y="36413"/>
                </a:lnTo>
                <a:lnTo>
                  <a:pt x="152160" y="34082"/>
                </a:lnTo>
                <a:lnTo>
                  <a:pt x="145414" y="30510"/>
                </a:lnTo>
                <a:lnTo>
                  <a:pt x="142089" y="29616"/>
                </a:lnTo>
                <a:lnTo>
                  <a:pt x="155040" y="29616"/>
                </a:lnTo>
                <a:lnTo>
                  <a:pt x="156675" y="31849"/>
                </a:lnTo>
                <a:lnTo>
                  <a:pt x="165902" y="31849"/>
                </a:lnTo>
                <a:lnTo>
                  <a:pt x="165902" y="72627"/>
                </a:lnTo>
                <a:lnTo>
                  <a:pt x="156675" y="72627"/>
                </a:lnTo>
                <a:lnTo>
                  <a:pt x="154879" y="75157"/>
                </a:lnTo>
                <a:close/>
              </a:path>
              <a:path w="603250" h="107314">
                <a:moveTo>
                  <a:pt x="159618" y="99119"/>
                </a:moveTo>
                <a:lnTo>
                  <a:pt x="143529" y="99119"/>
                </a:lnTo>
                <a:lnTo>
                  <a:pt x="148242" y="97531"/>
                </a:lnTo>
                <a:lnTo>
                  <a:pt x="154988" y="91181"/>
                </a:lnTo>
                <a:lnTo>
                  <a:pt x="156675" y="86816"/>
                </a:lnTo>
                <a:lnTo>
                  <a:pt x="156675" y="72627"/>
                </a:lnTo>
                <a:lnTo>
                  <a:pt x="165902" y="72627"/>
                </a:lnTo>
                <a:lnTo>
                  <a:pt x="165902" y="89247"/>
                </a:lnTo>
                <a:lnTo>
                  <a:pt x="163422" y="95696"/>
                </a:lnTo>
                <a:lnTo>
                  <a:pt x="159618" y="99119"/>
                </a:lnTo>
                <a:close/>
              </a:path>
              <a:path w="603250" h="107314">
                <a:moveTo>
                  <a:pt x="146505" y="106858"/>
                </a:moveTo>
                <a:lnTo>
                  <a:pt x="132317" y="106858"/>
                </a:lnTo>
                <a:lnTo>
                  <a:pt x="127851" y="106214"/>
                </a:lnTo>
                <a:lnTo>
                  <a:pt x="124081" y="104923"/>
                </a:lnTo>
                <a:lnTo>
                  <a:pt x="120411" y="103732"/>
                </a:lnTo>
                <a:lnTo>
                  <a:pt x="116839" y="101401"/>
                </a:lnTo>
                <a:lnTo>
                  <a:pt x="113366" y="97929"/>
                </a:lnTo>
                <a:lnTo>
                  <a:pt x="117980" y="91082"/>
                </a:lnTo>
                <a:lnTo>
                  <a:pt x="120460" y="94059"/>
                </a:lnTo>
                <a:lnTo>
                  <a:pt x="123238" y="96143"/>
                </a:lnTo>
                <a:lnTo>
                  <a:pt x="126314" y="97333"/>
                </a:lnTo>
                <a:lnTo>
                  <a:pt x="129489" y="98524"/>
                </a:lnTo>
                <a:lnTo>
                  <a:pt x="133209" y="99119"/>
                </a:lnTo>
                <a:lnTo>
                  <a:pt x="159618" y="99119"/>
                </a:lnTo>
                <a:lnTo>
                  <a:pt x="153499" y="104626"/>
                </a:lnTo>
                <a:lnTo>
                  <a:pt x="146505" y="106858"/>
                </a:lnTo>
                <a:close/>
              </a:path>
              <a:path w="603250" h="107314">
                <a:moveTo>
                  <a:pt x="192635" y="14287"/>
                </a:moveTo>
                <a:lnTo>
                  <a:pt x="189261" y="14287"/>
                </a:lnTo>
                <a:lnTo>
                  <a:pt x="187823" y="13692"/>
                </a:lnTo>
                <a:lnTo>
                  <a:pt x="186533" y="12501"/>
                </a:lnTo>
                <a:lnTo>
                  <a:pt x="185342" y="11310"/>
                </a:lnTo>
                <a:lnTo>
                  <a:pt x="184747" y="9823"/>
                </a:lnTo>
                <a:lnTo>
                  <a:pt x="184747" y="6350"/>
                </a:lnTo>
                <a:lnTo>
                  <a:pt x="185342" y="4911"/>
                </a:lnTo>
                <a:lnTo>
                  <a:pt x="187823" y="2430"/>
                </a:lnTo>
                <a:lnTo>
                  <a:pt x="189261" y="1785"/>
                </a:lnTo>
                <a:lnTo>
                  <a:pt x="192635" y="1785"/>
                </a:lnTo>
                <a:lnTo>
                  <a:pt x="194122" y="2430"/>
                </a:lnTo>
                <a:lnTo>
                  <a:pt x="195313" y="3720"/>
                </a:lnTo>
                <a:lnTo>
                  <a:pt x="196604" y="4911"/>
                </a:lnTo>
                <a:lnTo>
                  <a:pt x="197249" y="6350"/>
                </a:lnTo>
                <a:lnTo>
                  <a:pt x="197249" y="9823"/>
                </a:lnTo>
                <a:lnTo>
                  <a:pt x="196604" y="11310"/>
                </a:lnTo>
                <a:lnTo>
                  <a:pt x="195313" y="12501"/>
                </a:lnTo>
                <a:lnTo>
                  <a:pt x="194122" y="13692"/>
                </a:lnTo>
                <a:lnTo>
                  <a:pt x="192635" y="14287"/>
                </a:lnTo>
                <a:close/>
              </a:path>
              <a:path w="603250" h="107314">
                <a:moveTo>
                  <a:pt x="195611" y="82599"/>
                </a:moveTo>
                <a:lnTo>
                  <a:pt x="186235" y="82599"/>
                </a:lnTo>
                <a:lnTo>
                  <a:pt x="186235" y="22770"/>
                </a:lnTo>
                <a:lnTo>
                  <a:pt x="195611" y="22770"/>
                </a:lnTo>
                <a:lnTo>
                  <a:pt x="195611" y="82599"/>
                </a:lnTo>
                <a:close/>
              </a:path>
              <a:path w="603250" h="107314">
                <a:moveTo>
                  <a:pt x="254387" y="76497"/>
                </a:moveTo>
                <a:lnTo>
                  <a:pt x="238809" y="76497"/>
                </a:lnTo>
                <a:lnTo>
                  <a:pt x="242331" y="75555"/>
                </a:lnTo>
                <a:lnTo>
                  <a:pt x="244712" y="73670"/>
                </a:lnTo>
                <a:lnTo>
                  <a:pt x="247094" y="71685"/>
                </a:lnTo>
                <a:lnTo>
                  <a:pt x="248284" y="69204"/>
                </a:lnTo>
                <a:lnTo>
                  <a:pt x="248284" y="63648"/>
                </a:lnTo>
                <a:lnTo>
                  <a:pt x="246995" y="61615"/>
                </a:lnTo>
                <a:lnTo>
                  <a:pt x="244415" y="60126"/>
                </a:lnTo>
                <a:lnTo>
                  <a:pt x="241836" y="58539"/>
                </a:lnTo>
                <a:lnTo>
                  <a:pt x="236973" y="56902"/>
                </a:lnTo>
                <a:lnTo>
                  <a:pt x="229830" y="55215"/>
                </a:lnTo>
                <a:lnTo>
                  <a:pt x="223778" y="54024"/>
                </a:lnTo>
                <a:lnTo>
                  <a:pt x="219165" y="52090"/>
                </a:lnTo>
                <a:lnTo>
                  <a:pt x="212814" y="46732"/>
                </a:lnTo>
                <a:lnTo>
                  <a:pt x="211226" y="43111"/>
                </a:lnTo>
                <a:lnTo>
                  <a:pt x="211226" y="33486"/>
                </a:lnTo>
                <a:lnTo>
                  <a:pt x="213261" y="29369"/>
                </a:lnTo>
                <a:lnTo>
                  <a:pt x="217328" y="26193"/>
                </a:lnTo>
                <a:lnTo>
                  <a:pt x="221396" y="22919"/>
                </a:lnTo>
                <a:lnTo>
                  <a:pt x="226804" y="21282"/>
                </a:lnTo>
                <a:lnTo>
                  <a:pt x="242580" y="21282"/>
                </a:lnTo>
                <a:lnTo>
                  <a:pt x="249971" y="24160"/>
                </a:lnTo>
                <a:lnTo>
                  <a:pt x="254685" y="28873"/>
                </a:lnTo>
                <a:lnTo>
                  <a:pt x="229384" y="28873"/>
                </a:lnTo>
                <a:lnTo>
                  <a:pt x="226109" y="29815"/>
                </a:lnTo>
                <a:lnTo>
                  <a:pt x="221446" y="33486"/>
                </a:lnTo>
                <a:lnTo>
                  <a:pt x="220305" y="35669"/>
                </a:lnTo>
                <a:lnTo>
                  <a:pt x="220305" y="40630"/>
                </a:lnTo>
                <a:lnTo>
                  <a:pt x="238909" y="48369"/>
                </a:lnTo>
                <a:lnTo>
                  <a:pt x="244961" y="49758"/>
                </a:lnTo>
                <a:lnTo>
                  <a:pt x="249525" y="51891"/>
                </a:lnTo>
                <a:lnTo>
                  <a:pt x="252601" y="54768"/>
                </a:lnTo>
                <a:lnTo>
                  <a:pt x="255776" y="57547"/>
                </a:lnTo>
                <a:lnTo>
                  <a:pt x="257364" y="61317"/>
                </a:lnTo>
                <a:lnTo>
                  <a:pt x="257289" y="71685"/>
                </a:lnTo>
                <a:lnTo>
                  <a:pt x="255180" y="75902"/>
                </a:lnTo>
                <a:lnTo>
                  <a:pt x="254387" y="76497"/>
                </a:lnTo>
                <a:close/>
              </a:path>
              <a:path w="603250" h="107314">
                <a:moveTo>
                  <a:pt x="251410" y="36463"/>
                </a:moveTo>
                <a:lnTo>
                  <a:pt x="249624" y="34280"/>
                </a:lnTo>
                <a:lnTo>
                  <a:pt x="247144" y="32494"/>
                </a:lnTo>
                <a:lnTo>
                  <a:pt x="243969" y="31105"/>
                </a:lnTo>
                <a:lnTo>
                  <a:pt x="240893" y="29616"/>
                </a:lnTo>
                <a:lnTo>
                  <a:pt x="237420" y="28873"/>
                </a:lnTo>
                <a:lnTo>
                  <a:pt x="254685" y="28873"/>
                </a:lnTo>
                <a:lnTo>
                  <a:pt x="255726" y="29914"/>
                </a:lnTo>
                <a:lnTo>
                  <a:pt x="251410" y="36463"/>
                </a:lnTo>
                <a:close/>
              </a:path>
              <a:path w="603250" h="107314">
                <a:moveTo>
                  <a:pt x="240893" y="84087"/>
                </a:moveTo>
                <a:lnTo>
                  <a:pt x="233848" y="84087"/>
                </a:lnTo>
                <a:lnTo>
                  <a:pt x="226584" y="83501"/>
                </a:lnTo>
                <a:lnTo>
                  <a:pt x="220119" y="81743"/>
                </a:lnTo>
                <a:lnTo>
                  <a:pt x="214454" y="78813"/>
                </a:lnTo>
                <a:lnTo>
                  <a:pt x="209589" y="74712"/>
                </a:lnTo>
                <a:lnTo>
                  <a:pt x="214501" y="68014"/>
                </a:lnTo>
                <a:lnTo>
                  <a:pt x="216485" y="70296"/>
                </a:lnTo>
                <a:lnTo>
                  <a:pt x="219214" y="72281"/>
                </a:lnTo>
                <a:lnTo>
                  <a:pt x="222686" y="73967"/>
                </a:lnTo>
                <a:lnTo>
                  <a:pt x="226258" y="75654"/>
                </a:lnTo>
                <a:lnTo>
                  <a:pt x="230078" y="76497"/>
                </a:lnTo>
                <a:lnTo>
                  <a:pt x="254387" y="76497"/>
                </a:lnTo>
                <a:lnTo>
                  <a:pt x="250815" y="79176"/>
                </a:lnTo>
                <a:lnTo>
                  <a:pt x="246548" y="82451"/>
                </a:lnTo>
                <a:lnTo>
                  <a:pt x="240893" y="84087"/>
                </a:lnTo>
                <a:close/>
              </a:path>
              <a:path w="603250" h="107314">
                <a:moveTo>
                  <a:pt x="284993" y="22770"/>
                </a:moveTo>
                <a:lnTo>
                  <a:pt x="275765" y="22770"/>
                </a:lnTo>
                <a:lnTo>
                  <a:pt x="275765" y="6399"/>
                </a:lnTo>
                <a:lnTo>
                  <a:pt x="284993" y="6399"/>
                </a:lnTo>
                <a:lnTo>
                  <a:pt x="284993" y="22770"/>
                </a:lnTo>
                <a:close/>
              </a:path>
              <a:path w="603250" h="107314">
                <a:moveTo>
                  <a:pt x="297196" y="30956"/>
                </a:moveTo>
                <a:lnTo>
                  <a:pt x="265793" y="30956"/>
                </a:lnTo>
                <a:lnTo>
                  <a:pt x="265793" y="22770"/>
                </a:lnTo>
                <a:lnTo>
                  <a:pt x="297196" y="22770"/>
                </a:lnTo>
                <a:lnTo>
                  <a:pt x="297196" y="30956"/>
                </a:lnTo>
                <a:close/>
              </a:path>
              <a:path w="603250" h="107314">
                <a:moveTo>
                  <a:pt x="293872" y="84087"/>
                </a:moveTo>
                <a:lnTo>
                  <a:pt x="280180" y="84087"/>
                </a:lnTo>
                <a:lnTo>
                  <a:pt x="275765" y="79425"/>
                </a:lnTo>
                <a:lnTo>
                  <a:pt x="275765" y="30956"/>
                </a:lnTo>
                <a:lnTo>
                  <a:pt x="284993" y="30956"/>
                </a:lnTo>
                <a:lnTo>
                  <a:pt x="284993" y="70345"/>
                </a:lnTo>
                <a:lnTo>
                  <a:pt x="285488" y="72181"/>
                </a:lnTo>
                <a:lnTo>
                  <a:pt x="286480" y="73670"/>
                </a:lnTo>
                <a:lnTo>
                  <a:pt x="287473" y="75058"/>
                </a:lnTo>
                <a:lnTo>
                  <a:pt x="289010" y="75754"/>
                </a:lnTo>
                <a:lnTo>
                  <a:pt x="298328" y="75754"/>
                </a:lnTo>
                <a:lnTo>
                  <a:pt x="300173" y="80218"/>
                </a:lnTo>
                <a:lnTo>
                  <a:pt x="297593" y="82797"/>
                </a:lnTo>
                <a:lnTo>
                  <a:pt x="293872" y="84087"/>
                </a:lnTo>
                <a:close/>
              </a:path>
              <a:path w="603250" h="107314">
                <a:moveTo>
                  <a:pt x="298328" y="75754"/>
                </a:moveTo>
                <a:lnTo>
                  <a:pt x="293674" y="75754"/>
                </a:lnTo>
                <a:lnTo>
                  <a:pt x="295758" y="74959"/>
                </a:lnTo>
                <a:lnTo>
                  <a:pt x="297345" y="73372"/>
                </a:lnTo>
                <a:lnTo>
                  <a:pt x="298328" y="75754"/>
                </a:lnTo>
                <a:close/>
              </a:path>
              <a:path w="603250" h="107314">
                <a:moveTo>
                  <a:pt x="338240" y="84087"/>
                </a:moveTo>
                <a:lnTo>
                  <a:pt x="329211" y="84087"/>
                </a:lnTo>
                <a:lnTo>
                  <a:pt x="321869" y="81161"/>
                </a:lnTo>
                <a:lnTo>
                  <a:pt x="310558" y="69453"/>
                </a:lnTo>
                <a:lnTo>
                  <a:pt x="307731" y="61912"/>
                </a:lnTo>
                <a:lnTo>
                  <a:pt x="307731" y="43854"/>
                </a:lnTo>
                <a:lnTo>
                  <a:pt x="310508" y="36413"/>
                </a:lnTo>
                <a:lnTo>
                  <a:pt x="316065" y="30360"/>
                </a:lnTo>
                <a:lnTo>
                  <a:pt x="321720" y="24308"/>
                </a:lnTo>
                <a:lnTo>
                  <a:pt x="328765" y="21282"/>
                </a:lnTo>
                <a:lnTo>
                  <a:pt x="345831" y="21282"/>
                </a:lnTo>
                <a:lnTo>
                  <a:pt x="352775" y="24259"/>
                </a:lnTo>
                <a:lnTo>
                  <a:pt x="356982" y="29021"/>
                </a:lnTo>
                <a:lnTo>
                  <a:pt x="331593" y="29021"/>
                </a:lnTo>
                <a:lnTo>
                  <a:pt x="326979" y="30956"/>
                </a:lnTo>
                <a:lnTo>
                  <a:pt x="323209" y="34826"/>
                </a:lnTo>
                <a:lnTo>
                  <a:pt x="319537" y="38695"/>
                </a:lnTo>
                <a:lnTo>
                  <a:pt x="317652" y="43408"/>
                </a:lnTo>
                <a:lnTo>
                  <a:pt x="317553" y="48964"/>
                </a:lnTo>
                <a:lnTo>
                  <a:pt x="365922" y="48964"/>
                </a:lnTo>
                <a:lnTo>
                  <a:pt x="365922" y="55662"/>
                </a:lnTo>
                <a:lnTo>
                  <a:pt x="317553" y="55662"/>
                </a:lnTo>
                <a:lnTo>
                  <a:pt x="317851" y="61813"/>
                </a:lnTo>
                <a:lnTo>
                  <a:pt x="320033" y="66824"/>
                </a:lnTo>
                <a:lnTo>
                  <a:pt x="324101" y="70693"/>
                </a:lnTo>
                <a:lnTo>
                  <a:pt x="328268" y="74463"/>
                </a:lnTo>
                <a:lnTo>
                  <a:pt x="333279" y="76348"/>
                </a:lnTo>
                <a:lnTo>
                  <a:pt x="360229" y="76348"/>
                </a:lnTo>
                <a:lnTo>
                  <a:pt x="357104" y="78897"/>
                </a:lnTo>
                <a:lnTo>
                  <a:pt x="351485" y="81780"/>
                </a:lnTo>
                <a:lnTo>
                  <a:pt x="345198" y="83510"/>
                </a:lnTo>
                <a:lnTo>
                  <a:pt x="338240" y="84087"/>
                </a:lnTo>
                <a:close/>
              </a:path>
              <a:path w="603250" h="107314">
                <a:moveTo>
                  <a:pt x="365922" y="48964"/>
                </a:moveTo>
                <a:lnTo>
                  <a:pt x="356843" y="48964"/>
                </a:lnTo>
                <a:lnTo>
                  <a:pt x="356843" y="43408"/>
                </a:lnTo>
                <a:lnTo>
                  <a:pt x="355008" y="38695"/>
                </a:lnTo>
                <a:lnTo>
                  <a:pt x="347666" y="30956"/>
                </a:lnTo>
                <a:lnTo>
                  <a:pt x="342904" y="29021"/>
                </a:lnTo>
                <a:lnTo>
                  <a:pt x="356982" y="29021"/>
                </a:lnTo>
                <a:lnTo>
                  <a:pt x="363293" y="36165"/>
                </a:lnTo>
                <a:lnTo>
                  <a:pt x="365905" y="43854"/>
                </a:lnTo>
                <a:lnTo>
                  <a:pt x="365922" y="48964"/>
                </a:lnTo>
                <a:close/>
              </a:path>
              <a:path w="603250" h="107314">
                <a:moveTo>
                  <a:pt x="360229" y="76348"/>
                </a:moveTo>
                <a:lnTo>
                  <a:pt x="346375" y="76348"/>
                </a:lnTo>
                <a:lnTo>
                  <a:pt x="352528" y="73868"/>
                </a:lnTo>
                <a:lnTo>
                  <a:pt x="357587" y="68907"/>
                </a:lnTo>
                <a:lnTo>
                  <a:pt x="362053" y="74860"/>
                </a:lnTo>
                <a:lnTo>
                  <a:pt x="360229" y="76348"/>
                </a:lnTo>
                <a:close/>
              </a:path>
              <a:path w="603250" h="107314">
                <a:moveTo>
                  <a:pt x="401081" y="32444"/>
                </a:moveTo>
                <a:lnTo>
                  <a:pt x="392002" y="32444"/>
                </a:lnTo>
                <a:lnTo>
                  <a:pt x="397558" y="25202"/>
                </a:lnTo>
                <a:lnTo>
                  <a:pt x="404206" y="21579"/>
                </a:lnTo>
                <a:lnTo>
                  <a:pt x="411945" y="21579"/>
                </a:lnTo>
                <a:lnTo>
                  <a:pt x="411945" y="30659"/>
                </a:lnTo>
                <a:lnTo>
                  <a:pt x="405447" y="30659"/>
                </a:lnTo>
                <a:lnTo>
                  <a:pt x="402320" y="31701"/>
                </a:lnTo>
                <a:lnTo>
                  <a:pt x="401081" y="32444"/>
                </a:lnTo>
                <a:close/>
              </a:path>
              <a:path w="603250" h="107314">
                <a:moveTo>
                  <a:pt x="392002" y="82599"/>
                </a:moveTo>
                <a:lnTo>
                  <a:pt x="382626" y="82599"/>
                </a:lnTo>
                <a:lnTo>
                  <a:pt x="382626" y="22770"/>
                </a:lnTo>
                <a:lnTo>
                  <a:pt x="392002" y="22770"/>
                </a:lnTo>
                <a:lnTo>
                  <a:pt x="392002" y="32444"/>
                </a:lnTo>
                <a:lnTo>
                  <a:pt x="401081" y="32444"/>
                </a:lnTo>
                <a:lnTo>
                  <a:pt x="398849" y="33784"/>
                </a:lnTo>
                <a:lnTo>
                  <a:pt x="395475" y="35768"/>
                </a:lnTo>
                <a:lnTo>
                  <a:pt x="393193" y="37901"/>
                </a:lnTo>
                <a:lnTo>
                  <a:pt x="392002" y="40183"/>
                </a:lnTo>
                <a:lnTo>
                  <a:pt x="392002" y="82599"/>
                </a:lnTo>
                <a:close/>
              </a:path>
              <a:path w="603250" h="107314">
                <a:moveTo>
                  <a:pt x="411945" y="31105"/>
                </a:moveTo>
                <a:lnTo>
                  <a:pt x="408224" y="30659"/>
                </a:lnTo>
                <a:lnTo>
                  <a:pt x="411945" y="30659"/>
                </a:lnTo>
                <a:lnTo>
                  <a:pt x="411945" y="31105"/>
                </a:lnTo>
                <a:close/>
              </a:path>
              <a:path w="603250" h="107314">
                <a:moveTo>
                  <a:pt x="467988" y="82599"/>
                </a:moveTo>
                <a:lnTo>
                  <a:pt x="457719" y="82599"/>
                </a:lnTo>
                <a:lnTo>
                  <a:pt x="457719" y="0"/>
                </a:lnTo>
                <a:lnTo>
                  <a:pt x="498746" y="0"/>
                </a:lnTo>
                <a:lnTo>
                  <a:pt x="504997" y="2381"/>
                </a:lnTo>
                <a:lnTo>
                  <a:pt x="509660" y="7143"/>
                </a:lnTo>
                <a:lnTo>
                  <a:pt x="511789" y="9227"/>
                </a:lnTo>
                <a:lnTo>
                  <a:pt x="467988" y="9227"/>
                </a:lnTo>
                <a:lnTo>
                  <a:pt x="467988" y="40630"/>
                </a:lnTo>
                <a:lnTo>
                  <a:pt x="511837" y="40630"/>
                </a:lnTo>
                <a:lnTo>
                  <a:pt x="509511" y="42862"/>
                </a:lnTo>
                <a:lnTo>
                  <a:pt x="504748" y="47525"/>
                </a:lnTo>
                <a:lnTo>
                  <a:pt x="498547" y="49857"/>
                </a:lnTo>
                <a:lnTo>
                  <a:pt x="467988" y="49857"/>
                </a:lnTo>
                <a:lnTo>
                  <a:pt x="467988" y="82599"/>
                </a:lnTo>
                <a:close/>
              </a:path>
              <a:path w="603250" h="107314">
                <a:moveTo>
                  <a:pt x="511837" y="40630"/>
                </a:moveTo>
                <a:lnTo>
                  <a:pt x="494578" y="40630"/>
                </a:lnTo>
                <a:lnTo>
                  <a:pt x="498498" y="39191"/>
                </a:lnTo>
                <a:lnTo>
                  <a:pt x="501475" y="36313"/>
                </a:lnTo>
                <a:lnTo>
                  <a:pt x="504550" y="33436"/>
                </a:lnTo>
                <a:lnTo>
                  <a:pt x="506088" y="29616"/>
                </a:lnTo>
                <a:lnTo>
                  <a:pt x="506088" y="20191"/>
                </a:lnTo>
                <a:lnTo>
                  <a:pt x="504550" y="16421"/>
                </a:lnTo>
                <a:lnTo>
                  <a:pt x="501475" y="13543"/>
                </a:lnTo>
                <a:lnTo>
                  <a:pt x="498498" y="10666"/>
                </a:lnTo>
                <a:lnTo>
                  <a:pt x="494578" y="9227"/>
                </a:lnTo>
                <a:lnTo>
                  <a:pt x="511789" y="9227"/>
                </a:lnTo>
                <a:lnTo>
                  <a:pt x="514423" y="11807"/>
                </a:lnTo>
                <a:lnTo>
                  <a:pt x="516804" y="17710"/>
                </a:lnTo>
                <a:lnTo>
                  <a:pt x="516804" y="32196"/>
                </a:lnTo>
                <a:lnTo>
                  <a:pt x="514372" y="38198"/>
                </a:lnTo>
                <a:lnTo>
                  <a:pt x="511837" y="40630"/>
                </a:lnTo>
                <a:close/>
              </a:path>
              <a:path w="603250" h="107314">
                <a:moveTo>
                  <a:pt x="569594" y="82599"/>
                </a:moveTo>
                <a:lnTo>
                  <a:pt x="556795" y="82599"/>
                </a:lnTo>
                <a:lnTo>
                  <a:pt x="523607" y="0"/>
                </a:lnTo>
                <a:lnTo>
                  <a:pt x="535513" y="0"/>
                </a:lnTo>
                <a:lnTo>
                  <a:pt x="563343" y="71288"/>
                </a:lnTo>
                <a:lnTo>
                  <a:pt x="574159" y="71288"/>
                </a:lnTo>
                <a:lnTo>
                  <a:pt x="569594" y="82599"/>
                </a:lnTo>
                <a:close/>
              </a:path>
              <a:path w="603250" h="107314">
                <a:moveTo>
                  <a:pt x="574159" y="71288"/>
                </a:moveTo>
                <a:lnTo>
                  <a:pt x="563343" y="71288"/>
                </a:lnTo>
                <a:lnTo>
                  <a:pt x="591174" y="0"/>
                </a:lnTo>
                <a:lnTo>
                  <a:pt x="602932" y="0"/>
                </a:lnTo>
                <a:lnTo>
                  <a:pt x="574159" y="71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5246" y="3690540"/>
            <a:ext cx="656590" cy="84455"/>
          </a:xfrm>
          <a:custGeom>
            <a:avLst/>
            <a:gdLst/>
            <a:ahLst/>
            <a:cxnLst/>
            <a:rect l="l" t="t" r="r" b="b"/>
            <a:pathLst>
              <a:path w="656589" h="84454">
                <a:moveTo>
                  <a:pt x="39141" y="84087"/>
                </a:moveTo>
                <a:lnTo>
                  <a:pt x="21084" y="84087"/>
                </a:lnTo>
                <a:lnTo>
                  <a:pt x="13891" y="81110"/>
                </a:lnTo>
                <a:lnTo>
                  <a:pt x="2778" y="69204"/>
                </a:lnTo>
                <a:lnTo>
                  <a:pt x="0" y="61714"/>
                </a:lnTo>
                <a:lnTo>
                  <a:pt x="0" y="43656"/>
                </a:lnTo>
                <a:lnTo>
                  <a:pt x="2778" y="36165"/>
                </a:lnTo>
                <a:lnTo>
                  <a:pt x="13891" y="24259"/>
                </a:lnTo>
                <a:lnTo>
                  <a:pt x="21084" y="21282"/>
                </a:lnTo>
                <a:lnTo>
                  <a:pt x="39141" y="21282"/>
                </a:lnTo>
                <a:lnTo>
                  <a:pt x="46434" y="24755"/>
                </a:lnTo>
                <a:lnTo>
                  <a:pt x="50184" y="29616"/>
                </a:lnTo>
                <a:lnTo>
                  <a:pt x="24209" y="29616"/>
                </a:lnTo>
                <a:lnTo>
                  <a:pt x="19199" y="31750"/>
                </a:lnTo>
                <a:lnTo>
                  <a:pt x="15329" y="36016"/>
                </a:lnTo>
                <a:lnTo>
                  <a:pt x="11559" y="40283"/>
                </a:lnTo>
                <a:lnTo>
                  <a:pt x="9674" y="45838"/>
                </a:lnTo>
                <a:lnTo>
                  <a:pt x="9674" y="59630"/>
                </a:lnTo>
                <a:lnTo>
                  <a:pt x="11559" y="65236"/>
                </a:lnTo>
                <a:lnTo>
                  <a:pt x="15329" y="69502"/>
                </a:lnTo>
                <a:lnTo>
                  <a:pt x="19199" y="73670"/>
                </a:lnTo>
                <a:lnTo>
                  <a:pt x="24209" y="75754"/>
                </a:lnTo>
                <a:lnTo>
                  <a:pt x="50184" y="75754"/>
                </a:lnTo>
                <a:lnTo>
                  <a:pt x="46434" y="80615"/>
                </a:lnTo>
                <a:lnTo>
                  <a:pt x="39141" y="84087"/>
                </a:lnTo>
                <a:close/>
              </a:path>
              <a:path w="656589" h="84454">
                <a:moveTo>
                  <a:pt x="45541" y="37356"/>
                </a:moveTo>
                <a:lnTo>
                  <a:pt x="41771" y="32196"/>
                </a:lnTo>
                <a:lnTo>
                  <a:pt x="36711" y="29616"/>
                </a:lnTo>
                <a:lnTo>
                  <a:pt x="50184" y="29616"/>
                </a:lnTo>
                <a:lnTo>
                  <a:pt x="51792" y="31701"/>
                </a:lnTo>
                <a:lnTo>
                  <a:pt x="45541" y="37356"/>
                </a:lnTo>
                <a:close/>
              </a:path>
              <a:path w="656589" h="84454">
                <a:moveTo>
                  <a:pt x="50184" y="75754"/>
                </a:moveTo>
                <a:lnTo>
                  <a:pt x="36612" y="75754"/>
                </a:lnTo>
                <a:lnTo>
                  <a:pt x="41671" y="73173"/>
                </a:lnTo>
                <a:lnTo>
                  <a:pt x="45541" y="68014"/>
                </a:lnTo>
                <a:lnTo>
                  <a:pt x="51792" y="73670"/>
                </a:lnTo>
                <a:lnTo>
                  <a:pt x="50184" y="75754"/>
                </a:lnTo>
                <a:close/>
              </a:path>
              <a:path w="656589" h="84454">
                <a:moveTo>
                  <a:pt x="84718" y="32444"/>
                </a:moveTo>
                <a:lnTo>
                  <a:pt x="75639" y="32444"/>
                </a:lnTo>
                <a:lnTo>
                  <a:pt x="81195" y="25202"/>
                </a:lnTo>
                <a:lnTo>
                  <a:pt x="87843" y="21579"/>
                </a:lnTo>
                <a:lnTo>
                  <a:pt x="95582" y="21579"/>
                </a:lnTo>
                <a:lnTo>
                  <a:pt x="95582" y="30659"/>
                </a:lnTo>
                <a:lnTo>
                  <a:pt x="89084" y="30659"/>
                </a:lnTo>
                <a:lnTo>
                  <a:pt x="85958" y="31701"/>
                </a:lnTo>
                <a:lnTo>
                  <a:pt x="84718" y="32444"/>
                </a:lnTo>
                <a:close/>
              </a:path>
              <a:path w="656589" h="84454">
                <a:moveTo>
                  <a:pt x="75639" y="82599"/>
                </a:moveTo>
                <a:lnTo>
                  <a:pt x="66263" y="82599"/>
                </a:lnTo>
                <a:lnTo>
                  <a:pt x="66263" y="22770"/>
                </a:lnTo>
                <a:lnTo>
                  <a:pt x="75639" y="22770"/>
                </a:lnTo>
                <a:lnTo>
                  <a:pt x="75639" y="32444"/>
                </a:lnTo>
                <a:lnTo>
                  <a:pt x="84718" y="32444"/>
                </a:lnTo>
                <a:lnTo>
                  <a:pt x="82485" y="33784"/>
                </a:lnTo>
                <a:lnTo>
                  <a:pt x="79112" y="35768"/>
                </a:lnTo>
                <a:lnTo>
                  <a:pt x="76830" y="37901"/>
                </a:lnTo>
                <a:lnTo>
                  <a:pt x="75639" y="40183"/>
                </a:lnTo>
                <a:lnTo>
                  <a:pt x="75639" y="82599"/>
                </a:lnTo>
                <a:close/>
              </a:path>
              <a:path w="656589" h="84454">
                <a:moveTo>
                  <a:pt x="95582" y="31105"/>
                </a:moveTo>
                <a:lnTo>
                  <a:pt x="91861" y="30659"/>
                </a:lnTo>
                <a:lnTo>
                  <a:pt x="95582" y="30659"/>
                </a:lnTo>
                <a:lnTo>
                  <a:pt x="95582" y="31105"/>
                </a:lnTo>
                <a:close/>
              </a:path>
              <a:path w="656589" h="84454">
                <a:moveTo>
                  <a:pt x="135243" y="84087"/>
                </a:moveTo>
                <a:lnTo>
                  <a:pt x="126214" y="84087"/>
                </a:lnTo>
                <a:lnTo>
                  <a:pt x="118872" y="81161"/>
                </a:lnTo>
                <a:lnTo>
                  <a:pt x="107561" y="69453"/>
                </a:lnTo>
                <a:lnTo>
                  <a:pt x="104733" y="61912"/>
                </a:lnTo>
                <a:lnTo>
                  <a:pt x="104733" y="43854"/>
                </a:lnTo>
                <a:lnTo>
                  <a:pt x="107512" y="36413"/>
                </a:lnTo>
                <a:lnTo>
                  <a:pt x="113068" y="30360"/>
                </a:lnTo>
                <a:lnTo>
                  <a:pt x="118724" y="24308"/>
                </a:lnTo>
                <a:lnTo>
                  <a:pt x="125767" y="21282"/>
                </a:lnTo>
                <a:lnTo>
                  <a:pt x="142833" y="21282"/>
                </a:lnTo>
                <a:lnTo>
                  <a:pt x="149779" y="24259"/>
                </a:lnTo>
                <a:lnTo>
                  <a:pt x="153985" y="29021"/>
                </a:lnTo>
                <a:lnTo>
                  <a:pt x="128595" y="29021"/>
                </a:lnTo>
                <a:lnTo>
                  <a:pt x="123981" y="30956"/>
                </a:lnTo>
                <a:lnTo>
                  <a:pt x="120211" y="34826"/>
                </a:lnTo>
                <a:lnTo>
                  <a:pt x="116541" y="38695"/>
                </a:lnTo>
                <a:lnTo>
                  <a:pt x="114656" y="43408"/>
                </a:lnTo>
                <a:lnTo>
                  <a:pt x="114556" y="48964"/>
                </a:lnTo>
                <a:lnTo>
                  <a:pt x="162925" y="48964"/>
                </a:lnTo>
                <a:lnTo>
                  <a:pt x="162925" y="55662"/>
                </a:lnTo>
                <a:lnTo>
                  <a:pt x="114556" y="55662"/>
                </a:lnTo>
                <a:lnTo>
                  <a:pt x="114854" y="61813"/>
                </a:lnTo>
                <a:lnTo>
                  <a:pt x="117037" y="66824"/>
                </a:lnTo>
                <a:lnTo>
                  <a:pt x="121105" y="70693"/>
                </a:lnTo>
                <a:lnTo>
                  <a:pt x="125272" y="74463"/>
                </a:lnTo>
                <a:lnTo>
                  <a:pt x="130282" y="76348"/>
                </a:lnTo>
                <a:lnTo>
                  <a:pt x="157231" y="76348"/>
                </a:lnTo>
                <a:lnTo>
                  <a:pt x="154107" y="78897"/>
                </a:lnTo>
                <a:lnTo>
                  <a:pt x="148489" y="81780"/>
                </a:lnTo>
                <a:lnTo>
                  <a:pt x="142201" y="83510"/>
                </a:lnTo>
                <a:lnTo>
                  <a:pt x="135243" y="84087"/>
                </a:lnTo>
                <a:close/>
              </a:path>
              <a:path w="656589" h="84454">
                <a:moveTo>
                  <a:pt x="162925" y="48964"/>
                </a:moveTo>
                <a:lnTo>
                  <a:pt x="153847" y="48964"/>
                </a:lnTo>
                <a:lnTo>
                  <a:pt x="153847" y="43408"/>
                </a:lnTo>
                <a:lnTo>
                  <a:pt x="152012" y="38695"/>
                </a:lnTo>
                <a:lnTo>
                  <a:pt x="144669" y="30956"/>
                </a:lnTo>
                <a:lnTo>
                  <a:pt x="139906" y="29021"/>
                </a:lnTo>
                <a:lnTo>
                  <a:pt x="153985" y="29021"/>
                </a:lnTo>
                <a:lnTo>
                  <a:pt x="160295" y="36165"/>
                </a:lnTo>
                <a:lnTo>
                  <a:pt x="162908" y="43854"/>
                </a:lnTo>
                <a:lnTo>
                  <a:pt x="162925" y="48964"/>
                </a:lnTo>
                <a:close/>
              </a:path>
              <a:path w="656589" h="84454">
                <a:moveTo>
                  <a:pt x="157231" y="76348"/>
                </a:moveTo>
                <a:lnTo>
                  <a:pt x="143379" y="76348"/>
                </a:lnTo>
                <a:lnTo>
                  <a:pt x="149530" y="73868"/>
                </a:lnTo>
                <a:lnTo>
                  <a:pt x="154591" y="68907"/>
                </a:lnTo>
                <a:lnTo>
                  <a:pt x="159055" y="74860"/>
                </a:lnTo>
                <a:lnTo>
                  <a:pt x="157231" y="76348"/>
                </a:lnTo>
                <a:close/>
              </a:path>
              <a:path w="656589" h="84454">
                <a:moveTo>
                  <a:pt x="183648" y="37654"/>
                </a:moveTo>
                <a:lnTo>
                  <a:pt x="203144" y="21282"/>
                </a:lnTo>
                <a:lnTo>
                  <a:pt x="210585" y="21282"/>
                </a:lnTo>
                <a:lnTo>
                  <a:pt x="216291" y="23068"/>
                </a:lnTo>
                <a:lnTo>
                  <a:pt x="220259" y="26640"/>
                </a:lnTo>
                <a:lnTo>
                  <a:pt x="223311" y="29319"/>
                </a:lnTo>
                <a:lnTo>
                  <a:pt x="194909" y="29319"/>
                </a:lnTo>
                <a:lnTo>
                  <a:pt x="188807" y="32097"/>
                </a:lnTo>
                <a:lnTo>
                  <a:pt x="183648" y="37654"/>
                </a:lnTo>
                <a:close/>
              </a:path>
              <a:path w="656589" h="84454">
                <a:moveTo>
                  <a:pt x="226361" y="52685"/>
                </a:moveTo>
                <a:lnTo>
                  <a:pt x="217134" y="52685"/>
                </a:lnTo>
                <a:lnTo>
                  <a:pt x="217020" y="37654"/>
                </a:lnTo>
                <a:lnTo>
                  <a:pt x="215696" y="34776"/>
                </a:lnTo>
                <a:lnTo>
                  <a:pt x="209941" y="30410"/>
                </a:lnTo>
                <a:lnTo>
                  <a:pt x="206319" y="29319"/>
                </a:lnTo>
                <a:lnTo>
                  <a:pt x="223311" y="29319"/>
                </a:lnTo>
                <a:lnTo>
                  <a:pt x="224327" y="30212"/>
                </a:lnTo>
                <a:lnTo>
                  <a:pt x="226361" y="35172"/>
                </a:lnTo>
                <a:lnTo>
                  <a:pt x="226361" y="52685"/>
                </a:lnTo>
                <a:close/>
              </a:path>
              <a:path w="656589" h="84454">
                <a:moveTo>
                  <a:pt x="205475" y="84087"/>
                </a:moveTo>
                <a:lnTo>
                  <a:pt x="191288" y="84087"/>
                </a:lnTo>
                <a:lnTo>
                  <a:pt x="186277" y="82202"/>
                </a:lnTo>
                <a:lnTo>
                  <a:pt x="182308" y="78432"/>
                </a:lnTo>
                <a:lnTo>
                  <a:pt x="178340" y="74562"/>
                </a:lnTo>
                <a:lnTo>
                  <a:pt x="176396" y="69949"/>
                </a:lnTo>
                <a:lnTo>
                  <a:pt x="176355" y="58539"/>
                </a:lnTo>
                <a:lnTo>
                  <a:pt x="178290" y="53826"/>
                </a:lnTo>
                <a:lnTo>
                  <a:pt x="182159" y="50155"/>
                </a:lnTo>
                <a:lnTo>
                  <a:pt x="186128" y="46483"/>
                </a:lnTo>
                <a:lnTo>
                  <a:pt x="191188" y="44648"/>
                </a:lnTo>
                <a:lnTo>
                  <a:pt x="205872" y="44648"/>
                </a:lnTo>
                <a:lnTo>
                  <a:pt x="212470" y="47327"/>
                </a:lnTo>
                <a:lnTo>
                  <a:pt x="215968" y="51346"/>
                </a:lnTo>
                <a:lnTo>
                  <a:pt x="196248" y="51346"/>
                </a:lnTo>
                <a:lnTo>
                  <a:pt x="192677" y="52586"/>
                </a:lnTo>
                <a:lnTo>
                  <a:pt x="187220" y="57448"/>
                </a:lnTo>
                <a:lnTo>
                  <a:pt x="185880" y="60573"/>
                </a:lnTo>
                <a:lnTo>
                  <a:pt x="185880" y="68213"/>
                </a:lnTo>
                <a:lnTo>
                  <a:pt x="187220" y="71338"/>
                </a:lnTo>
                <a:lnTo>
                  <a:pt x="189898" y="73818"/>
                </a:lnTo>
                <a:lnTo>
                  <a:pt x="192677" y="76199"/>
                </a:lnTo>
                <a:lnTo>
                  <a:pt x="196248" y="77390"/>
                </a:lnTo>
                <a:lnTo>
                  <a:pt x="215643" y="77390"/>
                </a:lnTo>
                <a:lnTo>
                  <a:pt x="212073" y="81310"/>
                </a:lnTo>
                <a:lnTo>
                  <a:pt x="205475" y="84087"/>
                </a:lnTo>
                <a:close/>
              </a:path>
              <a:path w="656589" h="84454">
                <a:moveTo>
                  <a:pt x="215643" y="77390"/>
                </a:moveTo>
                <a:lnTo>
                  <a:pt x="207957" y="77390"/>
                </a:lnTo>
                <a:lnTo>
                  <a:pt x="213463" y="74910"/>
                </a:lnTo>
                <a:lnTo>
                  <a:pt x="217134" y="69949"/>
                </a:lnTo>
                <a:lnTo>
                  <a:pt x="217059" y="58539"/>
                </a:lnTo>
                <a:lnTo>
                  <a:pt x="213463" y="53777"/>
                </a:lnTo>
                <a:lnTo>
                  <a:pt x="207957" y="51346"/>
                </a:lnTo>
                <a:lnTo>
                  <a:pt x="215968" y="51346"/>
                </a:lnTo>
                <a:lnTo>
                  <a:pt x="217134" y="52685"/>
                </a:lnTo>
                <a:lnTo>
                  <a:pt x="226361" y="52685"/>
                </a:lnTo>
                <a:lnTo>
                  <a:pt x="226361" y="75754"/>
                </a:lnTo>
                <a:lnTo>
                  <a:pt x="217134" y="75754"/>
                </a:lnTo>
                <a:lnTo>
                  <a:pt x="215643" y="77390"/>
                </a:lnTo>
                <a:close/>
              </a:path>
              <a:path w="656589" h="84454">
                <a:moveTo>
                  <a:pt x="226361" y="82599"/>
                </a:moveTo>
                <a:lnTo>
                  <a:pt x="217134" y="82599"/>
                </a:lnTo>
                <a:lnTo>
                  <a:pt x="217134" y="75754"/>
                </a:lnTo>
                <a:lnTo>
                  <a:pt x="226361" y="75754"/>
                </a:lnTo>
                <a:lnTo>
                  <a:pt x="226361" y="82599"/>
                </a:lnTo>
                <a:close/>
              </a:path>
              <a:path w="656589" h="84454">
                <a:moveTo>
                  <a:pt x="257694" y="22770"/>
                </a:moveTo>
                <a:lnTo>
                  <a:pt x="248466" y="22770"/>
                </a:lnTo>
                <a:lnTo>
                  <a:pt x="248466" y="6399"/>
                </a:lnTo>
                <a:lnTo>
                  <a:pt x="257694" y="6399"/>
                </a:lnTo>
                <a:lnTo>
                  <a:pt x="257694" y="22770"/>
                </a:lnTo>
                <a:close/>
              </a:path>
              <a:path w="656589" h="84454">
                <a:moveTo>
                  <a:pt x="269897" y="30956"/>
                </a:moveTo>
                <a:lnTo>
                  <a:pt x="238495" y="30956"/>
                </a:lnTo>
                <a:lnTo>
                  <a:pt x="238495" y="22770"/>
                </a:lnTo>
                <a:lnTo>
                  <a:pt x="269897" y="22770"/>
                </a:lnTo>
                <a:lnTo>
                  <a:pt x="269897" y="30956"/>
                </a:lnTo>
                <a:close/>
              </a:path>
              <a:path w="656589" h="84454">
                <a:moveTo>
                  <a:pt x="266574" y="84087"/>
                </a:moveTo>
                <a:lnTo>
                  <a:pt x="252882" y="84087"/>
                </a:lnTo>
                <a:lnTo>
                  <a:pt x="248466" y="79425"/>
                </a:lnTo>
                <a:lnTo>
                  <a:pt x="248466" y="30956"/>
                </a:lnTo>
                <a:lnTo>
                  <a:pt x="257694" y="30956"/>
                </a:lnTo>
                <a:lnTo>
                  <a:pt x="257694" y="70345"/>
                </a:lnTo>
                <a:lnTo>
                  <a:pt x="258190" y="72181"/>
                </a:lnTo>
                <a:lnTo>
                  <a:pt x="259182" y="73670"/>
                </a:lnTo>
                <a:lnTo>
                  <a:pt x="260174" y="75058"/>
                </a:lnTo>
                <a:lnTo>
                  <a:pt x="261712" y="75754"/>
                </a:lnTo>
                <a:lnTo>
                  <a:pt x="271030" y="75754"/>
                </a:lnTo>
                <a:lnTo>
                  <a:pt x="272874" y="80218"/>
                </a:lnTo>
                <a:lnTo>
                  <a:pt x="270295" y="82797"/>
                </a:lnTo>
                <a:lnTo>
                  <a:pt x="266574" y="84087"/>
                </a:lnTo>
                <a:close/>
              </a:path>
              <a:path w="656589" h="84454">
                <a:moveTo>
                  <a:pt x="271030" y="75754"/>
                </a:moveTo>
                <a:lnTo>
                  <a:pt x="266375" y="75754"/>
                </a:lnTo>
                <a:lnTo>
                  <a:pt x="268459" y="74959"/>
                </a:lnTo>
                <a:lnTo>
                  <a:pt x="270046" y="73372"/>
                </a:lnTo>
                <a:lnTo>
                  <a:pt x="271030" y="75754"/>
                </a:lnTo>
                <a:close/>
              </a:path>
              <a:path w="656589" h="84454">
                <a:moveTo>
                  <a:pt x="310942" y="84087"/>
                </a:moveTo>
                <a:lnTo>
                  <a:pt x="301913" y="84087"/>
                </a:lnTo>
                <a:lnTo>
                  <a:pt x="294570" y="81161"/>
                </a:lnTo>
                <a:lnTo>
                  <a:pt x="283260" y="69453"/>
                </a:lnTo>
                <a:lnTo>
                  <a:pt x="280432" y="61912"/>
                </a:lnTo>
                <a:lnTo>
                  <a:pt x="280432" y="43854"/>
                </a:lnTo>
                <a:lnTo>
                  <a:pt x="283210" y="36413"/>
                </a:lnTo>
                <a:lnTo>
                  <a:pt x="288766" y="30360"/>
                </a:lnTo>
                <a:lnTo>
                  <a:pt x="294421" y="24308"/>
                </a:lnTo>
                <a:lnTo>
                  <a:pt x="301466" y="21282"/>
                </a:lnTo>
                <a:lnTo>
                  <a:pt x="318532" y="21282"/>
                </a:lnTo>
                <a:lnTo>
                  <a:pt x="325477" y="24259"/>
                </a:lnTo>
                <a:lnTo>
                  <a:pt x="329684" y="29021"/>
                </a:lnTo>
                <a:lnTo>
                  <a:pt x="304294" y="29021"/>
                </a:lnTo>
                <a:lnTo>
                  <a:pt x="299680" y="30956"/>
                </a:lnTo>
                <a:lnTo>
                  <a:pt x="295910" y="34826"/>
                </a:lnTo>
                <a:lnTo>
                  <a:pt x="292239" y="38695"/>
                </a:lnTo>
                <a:lnTo>
                  <a:pt x="290353" y="43408"/>
                </a:lnTo>
                <a:lnTo>
                  <a:pt x="290254" y="48964"/>
                </a:lnTo>
                <a:lnTo>
                  <a:pt x="338623" y="48964"/>
                </a:lnTo>
                <a:lnTo>
                  <a:pt x="338623" y="55662"/>
                </a:lnTo>
                <a:lnTo>
                  <a:pt x="290254" y="55662"/>
                </a:lnTo>
                <a:lnTo>
                  <a:pt x="290552" y="61813"/>
                </a:lnTo>
                <a:lnTo>
                  <a:pt x="292735" y="66824"/>
                </a:lnTo>
                <a:lnTo>
                  <a:pt x="296803" y="70693"/>
                </a:lnTo>
                <a:lnTo>
                  <a:pt x="300970" y="74463"/>
                </a:lnTo>
                <a:lnTo>
                  <a:pt x="305981" y="76348"/>
                </a:lnTo>
                <a:lnTo>
                  <a:pt x="332930" y="76348"/>
                </a:lnTo>
                <a:lnTo>
                  <a:pt x="329806" y="78897"/>
                </a:lnTo>
                <a:lnTo>
                  <a:pt x="324187" y="81780"/>
                </a:lnTo>
                <a:lnTo>
                  <a:pt x="317899" y="83510"/>
                </a:lnTo>
                <a:lnTo>
                  <a:pt x="310942" y="84087"/>
                </a:lnTo>
                <a:close/>
              </a:path>
              <a:path w="656589" h="84454">
                <a:moveTo>
                  <a:pt x="338623" y="48964"/>
                </a:moveTo>
                <a:lnTo>
                  <a:pt x="329545" y="48964"/>
                </a:lnTo>
                <a:lnTo>
                  <a:pt x="329545" y="43408"/>
                </a:lnTo>
                <a:lnTo>
                  <a:pt x="327709" y="38695"/>
                </a:lnTo>
                <a:lnTo>
                  <a:pt x="320367" y="30956"/>
                </a:lnTo>
                <a:lnTo>
                  <a:pt x="315605" y="29021"/>
                </a:lnTo>
                <a:lnTo>
                  <a:pt x="329684" y="29021"/>
                </a:lnTo>
                <a:lnTo>
                  <a:pt x="335994" y="36165"/>
                </a:lnTo>
                <a:lnTo>
                  <a:pt x="338606" y="43854"/>
                </a:lnTo>
                <a:lnTo>
                  <a:pt x="338623" y="48964"/>
                </a:lnTo>
                <a:close/>
              </a:path>
              <a:path w="656589" h="84454">
                <a:moveTo>
                  <a:pt x="332930" y="76348"/>
                </a:moveTo>
                <a:lnTo>
                  <a:pt x="319078" y="76348"/>
                </a:lnTo>
                <a:lnTo>
                  <a:pt x="325229" y="73868"/>
                </a:lnTo>
                <a:lnTo>
                  <a:pt x="330290" y="68907"/>
                </a:lnTo>
                <a:lnTo>
                  <a:pt x="334754" y="74860"/>
                </a:lnTo>
                <a:lnTo>
                  <a:pt x="332930" y="76348"/>
                </a:lnTo>
                <a:close/>
              </a:path>
              <a:path w="656589" h="84454">
                <a:moveTo>
                  <a:pt x="423799" y="84087"/>
                </a:moveTo>
                <a:lnTo>
                  <a:pt x="405742" y="84087"/>
                </a:lnTo>
                <a:lnTo>
                  <a:pt x="398549" y="81110"/>
                </a:lnTo>
                <a:lnTo>
                  <a:pt x="387436" y="69204"/>
                </a:lnTo>
                <a:lnTo>
                  <a:pt x="384657" y="61714"/>
                </a:lnTo>
                <a:lnTo>
                  <a:pt x="384657" y="43656"/>
                </a:lnTo>
                <a:lnTo>
                  <a:pt x="387436" y="36165"/>
                </a:lnTo>
                <a:lnTo>
                  <a:pt x="398549" y="24259"/>
                </a:lnTo>
                <a:lnTo>
                  <a:pt x="405742" y="21282"/>
                </a:lnTo>
                <a:lnTo>
                  <a:pt x="423799" y="21282"/>
                </a:lnTo>
                <a:lnTo>
                  <a:pt x="431092" y="24755"/>
                </a:lnTo>
                <a:lnTo>
                  <a:pt x="434842" y="29616"/>
                </a:lnTo>
                <a:lnTo>
                  <a:pt x="408867" y="29616"/>
                </a:lnTo>
                <a:lnTo>
                  <a:pt x="403857" y="31750"/>
                </a:lnTo>
                <a:lnTo>
                  <a:pt x="399987" y="36016"/>
                </a:lnTo>
                <a:lnTo>
                  <a:pt x="396217" y="40283"/>
                </a:lnTo>
                <a:lnTo>
                  <a:pt x="394332" y="45838"/>
                </a:lnTo>
                <a:lnTo>
                  <a:pt x="394332" y="59630"/>
                </a:lnTo>
                <a:lnTo>
                  <a:pt x="396217" y="65236"/>
                </a:lnTo>
                <a:lnTo>
                  <a:pt x="399987" y="69502"/>
                </a:lnTo>
                <a:lnTo>
                  <a:pt x="403857" y="73670"/>
                </a:lnTo>
                <a:lnTo>
                  <a:pt x="408867" y="75754"/>
                </a:lnTo>
                <a:lnTo>
                  <a:pt x="434842" y="75754"/>
                </a:lnTo>
                <a:lnTo>
                  <a:pt x="431092" y="80615"/>
                </a:lnTo>
                <a:lnTo>
                  <a:pt x="423799" y="84087"/>
                </a:lnTo>
                <a:close/>
              </a:path>
              <a:path w="656589" h="84454">
                <a:moveTo>
                  <a:pt x="430199" y="37356"/>
                </a:moveTo>
                <a:lnTo>
                  <a:pt x="426428" y="32196"/>
                </a:lnTo>
                <a:lnTo>
                  <a:pt x="421368" y="29616"/>
                </a:lnTo>
                <a:lnTo>
                  <a:pt x="434842" y="29616"/>
                </a:lnTo>
                <a:lnTo>
                  <a:pt x="436449" y="31701"/>
                </a:lnTo>
                <a:lnTo>
                  <a:pt x="430199" y="37356"/>
                </a:lnTo>
                <a:close/>
              </a:path>
              <a:path w="656589" h="84454">
                <a:moveTo>
                  <a:pt x="434842" y="75754"/>
                </a:moveTo>
                <a:lnTo>
                  <a:pt x="421269" y="75754"/>
                </a:lnTo>
                <a:lnTo>
                  <a:pt x="426329" y="73173"/>
                </a:lnTo>
                <a:lnTo>
                  <a:pt x="430199" y="68014"/>
                </a:lnTo>
                <a:lnTo>
                  <a:pt x="436449" y="73670"/>
                </a:lnTo>
                <a:lnTo>
                  <a:pt x="434842" y="75754"/>
                </a:lnTo>
                <a:close/>
              </a:path>
              <a:path w="656589" h="84454">
                <a:moveTo>
                  <a:pt x="460297" y="82599"/>
                </a:moveTo>
                <a:lnTo>
                  <a:pt x="450921" y="82599"/>
                </a:lnTo>
                <a:lnTo>
                  <a:pt x="450921" y="0"/>
                </a:lnTo>
                <a:lnTo>
                  <a:pt x="460297" y="0"/>
                </a:lnTo>
                <a:lnTo>
                  <a:pt x="460297" y="82599"/>
                </a:lnTo>
                <a:close/>
              </a:path>
              <a:path w="656589" h="84454">
                <a:moveTo>
                  <a:pt x="483503" y="37654"/>
                </a:moveTo>
                <a:lnTo>
                  <a:pt x="502999" y="21282"/>
                </a:lnTo>
                <a:lnTo>
                  <a:pt x="510440" y="21282"/>
                </a:lnTo>
                <a:lnTo>
                  <a:pt x="516146" y="23068"/>
                </a:lnTo>
                <a:lnTo>
                  <a:pt x="520114" y="26640"/>
                </a:lnTo>
                <a:lnTo>
                  <a:pt x="523166" y="29319"/>
                </a:lnTo>
                <a:lnTo>
                  <a:pt x="494764" y="29319"/>
                </a:lnTo>
                <a:lnTo>
                  <a:pt x="488662" y="32097"/>
                </a:lnTo>
                <a:lnTo>
                  <a:pt x="483503" y="37654"/>
                </a:lnTo>
                <a:close/>
              </a:path>
              <a:path w="656589" h="84454">
                <a:moveTo>
                  <a:pt x="526217" y="52685"/>
                </a:moveTo>
                <a:lnTo>
                  <a:pt x="516989" y="52685"/>
                </a:lnTo>
                <a:lnTo>
                  <a:pt x="516875" y="37654"/>
                </a:lnTo>
                <a:lnTo>
                  <a:pt x="515551" y="34776"/>
                </a:lnTo>
                <a:lnTo>
                  <a:pt x="509796" y="30410"/>
                </a:lnTo>
                <a:lnTo>
                  <a:pt x="506174" y="29319"/>
                </a:lnTo>
                <a:lnTo>
                  <a:pt x="523166" y="29319"/>
                </a:lnTo>
                <a:lnTo>
                  <a:pt x="524182" y="30212"/>
                </a:lnTo>
                <a:lnTo>
                  <a:pt x="526217" y="35172"/>
                </a:lnTo>
                <a:lnTo>
                  <a:pt x="526217" y="52685"/>
                </a:lnTo>
                <a:close/>
              </a:path>
              <a:path w="656589" h="84454">
                <a:moveTo>
                  <a:pt x="505330" y="84087"/>
                </a:moveTo>
                <a:lnTo>
                  <a:pt x="491143" y="84087"/>
                </a:lnTo>
                <a:lnTo>
                  <a:pt x="486132" y="82202"/>
                </a:lnTo>
                <a:lnTo>
                  <a:pt x="482164" y="78432"/>
                </a:lnTo>
                <a:lnTo>
                  <a:pt x="478195" y="74562"/>
                </a:lnTo>
                <a:lnTo>
                  <a:pt x="476252" y="69949"/>
                </a:lnTo>
                <a:lnTo>
                  <a:pt x="476210" y="58539"/>
                </a:lnTo>
                <a:lnTo>
                  <a:pt x="478145" y="53826"/>
                </a:lnTo>
                <a:lnTo>
                  <a:pt x="482014" y="50155"/>
                </a:lnTo>
                <a:lnTo>
                  <a:pt x="485983" y="46483"/>
                </a:lnTo>
                <a:lnTo>
                  <a:pt x="491043" y="44648"/>
                </a:lnTo>
                <a:lnTo>
                  <a:pt x="505727" y="44648"/>
                </a:lnTo>
                <a:lnTo>
                  <a:pt x="512325" y="47327"/>
                </a:lnTo>
                <a:lnTo>
                  <a:pt x="515823" y="51346"/>
                </a:lnTo>
                <a:lnTo>
                  <a:pt x="496103" y="51346"/>
                </a:lnTo>
                <a:lnTo>
                  <a:pt x="492532" y="52586"/>
                </a:lnTo>
                <a:lnTo>
                  <a:pt x="487075" y="57448"/>
                </a:lnTo>
                <a:lnTo>
                  <a:pt x="485735" y="60573"/>
                </a:lnTo>
                <a:lnTo>
                  <a:pt x="485735" y="68213"/>
                </a:lnTo>
                <a:lnTo>
                  <a:pt x="487075" y="71338"/>
                </a:lnTo>
                <a:lnTo>
                  <a:pt x="489753" y="73818"/>
                </a:lnTo>
                <a:lnTo>
                  <a:pt x="492532" y="76199"/>
                </a:lnTo>
                <a:lnTo>
                  <a:pt x="496103" y="77390"/>
                </a:lnTo>
                <a:lnTo>
                  <a:pt x="515499" y="77390"/>
                </a:lnTo>
                <a:lnTo>
                  <a:pt x="511929" y="81310"/>
                </a:lnTo>
                <a:lnTo>
                  <a:pt x="505330" y="84087"/>
                </a:lnTo>
                <a:close/>
              </a:path>
              <a:path w="656589" h="84454">
                <a:moveTo>
                  <a:pt x="515499" y="77390"/>
                </a:moveTo>
                <a:lnTo>
                  <a:pt x="507811" y="77390"/>
                </a:lnTo>
                <a:lnTo>
                  <a:pt x="513318" y="74910"/>
                </a:lnTo>
                <a:lnTo>
                  <a:pt x="516989" y="69949"/>
                </a:lnTo>
                <a:lnTo>
                  <a:pt x="516914" y="58539"/>
                </a:lnTo>
                <a:lnTo>
                  <a:pt x="513318" y="53777"/>
                </a:lnTo>
                <a:lnTo>
                  <a:pt x="507811" y="51346"/>
                </a:lnTo>
                <a:lnTo>
                  <a:pt x="515823" y="51346"/>
                </a:lnTo>
                <a:lnTo>
                  <a:pt x="516989" y="52685"/>
                </a:lnTo>
                <a:lnTo>
                  <a:pt x="526217" y="52685"/>
                </a:lnTo>
                <a:lnTo>
                  <a:pt x="526217" y="75754"/>
                </a:lnTo>
                <a:lnTo>
                  <a:pt x="516989" y="75754"/>
                </a:lnTo>
                <a:lnTo>
                  <a:pt x="515499" y="77390"/>
                </a:lnTo>
                <a:close/>
              </a:path>
              <a:path w="656589" h="84454">
                <a:moveTo>
                  <a:pt x="526217" y="82599"/>
                </a:moveTo>
                <a:lnTo>
                  <a:pt x="516989" y="82599"/>
                </a:lnTo>
                <a:lnTo>
                  <a:pt x="516989" y="75754"/>
                </a:lnTo>
                <a:lnTo>
                  <a:pt x="526217" y="75754"/>
                </a:lnTo>
                <a:lnTo>
                  <a:pt x="526217" y="82599"/>
                </a:lnTo>
                <a:close/>
              </a:path>
              <a:path w="656589" h="84454">
                <a:moveTo>
                  <a:pt x="552787" y="14287"/>
                </a:moveTo>
                <a:lnTo>
                  <a:pt x="549413" y="14287"/>
                </a:lnTo>
                <a:lnTo>
                  <a:pt x="547975" y="13692"/>
                </a:lnTo>
                <a:lnTo>
                  <a:pt x="546685" y="12501"/>
                </a:lnTo>
                <a:lnTo>
                  <a:pt x="545494" y="11310"/>
                </a:lnTo>
                <a:lnTo>
                  <a:pt x="544899" y="9823"/>
                </a:lnTo>
                <a:lnTo>
                  <a:pt x="544899" y="6350"/>
                </a:lnTo>
                <a:lnTo>
                  <a:pt x="545494" y="4911"/>
                </a:lnTo>
                <a:lnTo>
                  <a:pt x="547975" y="2430"/>
                </a:lnTo>
                <a:lnTo>
                  <a:pt x="549413" y="1785"/>
                </a:lnTo>
                <a:lnTo>
                  <a:pt x="552787" y="1785"/>
                </a:lnTo>
                <a:lnTo>
                  <a:pt x="554274" y="2430"/>
                </a:lnTo>
                <a:lnTo>
                  <a:pt x="555465" y="3720"/>
                </a:lnTo>
                <a:lnTo>
                  <a:pt x="556756" y="4911"/>
                </a:lnTo>
                <a:lnTo>
                  <a:pt x="557400" y="6350"/>
                </a:lnTo>
                <a:lnTo>
                  <a:pt x="557400" y="9823"/>
                </a:lnTo>
                <a:lnTo>
                  <a:pt x="556756" y="11310"/>
                </a:lnTo>
                <a:lnTo>
                  <a:pt x="555465" y="12501"/>
                </a:lnTo>
                <a:lnTo>
                  <a:pt x="554274" y="13692"/>
                </a:lnTo>
                <a:lnTo>
                  <a:pt x="552787" y="14287"/>
                </a:lnTo>
                <a:close/>
              </a:path>
              <a:path w="656589" h="84454">
                <a:moveTo>
                  <a:pt x="555763" y="82599"/>
                </a:moveTo>
                <a:lnTo>
                  <a:pt x="546387" y="82599"/>
                </a:lnTo>
                <a:lnTo>
                  <a:pt x="546387" y="22770"/>
                </a:lnTo>
                <a:lnTo>
                  <a:pt x="555763" y="22770"/>
                </a:lnTo>
                <a:lnTo>
                  <a:pt x="555763" y="82599"/>
                </a:lnTo>
                <a:close/>
              </a:path>
              <a:path w="656589" h="84454">
                <a:moveTo>
                  <a:pt x="592669" y="31402"/>
                </a:moveTo>
                <a:lnTo>
                  <a:pt x="584327" y="31402"/>
                </a:lnTo>
                <a:lnTo>
                  <a:pt x="585715" y="29021"/>
                </a:lnTo>
                <a:lnTo>
                  <a:pt x="588345" y="26739"/>
                </a:lnTo>
                <a:lnTo>
                  <a:pt x="596084" y="22374"/>
                </a:lnTo>
                <a:lnTo>
                  <a:pt x="599904" y="21282"/>
                </a:lnTo>
                <a:lnTo>
                  <a:pt x="608238" y="21282"/>
                </a:lnTo>
                <a:lnTo>
                  <a:pt x="611810" y="22374"/>
                </a:lnTo>
                <a:lnTo>
                  <a:pt x="614389" y="24556"/>
                </a:lnTo>
                <a:lnTo>
                  <a:pt x="617069" y="26640"/>
                </a:lnTo>
                <a:lnTo>
                  <a:pt x="618855" y="29269"/>
                </a:lnTo>
                <a:lnTo>
                  <a:pt x="618952" y="29616"/>
                </a:lnTo>
                <a:lnTo>
                  <a:pt x="596977" y="29616"/>
                </a:lnTo>
                <a:lnTo>
                  <a:pt x="594000" y="30559"/>
                </a:lnTo>
                <a:lnTo>
                  <a:pt x="592669" y="31402"/>
                </a:lnTo>
                <a:close/>
              </a:path>
              <a:path w="656589" h="84454">
                <a:moveTo>
                  <a:pt x="627040" y="32444"/>
                </a:moveTo>
                <a:lnTo>
                  <a:pt x="619747" y="32444"/>
                </a:lnTo>
                <a:lnTo>
                  <a:pt x="621831" y="29269"/>
                </a:lnTo>
                <a:lnTo>
                  <a:pt x="624758" y="26640"/>
                </a:lnTo>
                <a:lnTo>
                  <a:pt x="628528" y="24556"/>
                </a:lnTo>
                <a:lnTo>
                  <a:pt x="632299" y="22374"/>
                </a:lnTo>
                <a:lnTo>
                  <a:pt x="636069" y="21282"/>
                </a:lnTo>
                <a:lnTo>
                  <a:pt x="650952" y="21282"/>
                </a:lnTo>
                <a:lnTo>
                  <a:pt x="656508" y="27334"/>
                </a:lnTo>
                <a:lnTo>
                  <a:pt x="656508" y="29616"/>
                </a:lnTo>
                <a:lnTo>
                  <a:pt x="633043" y="29616"/>
                </a:lnTo>
                <a:lnTo>
                  <a:pt x="630017" y="30559"/>
                </a:lnTo>
                <a:lnTo>
                  <a:pt x="627040" y="32444"/>
                </a:lnTo>
                <a:close/>
              </a:path>
              <a:path w="656589" h="84454">
                <a:moveTo>
                  <a:pt x="584327" y="82599"/>
                </a:moveTo>
                <a:lnTo>
                  <a:pt x="574950" y="82599"/>
                </a:lnTo>
                <a:lnTo>
                  <a:pt x="574950" y="22770"/>
                </a:lnTo>
                <a:lnTo>
                  <a:pt x="584327" y="22770"/>
                </a:lnTo>
                <a:lnTo>
                  <a:pt x="584327" y="31402"/>
                </a:lnTo>
                <a:lnTo>
                  <a:pt x="592669" y="31402"/>
                </a:lnTo>
                <a:lnTo>
                  <a:pt x="591024" y="32444"/>
                </a:lnTo>
                <a:lnTo>
                  <a:pt x="588146" y="34329"/>
                </a:lnTo>
                <a:lnTo>
                  <a:pt x="585914" y="36463"/>
                </a:lnTo>
                <a:lnTo>
                  <a:pt x="584426" y="38695"/>
                </a:lnTo>
                <a:lnTo>
                  <a:pt x="584327" y="82599"/>
                </a:lnTo>
                <a:close/>
              </a:path>
              <a:path w="656589" h="84454">
                <a:moveTo>
                  <a:pt x="620342" y="82599"/>
                </a:moveTo>
                <a:lnTo>
                  <a:pt x="611116" y="82599"/>
                </a:lnTo>
                <a:lnTo>
                  <a:pt x="611116" y="33734"/>
                </a:lnTo>
                <a:lnTo>
                  <a:pt x="607395" y="29616"/>
                </a:lnTo>
                <a:lnTo>
                  <a:pt x="618952" y="29616"/>
                </a:lnTo>
                <a:lnTo>
                  <a:pt x="619747" y="32444"/>
                </a:lnTo>
                <a:lnTo>
                  <a:pt x="627040" y="32444"/>
                </a:lnTo>
                <a:lnTo>
                  <a:pt x="624163" y="34230"/>
                </a:lnTo>
                <a:lnTo>
                  <a:pt x="621930" y="36313"/>
                </a:lnTo>
                <a:lnTo>
                  <a:pt x="620342" y="38695"/>
                </a:lnTo>
                <a:lnTo>
                  <a:pt x="620342" y="82599"/>
                </a:lnTo>
                <a:close/>
              </a:path>
              <a:path w="656589" h="84454">
                <a:moveTo>
                  <a:pt x="656508" y="82599"/>
                </a:moveTo>
                <a:lnTo>
                  <a:pt x="647131" y="82599"/>
                </a:lnTo>
                <a:lnTo>
                  <a:pt x="647131" y="33734"/>
                </a:lnTo>
                <a:lnTo>
                  <a:pt x="643461" y="29616"/>
                </a:lnTo>
                <a:lnTo>
                  <a:pt x="656508" y="29616"/>
                </a:lnTo>
                <a:lnTo>
                  <a:pt x="656508" y="82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6760" y="2060735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5" h="607694">
                <a:moveTo>
                  <a:pt x="303599" y="607208"/>
                </a:moveTo>
                <a:lnTo>
                  <a:pt x="254353" y="603235"/>
                </a:lnTo>
                <a:lnTo>
                  <a:pt x="207637" y="591731"/>
                </a:lnTo>
                <a:lnTo>
                  <a:pt x="164077" y="573321"/>
                </a:lnTo>
                <a:lnTo>
                  <a:pt x="124296" y="548631"/>
                </a:lnTo>
                <a:lnTo>
                  <a:pt x="88921" y="518285"/>
                </a:lnTo>
                <a:lnTo>
                  <a:pt x="58576" y="482909"/>
                </a:lnTo>
                <a:lnTo>
                  <a:pt x="33886" y="443127"/>
                </a:lnTo>
                <a:lnTo>
                  <a:pt x="15477" y="399565"/>
                </a:lnTo>
                <a:lnTo>
                  <a:pt x="3973" y="352847"/>
                </a:lnTo>
                <a:lnTo>
                  <a:pt x="0" y="303599"/>
                </a:lnTo>
                <a:lnTo>
                  <a:pt x="3973" y="254354"/>
                </a:lnTo>
                <a:lnTo>
                  <a:pt x="15477" y="207638"/>
                </a:lnTo>
                <a:lnTo>
                  <a:pt x="33886" y="164078"/>
                </a:lnTo>
                <a:lnTo>
                  <a:pt x="58576" y="124298"/>
                </a:lnTo>
                <a:lnTo>
                  <a:pt x="88922" y="88922"/>
                </a:lnTo>
                <a:lnTo>
                  <a:pt x="124296" y="58577"/>
                </a:lnTo>
                <a:lnTo>
                  <a:pt x="164077" y="33887"/>
                </a:lnTo>
                <a:lnTo>
                  <a:pt x="207637" y="15477"/>
                </a:lnTo>
                <a:lnTo>
                  <a:pt x="254353" y="3973"/>
                </a:lnTo>
                <a:lnTo>
                  <a:pt x="303599" y="0"/>
                </a:lnTo>
                <a:lnTo>
                  <a:pt x="351379" y="3782"/>
                </a:lnTo>
                <a:lnTo>
                  <a:pt x="397550" y="14903"/>
                </a:lnTo>
                <a:lnTo>
                  <a:pt x="441297" y="33025"/>
                </a:lnTo>
                <a:lnTo>
                  <a:pt x="481809" y="57811"/>
                </a:lnTo>
                <a:lnTo>
                  <a:pt x="518274" y="88922"/>
                </a:lnTo>
                <a:lnTo>
                  <a:pt x="549381" y="125382"/>
                </a:lnTo>
                <a:lnTo>
                  <a:pt x="574167" y="165895"/>
                </a:lnTo>
                <a:lnTo>
                  <a:pt x="592291" y="209646"/>
                </a:lnTo>
                <a:lnTo>
                  <a:pt x="603415" y="255819"/>
                </a:lnTo>
                <a:lnTo>
                  <a:pt x="607198" y="303599"/>
                </a:lnTo>
                <a:lnTo>
                  <a:pt x="603225" y="352847"/>
                </a:lnTo>
                <a:lnTo>
                  <a:pt x="591721" y="399565"/>
                </a:lnTo>
                <a:lnTo>
                  <a:pt x="573311" y="443127"/>
                </a:lnTo>
                <a:lnTo>
                  <a:pt x="548622" y="482909"/>
                </a:lnTo>
                <a:lnTo>
                  <a:pt x="518277" y="518285"/>
                </a:lnTo>
                <a:lnTo>
                  <a:pt x="482901" y="548631"/>
                </a:lnTo>
                <a:lnTo>
                  <a:pt x="443121" y="573321"/>
                </a:lnTo>
                <a:lnTo>
                  <a:pt x="399560" y="591731"/>
                </a:lnTo>
                <a:lnTo>
                  <a:pt x="352845" y="603235"/>
                </a:lnTo>
                <a:lnTo>
                  <a:pt x="303599" y="607208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5164" y="2267052"/>
            <a:ext cx="237174" cy="72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7853" y="2391918"/>
            <a:ext cx="67121" cy="69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5514" y="2060735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5" h="607694">
                <a:moveTo>
                  <a:pt x="303599" y="607208"/>
                </a:moveTo>
                <a:lnTo>
                  <a:pt x="254353" y="603235"/>
                </a:lnTo>
                <a:lnTo>
                  <a:pt x="207637" y="591731"/>
                </a:lnTo>
                <a:lnTo>
                  <a:pt x="164077" y="573321"/>
                </a:lnTo>
                <a:lnTo>
                  <a:pt x="124296" y="548631"/>
                </a:lnTo>
                <a:lnTo>
                  <a:pt x="88921" y="518285"/>
                </a:lnTo>
                <a:lnTo>
                  <a:pt x="58576" y="482909"/>
                </a:lnTo>
                <a:lnTo>
                  <a:pt x="33886" y="443127"/>
                </a:lnTo>
                <a:lnTo>
                  <a:pt x="15477" y="399565"/>
                </a:lnTo>
                <a:lnTo>
                  <a:pt x="3973" y="352847"/>
                </a:lnTo>
                <a:lnTo>
                  <a:pt x="0" y="303599"/>
                </a:lnTo>
                <a:lnTo>
                  <a:pt x="3973" y="254354"/>
                </a:lnTo>
                <a:lnTo>
                  <a:pt x="15477" y="207638"/>
                </a:lnTo>
                <a:lnTo>
                  <a:pt x="33886" y="164078"/>
                </a:lnTo>
                <a:lnTo>
                  <a:pt x="58576" y="124298"/>
                </a:lnTo>
                <a:lnTo>
                  <a:pt x="88922" y="88922"/>
                </a:lnTo>
                <a:lnTo>
                  <a:pt x="124296" y="58577"/>
                </a:lnTo>
                <a:lnTo>
                  <a:pt x="164077" y="33887"/>
                </a:lnTo>
                <a:lnTo>
                  <a:pt x="207637" y="15477"/>
                </a:lnTo>
                <a:lnTo>
                  <a:pt x="254353" y="3973"/>
                </a:lnTo>
                <a:lnTo>
                  <a:pt x="303599" y="0"/>
                </a:lnTo>
                <a:lnTo>
                  <a:pt x="351382" y="3782"/>
                </a:lnTo>
                <a:lnTo>
                  <a:pt x="397557" y="14903"/>
                </a:lnTo>
                <a:lnTo>
                  <a:pt x="441308" y="33025"/>
                </a:lnTo>
                <a:lnTo>
                  <a:pt x="481819" y="57811"/>
                </a:lnTo>
                <a:lnTo>
                  <a:pt x="518274" y="88922"/>
                </a:lnTo>
                <a:lnTo>
                  <a:pt x="549390" y="125382"/>
                </a:lnTo>
                <a:lnTo>
                  <a:pt x="574177" y="165895"/>
                </a:lnTo>
                <a:lnTo>
                  <a:pt x="592298" y="209646"/>
                </a:lnTo>
                <a:lnTo>
                  <a:pt x="603417" y="255819"/>
                </a:lnTo>
                <a:lnTo>
                  <a:pt x="607198" y="303599"/>
                </a:lnTo>
                <a:lnTo>
                  <a:pt x="603225" y="352847"/>
                </a:lnTo>
                <a:lnTo>
                  <a:pt x="591721" y="399565"/>
                </a:lnTo>
                <a:lnTo>
                  <a:pt x="573311" y="443127"/>
                </a:lnTo>
                <a:lnTo>
                  <a:pt x="548622" y="482909"/>
                </a:lnTo>
                <a:lnTo>
                  <a:pt x="518277" y="518285"/>
                </a:lnTo>
                <a:lnTo>
                  <a:pt x="482901" y="548631"/>
                </a:lnTo>
                <a:lnTo>
                  <a:pt x="443121" y="573321"/>
                </a:lnTo>
                <a:lnTo>
                  <a:pt x="399560" y="591731"/>
                </a:lnTo>
                <a:lnTo>
                  <a:pt x="352845" y="603235"/>
                </a:lnTo>
                <a:lnTo>
                  <a:pt x="303599" y="607208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5670" y="2287223"/>
            <a:ext cx="426084" cy="72390"/>
          </a:xfrm>
          <a:custGeom>
            <a:avLst/>
            <a:gdLst/>
            <a:ahLst/>
            <a:cxnLst/>
            <a:rect l="l" t="t" r="r" b="b"/>
            <a:pathLst>
              <a:path w="426085" h="72389">
                <a:moveTo>
                  <a:pt x="35868" y="72329"/>
                </a:moveTo>
                <a:lnTo>
                  <a:pt x="2567" y="50377"/>
                </a:lnTo>
                <a:lnTo>
                  <a:pt x="0" y="36165"/>
                </a:lnTo>
                <a:lnTo>
                  <a:pt x="641" y="28565"/>
                </a:lnTo>
                <a:lnTo>
                  <a:pt x="28575" y="632"/>
                </a:lnTo>
                <a:lnTo>
                  <a:pt x="35868" y="0"/>
                </a:lnTo>
                <a:lnTo>
                  <a:pt x="43765" y="818"/>
                </a:lnTo>
                <a:lnTo>
                  <a:pt x="50936" y="3274"/>
                </a:lnTo>
                <a:lnTo>
                  <a:pt x="57382" y="7366"/>
                </a:lnTo>
                <a:lnTo>
                  <a:pt x="57754" y="7739"/>
                </a:lnTo>
                <a:lnTo>
                  <a:pt x="28129" y="7739"/>
                </a:lnTo>
                <a:lnTo>
                  <a:pt x="21679" y="10417"/>
                </a:lnTo>
                <a:lnTo>
                  <a:pt x="16520" y="15775"/>
                </a:lnTo>
                <a:lnTo>
                  <a:pt x="11459" y="21133"/>
                </a:lnTo>
                <a:lnTo>
                  <a:pt x="8929" y="27930"/>
                </a:lnTo>
                <a:lnTo>
                  <a:pt x="8929" y="44399"/>
                </a:lnTo>
                <a:lnTo>
                  <a:pt x="11509" y="51196"/>
                </a:lnTo>
                <a:lnTo>
                  <a:pt x="21828" y="61912"/>
                </a:lnTo>
                <a:lnTo>
                  <a:pt x="28228" y="64590"/>
                </a:lnTo>
                <a:lnTo>
                  <a:pt x="58658" y="64590"/>
                </a:lnTo>
                <a:lnTo>
                  <a:pt x="57606" y="65548"/>
                </a:lnTo>
                <a:lnTo>
                  <a:pt x="51085" y="69316"/>
                </a:lnTo>
                <a:lnTo>
                  <a:pt x="43839" y="71576"/>
                </a:lnTo>
                <a:lnTo>
                  <a:pt x="35868" y="72329"/>
                </a:lnTo>
                <a:close/>
              </a:path>
              <a:path w="426085" h="72389">
                <a:moveTo>
                  <a:pt x="56108" y="17412"/>
                </a:moveTo>
                <a:lnTo>
                  <a:pt x="53925" y="14535"/>
                </a:lnTo>
                <a:lnTo>
                  <a:pt x="51048" y="12203"/>
                </a:lnTo>
                <a:lnTo>
                  <a:pt x="47476" y="10417"/>
                </a:lnTo>
                <a:lnTo>
                  <a:pt x="44003" y="8631"/>
                </a:lnTo>
                <a:lnTo>
                  <a:pt x="40134" y="7739"/>
                </a:lnTo>
                <a:lnTo>
                  <a:pt x="57754" y="7739"/>
                </a:lnTo>
                <a:lnTo>
                  <a:pt x="63103" y="13096"/>
                </a:lnTo>
                <a:lnTo>
                  <a:pt x="56108" y="17412"/>
                </a:lnTo>
                <a:close/>
              </a:path>
              <a:path w="426085" h="72389">
                <a:moveTo>
                  <a:pt x="58658" y="64590"/>
                </a:moveTo>
                <a:lnTo>
                  <a:pt x="39440" y="64590"/>
                </a:lnTo>
                <a:lnTo>
                  <a:pt x="42862" y="63945"/>
                </a:lnTo>
                <a:lnTo>
                  <a:pt x="46137" y="62656"/>
                </a:lnTo>
                <a:lnTo>
                  <a:pt x="49509" y="61267"/>
                </a:lnTo>
                <a:lnTo>
                  <a:pt x="52337" y="59382"/>
                </a:lnTo>
                <a:lnTo>
                  <a:pt x="54620" y="57001"/>
                </a:lnTo>
                <a:lnTo>
                  <a:pt x="54620" y="42862"/>
                </a:lnTo>
                <a:lnTo>
                  <a:pt x="30659" y="42862"/>
                </a:lnTo>
                <a:lnTo>
                  <a:pt x="30659" y="35123"/>
                </a:lnTo>
                <a:lnTo>
                  <a:pt x="63401" y="35123"/>
                </a:lnTo>
                <a:lnTo>
                  <a:pt x="63401" y="60275"/>
                </a:lnTo>
                <a:lnTo>
                  <a:pt x="58658" y="64590"/>
                </a:lnTo>
                <a:close/>
              </a:path>
              <a:path w="426085" h="72389">
                <a:moveTo>
                  <a:pt x="82789" y="70990"/>
                </a:moveTo>
                <a:lnTo>
                  <a:pt x="74900" y="70990"/>
                </a:lnTo>
                <a:lnTo>
                  <a:pt x="74900" y="1041"/>
                </a:lnTo>
                <a:lnTo>
                  <a:pt x="82789" y="1041"/>
                </a:lnTo>
                <a:lnTo>
                  <a:pt x="82789" y="70990"/>
                </a:lnTo>
                <a:close/>
              </a:path>
              <a:path w="426085" h="72389">
                <a:moveTo>
                  <a:pt x="117582" y="72181"/>
                </a:moveTo>
                <a:lnTo>
                  <a:pt x="103096" y="72181"/>
                </a:lnTo>
                <a:lnTo>
                  <a:pt x="97738" y="66823"/>
                </a:lnTo>
                <a:lnTo>
                  <a:pt x="97738" y="20389"/>
                </a:lnTo>
                <a:lnTo>
                  <a:pt x="105626" y="20389"/>
                </a:lnTo>
                <a:lnTo>
                  <a:pt x="105626" y="57695"/>
                </a:lnTo>
                <a:lnTo>
                  <a:pt x="106519" y="60622"/>
                </a:lnTo>
                <a:lnTo>
                  <a:pt x="108305" y="62507"/>
                </a:lnTo>
                <a:lnTo>
                  <a:pt x="110091" y="64293"/>
                </a:lnTo>
                <a:lnTo>
                  <a:pt x="112969" y="65186"/>
                </a:lnTo>
                <a:lnTo>
                  <a:pt x="130713" y="65186"/>
                </a:lnTo>
                <a:lnTo>
                  <a:pt x="129935" y="66129"/>
                </a:lnTo>
                <a:lnTo>
                  <a:pt x="127405" y="68113"/>
                </a:lnTo>
                <a:lnTo>
                  <a:pt x="124230" y="69800"/>
                </a:lnTo>
                <a:lnTo>
                  <a:pt x="121054" y="71387"/>
                </a:lnTo>
                <a:lnTo>
                  <a:pt x="117582" y="72181"/>
                </a:lnTo>
                <a:close/>
              </a:path>
              <a:path w="426085" h="72389">
                <a:moveTo>
                  <a:pt x="130713" y="65186"/>
                </a:moveTo>
                <a:lnTo>
                  <a:pt x="120012" y="65186"/>
                </a:lnTo>
                <a:lnTo>
                  <a:pt x="122890" y="64442"/>
                </a:lnTo>
                <a:lnTo>
                  <a:pt x="125569" y="62954"/>
                </a:lnTo>
                <a:lnTo>
                  <a:pt x="128347" y="61366"/>
                </a:lnTo>
                <a:lnTo>
                  <a:pt x="130431" y="59580"/>
                </a:lnTo>
                <a:lnTo>
                  <a:pt x="131750" y="57695"/>
                </a:lnTo>
                <a:lnTo>
                  <a:pt x="131820" y="20389"/>
                </a:lnTo>
                <a:lnTo>
                  <a:pt x="139708" y="20389"/>
                </a:lnTo>
                <a:lnTo>
                  <a:pt x="139708" y="63846"/>
                </a:lnTo>
                <a:lnTo>
                  <a:pt x="131820" y="63846"/>
                </a:lnTo>
                <a:lnTo>
                  <a:pt x="130713" y="65186"/>
                </a:lnTo>
                <a:close/>
              </a:path>
              <a:path w="426085" h="72389">
                <a:moveTo>
                  <a:pt x="139708" y="70990"/>
                </a:moveTo>
                <a:lnTo>
                  <a:pt x="131820" y="70990"/>
                </a:lnTo>
                <a:lnTo>
                  <a:pt x="131820" y="63846"/>
                </a:lnTo>
                <a:lnTo>
                  <a:pt x="139708" y="63846"/>
                </a:lnTo>
                <a:lnTo>
                  <a:pt x="139708" y="70990"/>
                </a:lnTo>
                <a:close/>
              </a:path>
              <a:path w="426085" h="72389">
                <a:moveTo>
                  <a:pt x="186975" y="65930"/>
                </a:moveTo>
                <a:lnTo>
                  <a:pt x="173907" y="65930"/>
                </a:lnTo>
                <a:lnTo>
                  <a:pt x="176834" y="65087"/>
                </a:lnTo>
                <a:lnTo>
                  <a:pt x="178818" y="63400"/>
                </a:lnTo>
                <a:lnTo>
                  <a:pt x="180901" y="61713"/>
                </a:lnTo>
                <a:lnTo>
                  <a:pt x="181943" y="59630"/>
                </a:lnTo>
                <a:lnTo>
                  <a:pt x="181943" y="54966"/>
                </a:lnTo>
                <a:lnTo>
                  <a:pt x="180851" y="53230"/>
                </a:lnTo>
                <a:lnTo>
                  <a:pt x="178669" y="51940"/>
                </a:lnTo>
                <a:lnTo>
                  <a:pt x="176486" y="50551"/>
                </a:lnTo>
                <a:lnTo>
                  <a:pt x="172368" y="49162"/>
                </a:lnTo>
                <a:lnTo>
                  <a:pt x="166316" y="47773"/>
                </a:lnTo>
                <a:lnTo>
                  <a:pt x="161256" y="46780"/>
                </a:lnTo>
                <a:lnTo>
                  <a:pt x="157337" y="45144"/>
                </a:lnTo>
                <a:lnTo>
                  <a:pt x="154559" y="42862"/>
                </a:lnTo>
                <a:lnTo>
                  <a:pt x="151880" y="40580"/>
                </a:lnTo>
                <a:lnTo>
                  <a:pt x="150540" y="37504"/>
                </a:lnTo>
                <a:lnTo>
                  <a:pt x="150564" y="29318"/>
                </a:lnTo>
                <a:lnTo>
                  <a:pt x="152227" y="25895"/>
                </a:lnTo>
                <a:lnTo>
                  <a:pt x="155601" y="23217"/>
                </a:lnTo>
                <a:lnTo>
                  <a:pt x="159073" y="20537"/>
                </a:lnTo>
                <a:lnTo>
                  <a:pt x="163686" y="19198"/>
                </a:lnTo>
                <a:lnTo>
                  <a:pt x="177081" y="19198"/>
                </a:lnTo>
                <a:lnTo>
                  <a:pt x="183332" y="21629"/>
                </a:lnTo>
                <a:lnTo>
                  <a:pt x="187153" y="25449"/>
                </a:lnTo>
                <a:lnTo>
                  <a:pt x="165968" y="25449"/>
                </a:lnTo>
                <a:lnTo>
                  <a:pt x="163241" y="26243"/>
                </a:lnTo>
                <a:lnTo>
                  <a:pt x="161256" y="27831"/>
                </a:lnTo>
                <a:lnTo>
                  <a:pt x="159271" y="29318"/>
                </a:lnTo>
                <a:lnTo>
                  <a:pt x="158279" y="31203"/>
                </a:lnTo>
                <a:lnTo>
                  <a:pt x="158279" y="35470"/>
                </a:lnTo>
                <a:lnTo>
                  <a:pt x="159371" y="37057"/>
                </a:lnTo>
                <a:lnTo>
                  <a:pt x="161554" y="38248"/>
                </a:lnTo>
                <a:lnTo>
                  <a:pt x="163836" y="39439"/>
                </a:lnTo>
                <a:lnTo>
                  <a:pt x="167953" y="40679"/>
                </a:lnTo>
                <a:lnTo>
                  <a:pt x="173907" y="41968"/>
                </a:lnTo>
                <a:lnTo>
                  <a:pt x="179065" y="43159"/>
                </a:lnTo>
                <a:lnTo>
                  <a:pt x="182935" y="44995"/>
                </a:lnTo>
                <a:lnTo>
                  <a:pt x="185515" y="47476"/>
                </a:lnTo>
                <a:lnTo>
                  <a:pt x="188194" y="49857"/>
                </a:lnTo>
                <a:lnTo>
                  <a:pt x="189533" y="53032"/>
                </a:lnTo>
                <a:lnTo>
                  <a:pt x="189509" y="61713"/>
                </a:lnTo>
                <a:lnTo>
                  <a:pt x="187698" y="65385"/>
                </a:lnTo>
                <a:lnTo>
                  <a:pt x="186975" y="65930"/>
                </a:lnTo>
                <a:close/>
              </a:path>
              <a:path w="426085" h="72389">
                <a:moveTo>
                  <a:pt x="184473" y="31848"/>
                </a:moveTo>
                <a:lnTo>
                  <a:pt x="182985" y="30062"/>
                </a:lnTo>
                <a:lnTo>
                  <a:pt x="180901" y="28574"/>
                </a:lnTo>
                <a:lnTo>
                  <a:pt x="178222" y="27384"/>
                </a:lnTo>
                <a:lnTo>
                  <a:pt x="175643" y="26094"/>
                </a:lnTo>
                <a:lnTo>
                  <a:pt x="172716" y="25449"/>
                </a:lnTo>
                <a:lnTo>
                  <a:pt x="187153" y="25449"/>
                </a:lnTo>
                <a:lnTo>
                  <a:pt x="188194" y="26490"/>
                </a:lnTo>
                <a:lnTo>
                  <a:pt x="184473" y="31848"/>
                </a:lnTo>
                <a:close/>
              </a:path>
              <a:path w="426085" h="72389">
                <a:moveTo>
                  <a:pt x="175693" y="72181"/>
                </a:moveTo>
                <a:lnTo>
                  <a:pt x="161107" y="72181"/>
                </a:lnTo>
                <a:lnTo>
                  <a:pt x="154261" y="69552"/>
                </a:lnTo>
                <a:lnTo>
                  <a:pt x="149201" y="64293"/>
                </a:lnTo>
                <a:lnTo>
                  <a:pt x="153368" y="58637"/>
                </a:lnTo>
                <a:lnTo>
                  <a:pt x="155055" y="60622"/>
                </a:lnTo>
                <a:lnTo>
                  <a:pt x="157337" y="62359"/>
                </a:lnTo>
                <a:lnTo>
                  <a:pt x="160214" y="63846"/>
                </a:lnTo>
                <a:lnTo>
                  <a:pt x="163191" y="65235"/>
                </a:lnTo>
                <a:lnTo>
                  <a:pt x="166465" y="65930"/>
                </a:lnTo>
                <a:lnTo>
                  <a:pt x="186975" y="65930"/>
                </a:lnTo>
                <a:lnTo>
                  <a:pt x="180455" y="70842"/>
                </a:lnTo>
                <a:lnTo>
                  <a:pt x="175693" y="72181"/>
                </a:lnTo>
                <a:close/>
              </a:path>
              <a:path w="426085" h="72389">
                <a:moveTo>
                  <a:pt x="210240" y="20389"/>
                </a:moveTo>
                <a:lnTo>
                  <a:pt x="202352" y="20389"/>
                </a:lnTo>
                <a:lnTo>
                  <a:pt x="202352" y="6548"/>
                </a:lnTo>
                <a:lnTo>
                  <a:pt x="210240" y="6548"/>
                </a:lnTo>
                <a:lnTo>
                  <a:pt x="210240" y="20389"/>
                </a:lnTo>
                <a:close/>
              </a:path>
              <a:path w="426085" h="72389">
                <a:moveTo>
                  <a:pt x="220509" y="27234"/>
                </a:moveTo>
                <a:lnTo>
                  <a:pt x="194018" y="27234"/>
                </a:lnTo>
                <a:lnTo>
                  <a:pt x="194018" y="20389"/>
                </a:lnTo>
                <a:lnTo>
                  <a:pt x="220509" y="20389"/>
                </a:lnTo>
                <a:lnTo>
                  <a:pt x="220509" y="27234"/>
                </a:lnTo>
                <a:close/>
              </a:path>
              <a:path w="426085" h="72389">
                <a:moveTo>
                  <a:pt x="217731" y="72181"/>
                </a:moveTo>
                <a:lnTo>
                  <a:pt x="206122" y="72181"/>
                </a:lnTo>
                <a:lnTo>
                  <a:pt x="202352" y="68261"/>
                </a:lnTo>
                <a:lnTo>
                  <a:pt x="202352" y="27234"/>
                </a:lnTo>
                <a:lnTo>
                  <a:pt x="210240" y="27234"/>
                </a:lnTo>
                <a:lnTo>
                  <a:pt x="210240" y="60672"/>
                </a:lnTo>
                <a:lnTo>
                  <a:pt x="210637" y="62209"/>
                </a:lnTo>
                <a:lnTo>
                  <a:pt x="211430" y="63400"/>
                </a:lnTo>
                <a:lnTo>
                  <a:pt x="212324" y="64590"/>
                </a:lnTo>
                <a:lnTo>
                  <a:pt x="213663" y="65186"/>
                </a:lnTo>
                <a:lnTo>
                  <a:pt x="221588" y="65186"/>
                </a:lnTo>
                <a:lnTo>
                  <a:pt x="223039" y="69056"/>
                </a:lnTo>
                <a:lnTo>
                  <a:pt x="220856" y="71139"/>
                </a:lnTo>
                <a:lnTo>
                  <a:pt x="217731" y="72181"/>
                </a:lnTo>
                <a:close/>
              </a:path>
              <a:path w="426085" h="72389">
                <a:moveTo>
                  <a:pt x="221588" y="65186"/>
                </a:moveTo>
                <a:lnTo>
                  <a:pt x="217533" y="65186"/>
                </a:lnTo>
                <a:lnTo>
                  <a:pt x="219319" y="64491"/>
                </a:lnTo>
                <a:lnTo>
                  <a:pt x="220807" y="63103"/>
                </a:lnTo>
                <a:lnTo>
                  <a:pt x="221588" y="65186"/>
                </a:lnTo>
                <a:close/>
              </a:path>
              <a:path w="426085" h="72389">
                <a:moveTo>
                  <a:pt x="261711" y="72181"/>
                </a:moveTo>
                <a:lnTo>
                  <a:pt x="245935" y="72181"/>
                </a:lnTo>
                <a:lnTo>
                  <a:pt x="239734" y="69700"/>
                </a:lnTo>
                <a:lnTo>
                  <a:pt x="234872" y="64740"/>
                </a:lnTo>
                <a:lnTo>
                  <a:pt x="230110" y="59778"/>
                </a:lnTo>
                <a:lnTo>
                  <a:pt x="227728" y="53429"/>
                </a:lnTo>
                <a:lnTo>
                  <a:pt x="227728" y="38149"/>
                </a:lnTo>
                <a:lnTo>
                  <a:pt x="230110" y="31848"/>
                </a:lnTo>
                <a:lnTo>
                  <a:pt x="239635" y="21728"/>
                </a:lnTo>
                <a:lnTo>
                  <a:pt x="245588" y="19198"/>
                </a:lnTo>
                <a:lnTo>
                  <a:pt x="259974" y="19198"/>
                </a:lnTo>
                <a:lnTo>
                  <a:pt x="265828" y="21728"/>
                </a:lnTo>
                <a:lnTo>
                  <a:pt x="269243" y="25598"/>
                </a:lnTo>
                <a:lnTo>
                  <a:pt x="247920" y="25598"/>
                </a:lnTo>
                <a:lnTo>
                  <a:pt x="244001" y="27234"/>
                </a:lnTo>
                <a:lnTo>
                  <a:pt x="240825" y="30509"/>
                </a:lnTo>
                <a:lnTo>
                  <a:pt x="237750" y="33784"/>
                </a:lnTo>
                <a:lnTo>
                  <a:pt x="236162" y="37801"/>
                </a:lnTo>
                <a:lnTo>
                  <a:pt x="236063" y="42564"/>
                </a:lnTo>
                <a:lnTo>
                  <a:pt x="276991" y="42564"/>
                </a:lnTo>
                <a:lnTo>
                  <a:pt x="276991" y="48220"/>
                </a:lnTo>
                <a:lnTo>
                  <a:pt x="236063" y="48220"/>
                </a:lnTo>
                <a:lnTo>
                  <a:pt x="236361" y="53378"/>
                </a:lnTo>
                <a:lnTo>
                  <a:pt x="238196" y="57596"/>
                </a:lnTo>
                <a:lnTo>
                  <a:pt x="241570" y="60870"/>
                </a:lnTo>
                <a:lnTo>
                  <a:pt x="245042" y="64145"/>
                </a:lnTo>
                <a:lnTo>
                  <a:pt x="249259" y="65781"/>
                </a:lnTo>
                <a:lnTo>
                  <a:pt x="272228" y="65781"/>
                </a:lnTo>
                <a:lnTo>
                  <a:pt x="268409" y="69601"/>
                </a:lnTo>
                <a:lnTo>
                  <a:pt x="261711" y="72181"/>
                </a:lnTo>
                <a:close/>
              </a:path>
              <a:path w="426085" h="72389">
                <a:moveTo>
                  <a:pt x="276991" y="42564"/>
                </a:moveTo>
                <a:lnTo>
                  <a:pt x="269252" y="42564"/>
                </a:lnTo>
                <a:lnTo>
                  <a:pt x="269252" y="37801"/>
                </a:lnTo>
                <a:lnTo>
                  <a:pt x="267713" y="33784"/>
                </a:lnTo>
                <a:lnTo>
                  <a:pt x="261562" y="27234"/>
                </a:lnTo>
                <a:lnTo>
                  <a:pt x="257544" y="25598"/>
                </a:lnTo>
                <a:lnTo>
                  <a:pt x="269243" y="25598"/>
                </a:lnTo>
                <a:lnTo>
                  <a:pt x="274758" y="31749"/>
                </a:lnTo>
                <a:lnTo>
                  <a:pt x="276957" y="38149"/>
                </a:lnTo>
                <a:lnTo>
                  <a:pt x="276991" y="42564"/>
                </a:lnTo>
                <a:close/>
              </a:path>
              <a:path w="426085" h="72389">
                <a:moveTo>
                  <a:pt x="272228" y="65781"/>
                </a:moveTo>
                <a:lnTo>
                  <a:pt x="260372" y="65781"/>
                </a:lnTo>
                <a:lnTo>
                  <a:pt x="265581" y="63648"/>
                </a:lnTo>
                <a:lnTo>
                  <a:pt x="269847" y="59382"/>
                </a:lnTo>
                <a:lnTo>
                  <a:pt x="273567" y="64442"/>
                </a:lnTo>
                <a:lnTo>
                  <a:pt x="272228" y="65781"/>
                </a:lnTo>
                <a:close/>
              </a:path>
              <a:path w="426085" h="72389">
                <a:moveTo>
                  <a:pt x="303461" y="28574"/>
                </a:moveTo>
                <a:lnTo>
                  <a:pt x="295739" y="28574"/>
                </a:lnTo>
                <a:lnTo>
                  <a:pt x="300402" y="22422"/>
                </a:lnTo>
                <a:lnTo>
                  <a:pt x="306008" y="19347"/>
                </a:lnTo>
                <a:lnTo>
                  <a:pt x="312556" y="19347"/>
                </a:lnTo>
                <a:lnTo>
                  <a:pt x="312556" y="27086"/>
                </a:lnTo>
                <a:lnTo>
                  <a:pt x="307050" y="27086"/>
                </a:lnTo>
                <a:lnTo>
                  <a:pt x="304420" y="27979"/>
                </a:lnTo>
                <a:lnTo>
                  <a:pt x="303461" y="28574"/>
                </a:lnTo>
                <a:close/>
              </a:path>
              <a:path w="426085" h="72389">
                <a:moveTo>
                  <a:pt x="295739" y="70990"/>
                </a:moveTo>
                <a:lnTo>
                  <a:pt x="287850" y="70990"/>
                </a:lnTo>
                <a:lnTo>
                  <a:pt x="287850" y="20389"/>
                </a:lnTo>
                <a:lnTo>
                  <a:pt x="295739" y="20389"/>
                </a:lnTo>
                <a:lnTo>
                  <a:pt x="295739" y="28574"/>
                </a:lnTo>
                <a:lnTo>
                  <a:pt x="303461" y="28574"/>
                </a:lnTo>
                <a:lnTo>
                  <a:pt x="301543" y="29765"/>
                </a:lnTo>
                <a:lnTo>
                  <a:pt x="298666" y="31452"/>
                </a:lnTo>
                <a:lnTo>
                  <a:pt x="296730" y="33238"/>
                </a:lnTo>
                <a:lnTo>
                  <a:pt x="295739" y="35123"/>
                </a:lnTo>
                <a:lnTo>
                  <a:pt x="295739" y="70990"/>
                </a:lnTo>
                <a:close/>
              </a:path>
              <a:path w="426085" h="72389">
                <a:moveTo>
                  <a:pt x="312556" y="27384"/>
                </a:moveTo>
                <a:lnTo>
                  <a:pt x="309431" y="27086"/>
                </a:lnTo>
                <a:lnTo>
                  <a:pt x="312556" y="27086"/>
                </a:lnTo>
                <a:lnTo>
                  <a:pt x="312556" y="27384"/>
                </a:lnTo>
                <a:close/>
              </a:path>
              <a:path w="426085" h="72389">
                <a:moveTo>
                  <a:pt x="330276" y="70990"/>
                </a:moveTo>
                <a:lnTo>
                  <a:pt x="321644" y="70990"/>
                </a:lnTo>
                <a:lnTo>
                  <a:pt x="321644" y="1041"/>
                </a:lnTo>
                <a:lnTo>
                  <a:pt x="367483" y="1041"/>
                </a:lnTo>
                <a:lnTo>
                  <a:pt x="367483" y="8929"/>
                </a:lnTo>
                <a:lnTo>
                  <a:pt x="330276" y="8929"/>
                </a:lnTo>
                <a:lnTo>
                  <a:pt x="330276" y="31402"/>
                </a:lnTo>
                <a:lnTo>
                  <a:pt x="366739" y="31402"/>
                </a:lnTo>
                <a:lnTo>
                  <a:pt x="366739" y="39141"/>
                </a:lnTo>
                <a:lnTo>
                  <a:pt x="330276" y="39141"/>
                </a:lnTo>
                <a:lnTo>
                  <a:pt x="330276" y="70990"/>
                </a:lnTo>
                <a:close/>
              </a:path>
              <a:path w="426085" h="72389">
                <a:moveTo>
                  <a:pt x="421868" y="64442"/>
                </a:moveTo>
                <a:lnTo>
                  <a:pt x="405449" y="64442"/>
                </a:lnTo>
                <a:lnTo>
                  <a:pt x="409468" y="63350"/>
                </a:lnTo>
                <a:lnTo>
                  <a:pt x="412445" y="61167"/>
                </a:lnTo>
                <a:lnTo>
                  <a:pt x="415421" y="58886"/>
                </a:lnTo>
                <a:lnTo>
                  <a:pt x="416909" y="55959"/>
                </a:lnTo>
                <a:lnTo>
                  <a:pt x="416909" y="46930"/>
                </a:lnTo>
                <a:lnTo>
                  <a:pt x="412544" y="43011"/>
                </a:lnTo>
                <a:lnTo>
                  <a:pt x="393593" y="37851"/>
                </a:lnTo>
                <a:lnTo>
                  <a:pt x="387044" y="35669"/>
                </a:lnTo>
                <a:lnTo>
                  <a:pt x="375535" y="22770"/>
                </a:lnTo>
                <a:lnTo>
                  <a:pt x="375535" y="13840"/>
                </a:lnTo>
                <a:lnTo>
                  <a:pt x="377767" y="9177"/>
                </a:lnTo>
                <a:lnTo>
                  <a:pt x="386697" y="1835"/>
                </a:lnTo>
                <a:lnTo>
                  <a:pt x="392452" y="0"/>
                </a:lnTo>
                <a:lnTo>
                  <a:pt x="399496" y="0"/>
                </a:lnTo>
                <a:lnTo>
                  <a:pt x="406909" y="613"/>
                </a:lnTo>
                <a:lnTo>
                  <a:pt x="413523" y="2455"/>
                </a:lnTo>
                <a:lnTo>
                  <a:pt x="419337" y="5524"/>
                </a:lnTo>
                <a:lnTo>
                  <a:pt x="421920" y="7739"/>
                </a:lnTo>
                <a:lnTo>
                  <a:pt x="394635" y="7739"/>
                </a:lnTo>
                <a:lnTo>
                  <a:pt x="391162" y="8780"/>
                </a:lnTo>
                <a:lnTo>
                  <a:pt x="388483" y="10864"/>
                </a:lnTo>
                <a:lnTo>
                  <a:pt x="385804" y="12848"/>
                </a:lnTo>
                <a:lnTo>
                  <a:pt x="384465" y="15527"/>
                </a:lnTo>
                <a:lnTo>
                  <a:pt x="384465" y="21381"/>
                </a:lnTo>
                <a:lnTo>
                  <a:pt x="385556" y="23464"/>
                </a:lnTo>
                <a:lnTo>
                  <a:pt x="387739" y="25151"/>
                </a:lnTo>
                <a:lnTo>
                  <a:pt x="390021" y="26838"/>
                </a:lnTo>
                <a:lnTo>
                  <a:pt x="393295" y="28227"/>
                </a:lnTo>
                <a:lnTo>
                  <a:pt x="397562" y="29318"/>
                </a:lnTo>
                <a:lnTo>
                  <a:pt x="407483" y="31997"/>
                </a:lnTo>
                <a:lnTo>
                  <a:pt x="413883" y="34229"/>
                </a:lnTo>
                <a:lnTo>
                  <a:pt x="416760" y="36015"/>
                </a:lnTo>
                <a:lnTo>
                  <a:pt x="419638" y="37702"/>
                </a:lnTo>
                <a:lnTo>
                  <a:pt x="421870" y="39836"/>
                </a:lnTo>
                <a:lnTo>
                  <a:pt x="425045" y="44995"/>
                </a:lnTo>
                <a:lnTo>
                  <a:pt x="425839" y="48071"/>
                </a:lnTo>
                <a:lnTo>
                  <a:pt x="425839" y="58091"/>
                </a:lnTo>
                <a:lnTo>
                  <a:pt x="423507" y="63152"/>
                </a:lnTo>
                <a:lnTo>
                  <a:pt x="421868" y="64442"/>
                </a:lnTo>
                <a:close/>
              </a:path>
              <a:path w="426085" h="72389">
                <a:moveTo>
                  <a:pt x="418993" y="16221"/>
                </a:moveTo>
                <a:lnTo>
                  <a:pt x="414031" y="10567"/>
                </a:lnTo>
                <a:lnTo>
                  <a:pt x="407334" y="7739"/>
                </a:lnTo>
                <a:lnTo>
                  <a:pt x="421920" y="7739"/>
                </a:lnTo>
                <a:lnTo>
                  <a:pt x="424351" y="9822"/>
                </a:lnTo>
                <a:lnTo>
                  <a:pt x="418993" y="16221"/>
                </a:lnTo>
                <a:close/>
              </a:path>
              <a:path w="426085" h="72389">
                <a:moveTo>
                  <a:pt x="407930" y="72181"/>
                </a:moveTo>
                <a:lnTo>
                  <a:pt x="400092" y="72181"/>
                </a:lnTo>
                <a:lnTo>
                  <a:pt x="392111" y="71492"/>
                </a:lnTo>
                <a:lnTo>
                  <a:pt x="384985" y="69427"/>
                </a:lnTo>
                <a:lnTo>
                  <a:pt x="378716" y="65986"/>
                </a:lnTo>
                <a:lnTo>
                  <a:pt x="373303" y="61167"/>
                </a:lnTo>
                <a:lnTo>
                  <a:pt x="378362" y="54470"/>
                </a:lnTo>
                <a:lnTo>
                  <a:pt x="381240" y="57745"/>
                </a:lnTo>
                <a:lnTo>
                  <a:pt x="384613" y="60225"/>
                </a:lnTo>
                <a:lnTo>
                  <a:pt x="392353" y="63599"/>
                </a:lnTo>
                <a:lnTo>
                  <a:pt x="396322" y="64442"/>
                </a:lnTo>
                <a:lnTo>
                  <a:pt x="421868" y="64442"/>
                </a:lnTo>
                <a:lnTo>
                  <a:pt x="418843" y="66823"/>
                </a:lnTo>
                <a:lnTo>
                  <a:pt x="414181" y="70395"/>
                </a:lnTo>
                <a:lnTo>
                  <a:pt x="407930" y="72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2375" y="2412089"/>
            <a:ext cx="119410" cy="69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2410" y="3483125"/>
            <a:ext cx="607198" cy="602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730" y="3304531"/>
            <a:ext cx="199373" cy="84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2435" y="4080216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22435" y="4080216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5227" y="4135749"/>
            <a:ext cx="221293" cy="71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35462" y="3483375"/>
            <a:ext cx="607198" cy="602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03778" y="3304788"/>
            <a:ext cx="199373" cy="84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35488" y="4080492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35487" y="4080491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8274" y="4136006"/>
            <a:ext cx="221293" cy="711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2686" y="2725394"/>
            <a:ext cx="167640" cy="1445260"/>
          </a:xfrm>
          <a:custGeom>
            <a:avLst/>
            <a:gdLst/>
            <a:ahLst/>
            <a:cxnLst/>
            <a:rect l="l" t="t" r="r" b="b"/>
            <a:pathLst>
              <a:path w="167640" h="1445260">
                <a:moveTo>
                  <a:pt x="0" y="1444947"/>
                </a:moveTo>
                <a:lnTo>
                  <a:pt x="167099" y="1444947"/>
                </a:lnTo>
                <a:lnTo>
                  <a:pt x="1670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94036" y="268216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94036" y="268216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47486" y="2725394"/>
            <a:ext cx="167640" cy="1445260"/>
          </a:xfrm>
          <a:custGeom>
            <a:avLst/>
            <a:gdLst/>
            <a:ahLst/>
            <a:cxnLst/>
            <a:rect l="l" t="t" r="r" b="b"/>
            <a:pathLst>
              <a:path w="167640" h="1445260">
                <a:moveTo>
                  <a:pt x="167099" y="1444947"/>
                </a:moveTo>
                <a:lnTo>
                  <a:pt x="0" y="144494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1761" y="268216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1761" y="268216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17665" y="3483125"/>
            <a:ext cx="607198" cy="602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85984" y="3304521"/>
            <a:ext cx="199373" cy="840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17691" y="4080216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17690" y="4080216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10481" y="4135740"/>
            <a:ext cx="221293" cy="711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24889" y="2725119"/>
            <a:ext cx="204470" cy="1445260"/>
          </a:xfrm>
          <a:custGeom>
            <a:avLst/>
            <a:gdLst/>
            <a:ahLst/>
            <a:cxnLst/>
            <a:rect l="l" t="t" r="r" b="b"/>
            <a:pathLst>
              <a:path w="204470" h="1445260">
                <a:moveTo>
                  <a:pt x="0" y="1444947"/>
                </a:moveTo>
                <a:lnTo>
                  <a:pt x="204299" y="1444947"/>
                </a:lnTo>
                <a:lnTo>
                  <a:pt x="2042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13439" y="26818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13438" y="26818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79191" y="2060735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5" h="607694">
                <a:moveTo>
                  <a:pt x="303599" y="607208"/>
                </a:moveTo>
                <a:lnTo>
                  <a:pt x="254353" y="603235"/>
                </a:lnTo>
                <a:lnTo>
                  <a:pt x="207637" y="591731"/>
                </a:lnTo>
                <a:lnTo>
                  <a:pt x="164077" y="573321"/>
                </a:lnTo>
                <a:lnTo>
                  <a:pt x="124296" y="548631"/>
                </a:lnTo>
                <a:lnTo>
                  <a:pt x="88921" y="518285"/>
                </a:lnTo>
                <a:lnTo>
                  <a:pt x="58576" y="482909"/>
                </a:lnTo>
                <a:lnTo>
                  <a:pt x="33886" y="443127"/>
                </a:lnTo>
                <a:lnTo>
                  <a:pt x="15477" y="399565"/>
                </a:lnTo>
                <a:lnTo>
                  <a:pt x="3973" y="352847"/>
                </a:lnTo>
                <a:lnTo>
                  <a:pt x="0" y="303599"/>
                </a:lnTo>
                <a:lnTo>
                  <a:pt x="3973" y="254354"/>
                </a:lnTo>
                <a:lnTo>
                  <a:pt x="15477" y="207638"/>
                </a:lnTo>
                <a:lnTo>
                  <a:pt x="33886" y="164078"/>
                </a:lnTo>
                <a:lnTo>
                  <a:pt x="58576" y="124298"/>
                </a:lnTo>
                <a:lnTo>
                  <a:pt x="88922" y="88922"/>
                </a:lnTo>
                <a:lnTo>
                  <a:pt x="124296" y="58577"/>
                </a:lnTo>
                <a:lnTo>
                  <a:pt x="164077" y="33887"/>
                </a:lnTo>
                <a:lnTo>
                  <a:pt x="207637" y="15477"/>
                </a:lnTo>
                <a:lnTo>
                  <a:pt x="254353" y="3973"/>
                </a:lnTo>
                <a:lnTo>
                  <a:pt x="303599" y="0"/>
                </a:lnTo>
                <a:lnTo>
                  <a:pt x="351382" y="3782"/>
                </a:lnTo>
                <a:lnTo>
                  <a:pt x="397557" y="14903"/>
                </a:lnTo>
                <a:lnTo>
                  <a:pt x="441308" y="33025"/>
                </a:lnTo>
                <a:lnTo>
                  <a:pt x="481819" y="57811"/>
                </a:lnTo>
                <a:lnTo>
                  <a:pt x="518274" y="88922"/>
                </a:lnTo>
                <a:lnTo>
                  <a:pt x="549390" y="125382"/>
                </a:lnTo>
                <a:lnTo>
                  <a:pt x="574177" y="165895"/>
                </a:lnTo>
                <a:lnTo>
                  <a:pt x="592298" y="209646"/>
                </a:lnTo>
                <a:lnTo>
                  <a:pt x="603417" y="255819"/>
                </a:lnTo>
                <a:lnTo>
                  <a:pt x="607198" y="303599"/>
                </a:lnTo>
                <a:lnTo>
                  <a:pt x="603225" y="352847"/>
                </a:lnTo>
                <a:lnTo>
                  <a:pt x="591721" y="399565"/>
                </a:lnTo>
                <a:lnTo>
                  <a:pt x="573311" y="443127"/>
                </a:lnTo>
                <a:lnTo>
                  <a:pt x="548622" y="482909"/>
                </a:lnTo>
                <a:lnTo>
                  <a:pt x="518277" y="518285"/>
                </a:lnTo>
                <a:lnTo>
                  <a:pt x="482901" y="548631"/>
                </a:lnTo>
                <a:lnTo>
                  <a:pt x="443121" y="573321"/>
                </a:lnTo>
                <a:lnTo>
                  <a:pt x="399560" y="591731"/>
                </a:lnTo>
                <a:lnTo>
                  <a:pt x="352845" y="603235"/>
                </a:lnTo>
                <a:lnTo>
                  <a:pt x="303599" y="607208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68231" y="2205139"/>
            <a:ext cx="228468" cy="90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2678" y="2330006"/>
            <a:ext cx="185238" cy="699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27798" y="2453831"/>
            <a:ext cx="119410" cy="69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2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106" y="521924"/>
            <a:ext cx="5687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DYNAMIC </a:t>
            </a:r>
            <a:r>
              <a:rPr spc="-90" dirty="0"/>
              <a:t>VOLUME</a:t>
            </a:r>
            <a:r>
              <a:rPr spc="-229" dirty="0"/>
              <a:t> </a:t>
            </a:r>
            <a:r>
              <a:rPr spc="-85" dirty="0"/>
              <a:t>PROVISIONING</a:t>
            </a:r>
          </a:p>
        </p:txBody>
      </p:sp>
      <p:sp>
        <p:nvSpPr>
          <p:cNvPr id="3" name="object 3"/>
          <p:cNvSpPr/>
          <p:nvPr/>
        </p:nvSpPr>
        <p:spPr>
          <a:xfrm>
            <a:off x="1745174" y="1881946"/>
            <a:ext cx="394496" cy="609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5174" y="3407068"/>
            <a:ext cx="394496" cy="60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9108" y="2580756"/>
            <a:ext cx="416559" cy="103505"/>
          </a:xfrm>
          <a:custGeom>
            <a:avLst/>
            <a:gdLst/>
            <a:ahLst/>
            <a:cxnLst/>
            <a:rect l="l" t="t" r="r" b="b"/>
            <a:pathLst>
              <a:path w="416560" h="103505">
                <a:moveTo>
                  <a:pt x="14436" y="101649"/>
                </a:moveTo>
                <a:lnTo>
                  <a:pt x="0" y="101649"/>
                </a:lnTo>
                <a:lnTo>
                  <a:pt x="40927" y="0"/>
                </a:lnTo>
                <a:lnTo>
                  <a:pt x="56554" y="0"/>
                </a:lnTo>
                <a:lnTo>
                  <a:pt x="61846" y="13096"/>
                </a:lnTo>
                <a:lnTo>
                  <a:pt x="48815" y="13096"/>
                </a:lnTo>
                <a:lnTo>
                  <a:pt x="27086" y="67865"/>
                </a:lnTo>
                <a:lnTo>
                  <a:pt x="83978" y="67865"/>
                </a:lnTo>
                <a:lnTo>
                  <a:pt x="88489" y="79027"/>
                </a:lnTo>
                <a:lnTo>
                  <a:pt x="23514" y="79027"/>
                </a:lnTo>
                <a:lnTo>
                  <a:pt x="14436" y="101649"/>
                </a:lnTo>
                <a:close/>
              </a:path>
              <a:path w="416560" h="103505">
                <a:moveTo>
                  <a:pt x="83978" y="67865"/>
                </a:moveTo>
                <a:lnTo>
                  <a:pt x="70246" y="67865"/>
                </a:lnTo>
                <a:lnTo>
                  <a:pt x="48815" y="13096"/>
                </a:lnTo>
                <a:lnTo>
                  <a:pt x="61846" y="13096"/>
                </a:lnTo>
                <a:lnTo>
                  <a:pt x="83978" y="67865"/>
                </a:lnTo>
                <a:close/>
              </a:path>
              <a:path w="416560" h="103505">
                <a:moveTo>
                  <a:pt x="97631" y="101649"/>
                </a:moveTo>
                <a:lnTo>
                  <a:pt x="83045" y="101649"/>
                </a:lnTo>
                <a:lnTo>
                  <a:pt x="74115" y="79027"/>
                </a:lnTo>
                <a:lnTo>
                  <a:pt x="88489" y="79027"/>
                </a:lnTo>
                <a:lnTo>
                  <a:pt x="97631" y="101649"/>
                </a:lnTo>
                <a:close/>
              </a:path>
              <a:path w="416560" h="103505">
                <a:moveTo>
                  <a:pt x="175139" y="39141"/>
                </a:moveTo>
                <a:lnTo>
                  <a:pt x="163680" y="39141"/>
                </a:lnTo>
                <a:lnTo>
                  <a:pt x="163680" y="0"/>
                </a:lnTo>
                <a:lnTo>
                  <a:pt x="175139" y="0"/>
                </a:lnTo>
                <a:lnTo>
                  <a:pt x="175139" y="39141"/>
                </a:lnTo>
                <a:close/>
              </a:path>
              <a:path w="416560" h="103505">
                <a:moveTo>
                  <a:pt x="144084" y="103435"/>
                </a:moveTo>
                <a:lnTo>
                  <a:pt x="138825" y="103435"/>
                </a:lnTo>
                <a:lnTo>
                  <a:pt x="131811" y="102784"/>
                </a:lnTo>
                <a:lnTo>
                  <a:pt x="106641" y="73232"/>
                </a:lnTo>
                <a:lnTo>
                  <a:pt x="106083" y="64888"/>
                </a:lnTo>
                <a:lnTo>
                  <a:pt x="106650" y="56489"/>
                </a:lnTo>
                <a:lnTo>
                  <a:pt x="131876" y="26854"/>
                </a:lnTo>
                <a:lnTo>
                  <a:pt x="138825" y="26193"/>
                </a:lnTo>
                <a:lnTo>
                  <a:pt x="143786" y="26193"/>
                </a:lnTo>
                <a:lnTo>
                  <a:pt x="148449" y="27334"/>
                </a:lnTo>
                <a:lnTo>
                  <a:pt x="157181" y="31899"/>
                </a:lnTo>
                <a:lnTo>
                  <a:pt x="160802" y="35073"/>
                </a:lnTo>
                <a:lnTo>
                  <a:pt x="161785" y="36463"/>
                </a:lnTo>
                <a:lnTo>
                  <a:pt x="134509" y="36463"/>
                </a:lnTo>
                <a:lnTo>
                  <a:pt x="128754" y="39042"/>
                </a:lnTo>
                <a:lnTo>
                  <a:pt x="124389" y="44202"/>
                </a:lnTo>
                <a:lnTo>
                  <a:pt x="120122" y="49361"/>
                </a:lnTo>
                <a:lnTo>
                  <a:pt x="117989" y="56257"/>
                </a:lnTo>
                <a:lnTo>
                  <a:pt x="117989" y="73322"/>
                </a:lnTo>
                <a:lnTo>
                  <a:pt x="120122" y="80168"/>
                </a:lnTo>
                <a:lnTo>
                  <a:pt x="128655" y="90686"/>
                </a:lnTo>
                <a:lnTo>
                  <a:pt x="134409" y="93315"/>
                </a:lnTo>
                <a:lnTo>
                  <a:pt x="161776" y="93315"/>
                </a:lnTo>
                <a:lnTo>
                  <a:pt x="161000" y="94406"/>
                </a:lnTo>
                <a:lnTo>
                  <a:pt x="157478" y="97482"/>
                </a:lnTo>
                <a:lnTo>
                  <a:pt x="153113" y="99863"/>
                </a:lnTo>
                <a:lnTo>
                  <a:pt x="148846" y="102244"/>
                </a:lnTo>
                <a:lnTo>
                  <a:pt x="144084" y="103435"/>
                </a:lnTo>
                <a:close/>
              </a:path>
              <a:path w="416560" h="103505">
                <a:moveTo>
                  <a:pt x="161776" y="93315"/>
                </a:moveTo>
                <a:lnTo>
                  <a:pt x="146217" y="93315"/>
                </a:lnTo>
                <a:lnTo>
                  <a:pt x="150532" y="92223"/>
                </a:lnTo>
                <a:lnTo>
                  <a:pt x="154600" y="90041"/>
                </a:lnTo>
                <a:lnTo>
                  <a:pt x="158669" y="87759"/>
                </a:lnTo>
                <a:lnTo>
                  <a:pt x="161695" y="84980"/>
                </a:lnTo>
                <a:lnTo>
                  <a:pt x="163680" y="81706"/>
                </a:lnTo>
                <a:lnTo>
                  <a:pt x="163680" y="48369"/>
                </a:lnTo>
                <a:lnTo>
                  <a:pt x="161695" y="45095"/>
                </a:lnTo>
                <a:lnTo>
                  <a:pt x="158669" y="42316"/>
                </a:lnTo>
                <a:lnTo>
                  <a:pt x="154600" y="40035"/>
                </a:lnTo>
                <a:lnTo>
                  <a:pt x="150532" y="37654"/>
                </a:lnTo>
                <a:lnTo>
                  <a:pt x="146217" y="36463"/>
                </a:lnTo>
                <a:lnTo>
                  <a:pt x="161785" y="36463"/>
                </a:lnTo>
                <a:lnTo>
                  <a:pt x="163680" y="39141"/>
                </a:lnTo>
                <a:lnTo>
                  <a:pt x="175139" y="39141"/>
                </a:lnTo>
                <a:lnTo>
                  <a:pt x="175139" y="90635"/>
                </a:lnTo>
                <a:lnTo>
                  <a:pt x="163680" y="90635"/>
                </a:lnTo>
                <a:lnTo>
                  <a:pt x="161776" y="93315"/>
                </a:lnTo>
                <a:close/>
              </a:path>
              <a:path w="416560" h="103505">
                <a:moveTo>
                  <a:pt x="175139" y="101649"/>
                </a:moveTo>
                <a:lnTo>
                  <a:pt x="163680" y="101649"/>
                </a:lnTo>
                <a:lnTo>
                  <a:pt x="163680" y="90635"/>
                </a:lnTo>
                <a:lnTo>
                  <a:pt x="175139" y="90635"/>
                </a:lnTo>
                <a:lnTo>
                  <a:pt x="175139" y="101649"/>
                </a:lnTo>
                <a:close/>
              </a:path>
              <a:path w="416560" h="103505">
                <a:moveTo>
                  <a:pt x="219833" y="38695"/>
                </a:moveTo>
                <a:lnTo>
                  <a:pt x="209488" y="38695"/>
                </a:lnTo>
                <a:lnTo>
                  <a:pt x="211175" y="35718"/>
                </a:lnTo>
                <a:lnTo>
                  <a:pt x="214400" y="32891"/>
                </a:lnTo>
                <a:lnTo>
                  <a:pt x="223925" y="27533"/>
                </a:lnTo>
                <a:lnTo>
                  <a:pt x="228589" y="26193"/>
                </a:lnTo>
                <a:lnTo>
                  <a:pt x="238907" y="26193"/>
                </a:lnTo>
                <a:lnTo>
                  <a:pt x="243371" y="27533"/>
                </a:lnTo>
                <a:lnTo>
                  <a:pt x="246547" y="30212"/>
                </a:lnTo>
                <a:lnTo>
                  <a:pt x="249722" y="32791"/>
                </a:lnTo>
                <a:lnTo>
                  <a:pt x="251855" y="36016"/>
                </a:lnTo>
                <a:lnTo>
                  <a:pt x="251981" y="36463"/>
                </a:lnTo>
                <a:lnTo>
                  <a:pt x="225066" y="36463"/>
                </a:lnTo>
                <a:lnTo>
                  <a:pt x="221394" y="37654"/>
                </a:lnTo>
                <a:lnTo>
                  <a:pt x="219833" y="38695"/>
                </a:lnTo>
                <a:close/>
              </a:path>
              <a:path w="416560" h="103505">
                <a:moveTo>
                  <a:pt x="262025" y="39885"/>
                </a:moveTo>
                <a:lnTo>
                  <a:pt x="252946" y="39885"/>
                </a:lnTo>
                <a:lnTo>
                  <a:pt x="255526" y="35917"/>
                </a:lnTo>
                <a:lnTo>
                  <a:pt x="259148" y="32643"/>
                </a:lnTo>
                <a:lnTo>
                  <a:pt x="268474" y="27483"/>
                </a:lnTo>
                <a:lnTo>
                  <a:pt x="273087" y="26193"/>
                </a:lnTo>
                <a:lnTo>
                  <a:pt x="277652" y="26193"/>
                </a:lnTo>
                <a:lnTo>
                  <a:pt x="286702" y="27589"/>
                </a:lnTo>
                <a:lnTo>
                  <a:pt x="293167" y="31774"/>
                </a:lnTo>
                <a:lnTo>
                  <a:pt x="295774" y="36463"/>
                </a:lnTo>
                <a:lnTo>
                  <a:pt x="269466" y="36463"/>
                </a:lnTo>
                <a:lnTo>
                  <a:pt x="265696" y="37603"/>
                </a:lnTo>
                <a:lnTo>
                  <a:pt x="262025" y="39885"/>
                </a:lnTo>
                <a:close/>
              </a:path>
              <a:path w="416560" h="103505">
                <a:moveTo>
                  <a:pt x="209488" y="101649"/>
                </a:moveTo>
                <a:lnTo>
                  <a:pt x="198029" y="101649"/>
                </a:lnTo>
                <a:lnTo>
                  <a:pt x="198029" y="27979"/>
                </a:lnTo>
                <a:lnTo>
                  <a:pt x="209488" y="27979"/>
                </a:lnTo>
                <a:lnTo>
                  <a:pt x="209488" y="38695"/>
                </a:lnTo>
                <a:lnTo>
                  <a:pt x="219833" y="38695"/>
                </a:lnTo>
                <a:lnTo>
                  <a:pt x="217822" y="40035"/>
                </a:lnTo>
                <a:lnTo>
                  <a:pt x="214251" y="42316"/>
                </a:lnTo>
                <a:lnTo>
                  <a:pt x="211473" y="44946"/>
                </a:lnTo>
                <a:lnTo>
                  <a:pt x="209588" y="47773"/>
                </a:lnTo>
                <a:lnTo>
                  <a:pt x="209488" y="101649"/>
                </a:lnTo>
                <a:close/>
              </a:path>
              <a:path w="416560" h="103505">
                <a:moveTo>
                  <a:pt x="253839" y="101649"/>
                </a:moveTo>
                <a:lnTo>
                  <a:pt x="242380" y="101649"/>
                </a:lnTo>
                <a:lnTo>
                  <a:pt x="242380" y="41523"/>
                </a:lnTo>
                <a:lnTo>
                  <a:pt x="237865" y="36463"/>
                </a:lnTo>
                <a:lnTo>
                  <a:pt x="251981" y="36463"/>
                </a:lnTo>
                <a:lnTo>
                  <a:pt x="252946" y="39885"/>
                </a:lnTo>
                <a:lnTo>
                  <a:pt x="262025" y="39885"/>
                </a:lnTo>
                <a:lnTo>
                  <a:pt x="258453" y="42168"/>
                </a:lnTo>
                <a:lnTo>
                  <a:pt x="255724" y="44797"/>
                </a:lnTo>
                <a:lnTo>
                  <a:pt x="253839" y="47773"/>
                </a:lnTo>
                <a:lnTo>
                  <a:pt x="253839" y="101649"/>
                </a:lnTo>
                <a:close/>
              </a:path>
              <a:path w="416560" h="103505">
                <a:moveTo>
                  <a:pt x="298339" y="101649"/>
                </a:moveTo>
                <a:lnTo>
                  <a:pt x="286879" y="101649"/>
                </a:lnTo>
                <a:lnTo>
                  <a:pt x="286879" y="41523"/>
                </a:lnTo>
                <a:lnTo>
                  <a:pt x="282365" y="36463"/>
                </a:lnTo>
                <a:lnTo>
                  <a:pt x="295774" y="36463"/>
                </a:lnTo>
                <a:lnTo>
                  <a:pt x="297046" y="38751"/>
                </a:lnTo>
                <a:lnTo>
                  <a:pt x="298240" y="47773"/>
                </a:lnTo>
                <a:lnTo>
                  <a:pt x="298339" y="101649"/>
                </a:lnTo>
                <a:close/>
              </a:path>
              <a:path w="416560" h="103505">
                <a:moveTo>
                  <a:pt x="328907" y="17562"/>
                </a:moveTo>
                <a:lnTo>
                  <a:pt x="324739" y="17562"/>
                </a:lnTo>
                <a:lnTo>
                  <a:pt x="322904" y="16818"/>
                </a:lnTo>
                <a:lnTo>
                  <a:pt x="321317" y="15329"/>
                </a:lnTo>
                <a:lnTo>
                  <a:pt x="319828" y="13841"/>
                </a:lnTo>
                <a:lnTo>
                  <a:pt x="319084" y="12055"/>
                </a:lnTo>
                <a:lnTo>
                  <a:pt x="319084" y="7788"/>
                </a:lnTo>
                <a:lnTo>
                  <a:pt x="319828" y="5953"/>
                </a:lnTo>
                <a:lnTo>
                  <a:pt x="322904" y="2877"/>
                </a:lnTo>
                <a:lnTo>
                  <a:pt x="324739" y="2084"/>
                </a:lnTo>
                <a:lnTo>
                  <a:pt x="328907" y="2084"/>
                </a:lnTo>
                <a:lnTo>
                  <a:pt x="330693" y="2877"/>
                </a:lnTo>
                <a:lnTo>
                  <a:pt x="332181" y="4465"/>
                </a:lnTo>
                <a:lnTo>
                  <a:pt x="333769" y="5953"/>
                </a:lnTo>
                <a:lnTo>
                  <a:pt x="334563" y="7788"/>
                </a:lnTo>
                <a:lnTo>
                  <a:pt x="334563" y="12055"/>
                </a:lnTo>
                <a:lnTo>
                  <a:pt x="333769" y="13841"/>
                </a:lnTo>
                <a:lnTo>
                  <a:pt x="332181" y="15329"/>
                </a:lnTo>
                <a:lnTo>
                  <a:pt x="330693" y="16818"/>
                </a:lnTo>
                <a:lnTo>
                  <a:pt x="328907" y="17562"/>
                </a:lnTo>
                <a:close/>
              </a:path>
              <a:path w="416560" h="103505">
                <a:moveTo>
                  <a:pt x="332628" y="101649"/>
                </a:moveTo>
                <a:lnTo>
                  <a:pt x="321168" y="101649"/>
                </a:lnTo>
                <a:lnTo>
                  <a:pt x="321168" y="27979"/>
                </a:lnTo>
                <a:lnTo>
                  <a:pt x="332628" y="27979"/>
                </a:lnTo>
                <a:lnTo>
                  <a:pt x="332628" y="101649"/>
                </a:lnTo>
                <a:close/>
              </a:path>
              <a:path w="416560" h="103505">
                <a:moveTo>
                  <a:pt x="378170" y="38695"/>
                </a:moveTo>
                <a:lnTo>
                  <a:pt x="366918" y="38695"/>
                </a:lnTo>
                <a:lnTo>
                  <a:pt x="369994" y="35024"/>
                </a:lnTo>
                <a:lnTo>
                  <a:pt x="373863" y="32047"/>
                </a:lnTo>
                <a:lnTo>
                  <a:pt x="378526" y="29765"/>
                </a:lnTo>
                <a:lnTo>
                  <a:pt x="383189" y="27384"/>
                </a:lnTo>
                <a:lnTo>
                  <a:pt x="388051" y="26193"/>
                </a:lnTo>
                <a:lnTo>
                  <a:pt x="393112" y="26193"/>
                </a:lnTo>
                <a:lnTo>
                  <a:pt x="403334" y="27682"/>
                </a:lnTo>
                <a:lnTo>
                  <a:pt x="410636" y="32147"/>
                </a:lnTo>
                <a:lnTo>
                  <a:pt x="413177" y="36463"/>
                </a:lnTo>
                <a:lnTo>
                  <a:pt x="384380" y="36463"/>
                </a:lnTo>
                <a:lnTo>
                  <a:pt x="380163" y="37603"/>
                </a:lnTo>
                <a:lnTo>
                  <a:pt x="378170" y="38695"/>
                </a:lnTo>
                <a:close/>
              </a:path>
              <a:path w="416560" h="103505">
                <a:moveTo>
                  <a:pt x="366918" y="101649"/>
                </a:moveTo>
                <a:lnTo>
                  <a:pt x="355458" y="101649"/>
                </a:lnTo>
                <a:lnTo>
                  <a:pt x="355458" y="27979"/>
                </a:lnTo>
                <a:lnTo>
                  <a:pt x="366918" y="27979"/>
                </a:lnTo>
                <a:lnTo>
                  <a:pt x="366918" y="38695"/>
                </a:lnTo>
                <a:lnTo>
                  <a:pt x="378170" y="38695"/>
                </a:lnTo>
                <a:lnTo>
                  <a:pt x="375996" y="39885"/>
                </a:lnTo>
                <a:lnTo>
                  <a:pt x="371928" y="42168"/>
                </a:lnTo>
                <a:lnTo>
                  <a:pt x="368902" y="44847"/>
                </a:lnTo>
                <a:lnTo>
                  <a:pt x="366918" y="47923"/>
                </a:lnTo>
                <a:lnTo>
                  <a:pt x="366918" y="101649"/>
                </a:lnTo>
                <a:close/>
              </a:path>
              <a:path w="416560" h="103505">
                <a:moveTo>
                  <a:pt x="416477" y="101649"/>
                </a:moveTo>
                <a:lnTo>
                  <a:pt x="405166" y="101649"/>
                </a:lnTo>
                <a:lnTo>
                  <a:pt x="405166" y="46980"/>
                </a:lnTo>
                <a:lnTo>
                  <a:pt x="403628" y="42565"/>
                </a:lnTo>
                <a:lnTo>
                  <a:pt x="400553" y="40183"/>
                </a:lnTo>
                <a:lnTo>
                  <a:pt x="397576" y="37703"/>
                </a:lnTo>
                <a:lnTo>
                  <a:pt x="393608" y="36463"/>
                </a:lnTo>
                <a:lnTo>
                  <a:pt x="413177" y="36463"/>
                </a:lnTo>
                <a:lnTo>
                  <a:pt x="415017" y="39588"/>
                </a:lnTo>
                <a:lnTo>
                  <a:pt x="416477" y="50006"/>
                </a:lnTo>
                <a:lnTo>
                  <a:pt x="416477" y="101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7511" y="4085655"/>
            <a:ext cx="299085" cy="103505"/>
          </a:xfrm>
          <a:custGeom>
            <a:avLst/>
            <a:gdLst/>
            <a:ahLst/>
            <a:cxnLst/>
            <a:rect l="l" t="t" r="r" b="b"/>
            <a:pathLst>
              <a:path w="299085" h="103504">
                <a:moveTo>
                  <a:pt x="41373" y="103435"/>
                </a:moveTo>
                <a:lnTo>
                  <a:pt x="6111" y="86794"/>
                </a:lnTo>
                <a:lnTo>
                  <a:pt x="0" y="62210"/>
                </a:lnTo>
                <a:lnTo>
                  <a:pt x="0" y="0"/>
                </a:lnTo>
                <a:lnTo>
                  <a:pt x="12650" y="0"/>
                </a:lnTo>
                <a:lnTo>
                  <a:pt x="12749" y="71540"/>
                </a:lnTo>
                <a:lnTo>
                  <a:pt x="15080" y="78630"/>
                </a:lnTo>
                <a:lnTo>
                  <a:pt x="24804" y="89545"/>
                </a:lnTo>
                <a:lnTo>
                  <a:pt x="31947" y="92273"/>
                </a:lnTo>
                <a:lnTo>
                  <a:pt x="72530" y="92273"/>
                </a:lnTo>
                <a:lnTo>
                  <a:pt x="72181" y="92719"/>
                </a:lnTo>
                <a:lnTo>
                  <a:pt x="66293" y="97408"/>
                </a:lnTo>
                <a:lnTo>
                  <a:pt x="59195" y="100756"/>
                </a:lnTo>
                <a:lnTo>
                  <a:pt x="50889" y="102765"/>
                </a:lnTo>
                <a:lnTo>
                  <a:pt x="41373" y="103435"/>
                </a:lnTo>
                <a:close/>
              </a:path>
              <a:path w="299085" h="103504">
                <a:moveTo>
                  <a:pt x="72530" y="92273"/>
                </a:moveTo>
                <a:lnTo>
                  <a:pt x="50898" y="92273"/>
                </a:lnTo>
                <a:lnTo>
                  <a:pt x="58091" y="89545"/>
                </a:lnTo>
                <a:lnTo>
                  <a:pt x="67815" y="78630"/>
                </a:lnTo>
                <a:lnTo>
                  <a:pt x="70147" y="71540"/>
                </a:lnTo>
                <a:lnTo>
                  <a:pt x="70246" y="0"/>
                </a:lnTo>
                <a:lnTo>
                  <a:pt x="82896" y="0"/>
                </a:lnTo>
                <a:lnTo>
                  <a:pt x="82886" y="62210"/>
                </a:lnTo>
                <a:lnTo>
                  <a:pt x="76869" y="86729"/>
                </a:lnTo>
                <a:lnTo>
                  <a:pt x="72530" y="92273"/>
                </a:lnTo>
                <a:close/>
              </a:path>
              <a:path w="299085" h="103504">
                <a:moveTo>
                  <a:pt x="154817" y="94207"/>
                </a:moveTo>
                <a:lnTo>
                  <a:pt x="135701" y="94207"/>
                </a:lnTo>
                <a:lnTo>
                  <a:pt x="139967" y="93017"/>
                </a:lnTo>
                <a:lnTo>
                  <a:pt x="142845" y="90635"/>
                </a:lnTo>
                <a:lnTo>
                  <a:pt x="145821" y="88254"/>
                </a:lnTo>
                <a:lnTo>
                  <a:pt x="147309" y="85228"/>
                </a:lnTo>
                <a:lnTo>
                  <a:pt x="147309" y="78283"/>
                </a:lnTo>
                <a:lnTo>
                  <a:pt x="117246" y="66427"/>
                </a:lnTo>
                <a:lnTo>
                  <a:pt x="111541" y="63996"/>
                </a:lnTo>
                <a:lnTo>
                  <a:pt x="107573" y="60721"/>
                </a:lnTo>
                <a:lnTo>
                  <a:pt x="103703" y="57448"/>
                </a:lnTo>
                <a:lnTo>
                  <a:pt x="101768" y="52982"/>
                </a:lnTo>
                <a:lnTo>
                  <a:pt x="101768" y="41175"/>
                </a:lnTo>
                <a:lnTo>
                  <a:pt x="104249" y="36115"/>
                </a:lnTo>
                <a:lnTo>
                  <a:pt x="114171" y="28178"/>
                </a:lnTo>
                <a:lnTo>
                  <a:pt x="120818" y="26193"/>
                </a:lnTo>
                <a:lnTo>
                  <a:pt x="129153" y="26193"/>
                </a:lnTo>
                <a:lnTo>
                  <a:pt x="137115" y="26863"/>
                </a:lnTo>
                <a:lnTo>
                  <a:pt x="144333" y="28872"/>
                </a:lnTo>
                <a:lnTo>
                  <a:pt x="150807" y="32221"/>
                </a:lnTo>
                <a:lnTo>
                  <a:pt x="154900" y="35570"/>
                </a:lnTo>
                <a:lnTo>
                  <a:pt x="124092" y="35570"/>
                </a:lnTo>
                <a:lnTo>
                  <a:pt x="120124" y="36711"/>
                </a:lnTo>
                <a:lnTo>
                  <a:pt x="117246" y="38993"/>
                </a:lnTo>
                <a:lnTo>
                  <a:pt x="114369" y="41175"/>
                </a:lnTo>
                <a:lnTo>
                  <a:pt x="112931" y="43854"/>
                </a:lnTo>
                <a:lnTo>
                  <a:pt x="112931" y="50006"/>
                </a:lnTo>
                <a:lnTo>
                  <a:pt x="114517" y="52387"/>
                </a:lnTo>
                <a:lnTo>
                  <a:pt x="117693" y="54173"/>
                </a:lnTo>
                <a:lnTo>
                  <a:pt x="120967" y="55860"/>
                </a:lnTo>
                <a:lnTo>
                  <a:pt x="126969" y="57596"/>
                </a:lnTo>
                <a:lnTo>
                  <a:pt x="135701" y="59382"/>
                </a:lnTo>
                <a:lnTo>
                  <a:pt x="143142" y="61168"/>
                </a:lnTo>
                <a:lnTo>
                  <a:pt x="148798" y="63797"/>
                </a:lnTo>
                <a:lnTo>
                  <a:pt x="156537" y="70742"/>
                </a:lnTo>
                <a:lnTo>
                  <a:pt x="158471" y="75406"/>
                </a:lnTo>
                <a:lnTo>
                  <a:pt x="158351" y="88254"/>
                </a:lnTo>
                <a:lnTo>
                  <a:pt x="155842" y="93414"/>
                </a:lnTo>
                <a:lnTo>
                  <a:pt x="154817" y="94207"/>
                </a:lnTo>
                <a:close/>
              </a:path>
              <a:path w="299085" h="103504">
                <a:moveTo>
                  <a:pt x="151179" y="44797"/>
                </a:moveTo>
                <a:lnTo>
                  <a:pt x="148897" y="42118"/>
                </a:lnTo>
                <a:lnTo>
                  <a:pt x="145871" y="39935"/>
                </a:lnTo>
                <a:lnTo>
                  <a:pt x="142101" y="38249"/>
                </a:lnTo>
                <a:lnTo>
                  <a:pt x="138330" y="36463"/>
                </a:lnTo>
                <a:lnTo>
                  <a:pt x="134014" y="35570"/>
                </a:lnTo>
                <a:lnTo>
                  <a:pt x="154900" y="35570"/>
                </a:lnTo>
                <a:lnTo>
                  <a:pt x="156537" y="36909"/>
                </a:lnTo>
                <a:lnTo>
                  <a:pt x="151179" y="44797"/>
                </a:lnTo>
                <a:close/>
              </a:path>
              <a:path w="299085" h="103504">
                <a:moveTo>
                  <a:pt x="138280" y="103435"/>
                </a:moveTo>
                <a:lnTo>
                  <a:pt x="129450" y="103435"/>
                </a:lnTo>
                <a:lnTo>
                  <a:pt x="120622" y="102710"/>
                </a:lnTo>
                <a:lnTo>
                  <a:pt x="112744" y="100533"/>
                </a:lnTo>
                <a:lnTo>
                  <a:pt x="105814" y="96905"/>
                </a:lnTo>
                <a:lnTo>
                  <a:pt x="99834" y="91826"/>
                </a:lnTo>
                <a:lnTo>
                  <a:pt x="105787" y="83641"/>
                </a:lnTo>
                <a:lnTo>
                  <a:pt x="108168" y="86519"/>
                </a:lnTo>
                <a:lnTo>
                  <a:pt x="111491" y="88999"/>
                </a:lnTo>
                <a:lnTo>
                  <a:pt x="115758" y="91082"/>
                </a:lnTo>
                <a:lnTo>
                  <a:pt x="120124" y="93166"/>
                </a:lnTo>
                <a:lnTo>
                  <a:pt x="124886" y="94207"/>
                </a:lnTo>
                <a:lnTo>
                  <a:pt x="154817" y="94207"/>
                </a:lnTo>
                <a:lnTo>
                  <a:pt x="150584" y="97482"/>
                </a:lnTo>
                <a:lnTo>
                  <a:pt x="145325" y="101451"/>
                </a:lnTo>
                <a:lnTo>
                  <a:pt x="138280" y="103435"/>
                </a:lnTo>
                <a:close/>
              </a:path>
              <a:path w="299085" h="103504">
                <a:moveTo>
                  <a:pt x="210287" y="103435"/>
                </a:moveTo>
                <a:lnTo>
                  <a:pt x="175387" y="80292"/>
                </a:lnTo>
                <a:lnTo>
                  <a:pt x="172783" y="64740"/>
                </a:lnTo>
                <a:lnTo>
                  <a:pt x="173425" y="56945"/>
                </a:lnTo>
                <a:lnTo>
                  <a:pt x="201609" y="26891"/>
                </a:lnTo>
                <a:lnTo>
                  <a:pt x="209097" y="26193"/>
                </a:lnTo>
                <a:lnTo>
                  <a:pt x="216634" y="26891"/>
                </a:lnTo>
                <a:lnTo>
                  <a:pt x="223347" y="28947"/>
                </a:lnTo>
                <a:lnTo>
                  <a:pt x="229328" y="32388"/>
                </a:lnTo>
                <a:lnTo>
                  <a:pt x="232934" y="35718"/>
                </a:lnTo>
                <a:lnTo>
                  <a:pt x="202102" y="35718"/>
                </a:lnTo>
                <a:lnTo>
                  <a:pt x="196397" y="38099"/>
                </a:lnTo>
                <a:lnTo>
                  <a:pt x="191833" y="42862"/>
                </a:lnTo>
                <a:lnTo>
                  <a:pt x="187368" y="47624"/>
                </a:lnTo>
                <a:lnTo>
                  <a:pt x="185037" y="53379"/>
                </a:lnTo>
                <a:lnTo>
                  <a:pt x="184837" y="60126"/>
                </a:lnTo>
                <a:lnTo>
                  <a:pt x="243962" y="60126"/>
                </a:lnTo>
                <a:lnTo>
                  <a:pt x="244303" y="64740"/>
                </a:lnTo>
                <a:lnTo>
                  <a:pt x="244369" y="68609"/>
                </a:lnTo>
                <a:lnTo>
                  <a:pt x="184837" y="68609"/>
                </a:lnTo>
                <a:lnTo>
                  <a:pt x="185235" y="76150"/>
                </a:lnTo>
                <a:lnTo>
                  <a:pt x="187914" y="82301"/>
                </a:lnTo>
                <a:lnTo>
                  <a:pt x="192875" y="87064"/>
                </a:lnTo>
                <a:lnTo>
                  <a:pt x="197934" y="91727"/>
                </a:lnTo>
                <a:lnTo>
                  <a:pt x="204087" y="94059"/>
                </a:lnTo>
                <a:lnTo>
                  <a:pt x="237385" y="94059"/>
                </a:lnTo>
                <a:lnTo>
                  <a:pt x="233532" y="97156"/>
                </a:lnTo>
                <a:lnTo>
                  <a:pt x="226621" y="100645"/>
                </a:lnTo>
                <a:lnTo>
                  <a:pt x="218873" y="102737"/>
                </a:lnTo>
                <a:lnTo>
                  <a:pt x="210287" y="103435"/>
                </a:lnTo>
                <a:close/>
              </a:path>
              <a:path w="299085" h="103504">
                <a:moveTo>
                  <a:pt x="243962" y="60126"/>
                </a:moveTo>
                <a:lnTo>
                  <a:pt x="233207" y="60126"/>
                </a:lnTo>
                <a:lnTo>
                  <a:pt x="233207" y="53379"/>
                </a:lnTo>
                <a:lnTo>
                  <a:pt x="230975" y="47624"/>
                </a:lnTo>
                <a:lnTo>
                  <a:pt x="222045" y="38099"/>
                </a:lnTo>
                <a:lnTo>
                  <a:pt x="216191" y="35718"/>
                </a:lnTo>
                <a:lnTo>
                  <a:pt x="232934" y="35718"/>
                </a:lnTo>
                <a:lnTo>
                  <a:pt x="234546" y="37207"/>
                </a:lnTo>
                <a:lnTo>
                  <a:pt x="238844" y="43113"/>
                </a:lnTo>
                <a:lnTo>
                  <a:pt x="241913" y="49820"/>
                </a:lnTo>
                <a:lnTo>
                  <a:pt x="243755" y="57326"/>
                </a:lnTo>
                <a:lnTo>
                  <a:pt x="243962" y="60126"/>
                </a:lnTo>
                <a:close/>
              </a:path>
              <a:path w="299085" h="103504">
                <a:moveTo>
                  <a:pt x="237385" y="94059"/>
                </a:moveTo>
                <a:lnTo>
                  <a:pt x="220259" y="94059"/>
                </a:lnTo>
                <a:lnTo>
                  <a:pt x="227849" y="90934"/>
                </a:lnTo>
                <a:lnTo>
                  <a:pt x="234100" y="84682"/>
                </a:lnTo>
                <a:lnTo>
                  <a:pt x="239606" y="92273"/>
                </a:lnTo>
                <a:lnTo>
                  <a:pt x="237385" y="94059"/>
                </a:lnTo>
                <a:close/>
              </a:path>
              <a:path w="299085" h="103504">
                <a:moveTo>
                  <a:pt x="285594" y="39885"/>
                </a:moveTo>
                <a:lnTo>
                  <a:pt x="274360" y="39885"/>
                </a:lnTo>
                <a:lnTo>
                  <a:pt x="279680" y="34025"/>
                </a:lnTo>
                <a:lnTo>
                  <a:pt x="285522" y="29840"/>
                </a:lnTo>
                <a:lnTo>
                  <a:pt x="291884" y="27328"/>
                </a:lnTo>
                <a:lnTo>
                  <a:pt x="298768" y="26491"/>
                </a:lnTo>
                <a:lnTo>
                  <a:pt x="298768" y="37802"/>
                </a:lnTo>
                <a:lnTo>
                  <a:pt x="290830" y="37802"/>
                </a:lnTo>
                <a:lnTo>
                  <a:pt x="287010" y="39042"/>
                </a:lnTo>
                <a:lnTo>
                  <a:pt x="285594" y="39885"/>
                </a:lnTo>
                <a:close/>
              </a:path>
              <a:path w="299085" h="103504">
                <a:moveTo>
                  <a:pt x="274360" y="101649"/>
                </a:moveTo>
                <a:lnTo>
                  <a:pt x="262900" y="101649"/>
                </a:lnTo>
                <a:lnTo>
                  <a:pt x="262900" y="27979"/>
                </a:lnTo>
                <a:lnTo>
                  <a:pt x="274360" y="27979"/>
                </a:lnTo>
                <a:lnTo>
                  <a:pt x="274360" y="39885"/>
                </a:lnTo>
                <a:lnTo>
                  <a:pt x="285594" y="39885"/>
                </a:lnTo>
                <a:lnTo>
                  <a:pt x="278676" y="44003"/>
                </a:lnTo>
                <a:lnTo>
                  <a:pt x="275848" y="46682"/>
                </a:lnTo>
                <a:lnTo>
                  <a:pt x="274360" y="49560"/>
                </a:lnTo>
                <a:lnTo>
                  <a:pt x="274360" y="101649"/>
                </a:lnTo>
                <a:close/>
              </a:path>
              <a:path w="299085" h="103504">
                <a:moveTo>
                  <a:pt x="298768" y="38249"/>
                </a:moveTo>
                <a:lnTo>
                  <a:pt x="294302" y="37802"/>
                </a:lnTo>
                <a:lnTo>
                  <a:pt x="298768" y="37802"/>
                </a:lnTo>
                <a:lnTo>
                  <a:pt x="298768" y="38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9845" y="2241470"/>
            <a:ext cx="1459865" cy="0"/>
          </a:xfrm>
          <a:custGeom>
            <a:avLst/>
            <a:gdLst/>
            <a:ahLst/>
            <a:cxnLst/>
            <a:rect l="l" t="t" r="r" b="b"/>
            <a:pathLst>
              <a:path w="1459864">
                <a:moveTo>
                  <a:pt x="0" y="0"/>
                </a:moveTo>
                <a:lnTo>
                  <a:pt x="14593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9192" y="22257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9192" y="22257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4645" y="3760067"/>
            <a:ext cx="1459865" cy="0"/>
          </a:xfrm>
          <a:custGeom>
            <a:avLst/>
            <a:gdLst/>
            <a:ahLst/>
            <a:cxnLst/>
            <a:rect l="l" t="t" r="r" b="b"/>
            <a:pathLst>
              <a:path w="1459864">
                <a:moveTo>
                  <a:pt x="0" y="0"/>
                </a:moveTo>
                <a:lnTo>
                  <a:pt x="14593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992" y="37443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992" y="37443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1571" y="2085546"/>
            <a:ext cx="1106902" cy="108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9014" y="3629961"/>
            <a:ext cx="1129400" cy="84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0217" y="1576621"/>
            <a:ext cx="1141730" cy="414020"/>
          </a:xfrm>
          <a:custGeom>
            <a:avLst/>
            <a:gdLst/>
            <a:ahLst/>
            <a:cxnLst/>
            <a:rect l="l" t="t" r="r" b="b"/>
            <a:pathLst>
              <a:path w="1141729" h="414019">
                <a:moveTo>
                  <a:pt x="0" y="0"/>
                </a:moveTo>
                <a:lnTo>
                  <a:pt x="1141197" y="0"/>
                </a:lnTo>
                <a:lnTo>
                  <a:pt x="1141197" y="413396"/>
                </a:lnTo>
                <a:lnTo>
                  <a:pt x="0" y="4133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1197" y="1692864"/>
            <a:ext cx="260350" cy="85725"/>
          </a:xfrm>
          <a:custGeom>
            <a:avLst/>
            <a:gdLst/>
            <a:ahLst/>
            <a:cxnLst/>
            <a:rect l="l" t="t" r="r" b="b"/>
            <a:pathLst>
              <a:path w="260350" h="85725">
                <a:moveTo>
                  <a:pt x="57320" y="76051"/>
                </a:moveTo>
                <a:lnTo>
                  <a:pt x="37951" y="76051"/>
                </a:lnTo>
                <a:lnTo>
                  <a:pt x="42664" y="74761"/>
                </a:lnTo>
                <a:lnTo>
                  <a:pt x="49708" y="69502"/>
                </a:lnTo>
                <a:lnTo>
                  <a:pt x="51494" y="66079"/>
                </a:lnTo>
                <a:lnTo>
                  <a:pt x="51494" y="55363"/>
                </a:lnTo>
                <a:lnTo>
                  <a:pt x="46384" y="50700"/>
                </a:lnTo>
                <a:lnTo>
                  <a:pt x="23961" y="44648"/>
                </a:lnTo>
                <a:lnTo>
                  <a:pt x="16173" y="42068"/>
                </a:lnTo>
                <a:lnTo>
                  <a:pt x="2530" y="26888"/>
                </a:lnTo>
                <a:lnTo>
                  <a:pt x="2530" y="16271"/>
                </a:lnTo>
                <a:lnTo>
                  <a:pt x="5159" y="10814"/>
                </a:lnTo>
                <a:lnTo>
                  <a:pt x="15776" y="2183"/>
                </a:lnTo>
                <a:lnTo>
                  <a:pt x="22621" y="0"/>
                </a:lnTo>
                <a:lnTo>
                  <a:pt x="30956" y="0"/>
                </a:lnTo>
                <a:lnTo>
                  <a:pt x="39709" y="716"/>
                </a:lnTo>
                <a:lnTo>
                  <a:pt x="47513" y="2865"/>
                </a:lnTo>
                <a:lnTo>
                  <a:pt x="54369" y="6446"/>
                </a:lnTo>
                <a:lnTo>
                  <a:pt x="57470" y="9078"/>
                </a:lnTo>
                <a:lnTo>
                  <a:pt x="25251" y="9078"/>
                </a:lnTo>
                <a:lnTo>
                  <a:pt x="21183" y="10318"/>
                </a:lnTo>
                <a:lnTo>
                  <a:pt x="18008" y="12799"/>
                </a:lnTo>
                <a:lnTo>
                  <a:pt x="14833" y="15180"/>
                </a:lnTo>
                <a:lnTo>
                  <a:pt x="13246" y="18306"/>
                </a:lnTo>
                <a:lnTo>
                  <a:pt x="13246" y="25151"/>
                </a:lnTo>
                <a:lnTo>
                  <a:pt x="14536" y="27632"/>
                </a:lnTo>
                <a:lnTo>
                  <a:pt x="17115" y="29616"/>
                </a:lnTo>
                <a:lnTo>
                  <a:pt x="19794" y="31601"/>
                </a:lnTo>
                <a:lnTo>
                  <a:pt x="23663" y="33238"/>
                </a:lnTo>
                <a:lnTo>
                  <a:pt x="28724" y="34528"/>
                </a:lnTo>
                <a:lnTo>
                  <a:pt x="40431" y="37702"/>
                </a:lnTo>
                <a:lnTo>
                  <a:pt x="47972" y="40332"/>
                </a:lnTo>
                <a:lnTo>
                  <a:pt x="51346" y="42415"/>
                </a:lnTo>
                <a:lnTo>
                  <a:pt x="54819" y="44499"/>
                </a:lnTo>
                <a:lnTo>
                  <a:pt x="57448" y="47079"/>
                </a:lnTo>
                <a:lnTo>
                  <a:pt x="59233" y="50154"/>
                </a:lnTo>
                <a:lnTo>
                  <a:pt x="61118" y="53131"/>
                </a:lnTo>
                <a:lnTo>
                  <a:pt x="62061" y="56752"/>
                </a:lnTo>
                <a:lnTo>
                  <a:pt x="62061" y="68559"/>
                </a:lnTo>
                <a:lnTo>
                  <a:pt x="59283" y="74512"/>
                </a:lnTo>
                <a:lnTo>
                  <a:pt x="57320" y="76051"/>
                </a:lnTo>
                <a:close/>
              </a:path>
              <a:path w="260350" h="85725">
                <a:moveTo>
                  <a:pt x="54024" y="19049"/>
                </a:moveTo>
                <a:lnTo>
                  <a:pt x="49187" y="14687"/>
                </a:lnTo>
                <a:lnTo>
                  <a:pt x="43606" y="11571"/>
                </a:lnTo>
                <a:lnTo>
                  <a:pt x="37281" y="9701"/>
                </a:lnTo>
                <a:lnTo>
                  <a:pt x="30212" y="9078"/>
                </a:lnTo>
                <a:lnTo>
                  <a:pt x="57470" y="9078"/>
                </a:lnTo>
                <a:lnTo>
                  <a:pt x="60275" y="11459"/>
                </a:lnTo>
                <a:lnTo>
                  <a:pt x="54024" y="19049"/>
                </a:lnTo>
                <a:close/>
              </a:path>
              <a:path w="260350" h="85725">
                <a:moveTo>
                  <a:pt x="40927" y="85278"/>
                </a:moveTo>
                <a:lnTo>
                  <a:pt x="31701" y="85278"/>
                </a:lnTo>
                <a:lnTo>
                  <a:pt x="22240" y="84459"/>
                </a:lnTo>
                <a:lnTo>
                  <a:pt x="13804" y="82004"/>
                </a:lnTo>
                <a:lnTo>
                  <a:pt x="6390" y="77911"/>
                </a:lnTo>
                <a:lnTo>
                  <a:pt x="0" y="72181"/>
                </a:lnTo>
                <a:lnTo>
                  <a:pt x="5953" y="64293"/>
                </a:lnTo>
                <a:lnTo>
                  <a:pt x="9326" y="68163"/>
                </a:lnTo>
                <a:lnTo>
                  <a:pt x="13295" y="71090"/>
                </a:lnTo>
                <a:lnTo>
                  <a:pt x="22423" y="75058"/>
                </a:lnTo>
                <a:lnTo>
                  <a:pt x="27136" y="76051"/>
                </a:lnTo>
                <a:lnTo>
                  <a:pt x="57320" y="76051"/>
                </a:lnTo>
                <a:lnTo>
                  <a:pt x="48269" y="83145"/>
                </a:lnTo>
                <a:lnTo>
                  <a:pt x="40927" y="85278"/>
                </a:lnTo>
                <a:close/>
              </a:path>
              <a:path w="260350" h="85725">
                <a:moveTo>
                  <a:pt x="88233" y="83790"/>
                </a:moveTo>
                <a:lnTo>
                  <a:pt x="78857" y="83790"/>
                </a:lnTo>
                <a:lnTo>
                  <a:pt x="78857" y="1190"/>
                </a:lnTo>
                <a:lnTo>
                  <a:pt x="88233" y="1190"/>
                </a:lnTo>
                <a:lnTo>
                  <a:pt x="88233" y="83790"/>
                </a:lnTo>
                <a:close/>
              </a:path>
              <a:path w="260350" h="85725">
                <a:moveTo>
                  <a:pt x="142247" y="85278"/>
                </a:moveTo>
                <a:lnTo>
                  <a:pt x="124982" y="85278"/>
                </a:lnTo>
                <a:lnTo>
                  <a:pt x="117888" y="82351"/>
                </a:lnTo>
                <a:lnTo>
                  <a:pt x="112332" y="76497"/>
                </a:lnTo>
                <a:lnTo>
                  <a:pt x="106776" y="70544"/>
                </a:lnTo>
                <a:lnTo>
                  <a:pt x="103998" y="63003"/>
                </a:lnTo>
                <a:lnTo>
                  <a:pt x="103998" y="44549"/>
                </a:lnTo>
                <a:lnTo>
                  <a:pt x="106776" y="37008"/>
                </a:lnTo>
                <a:lnTo>
                  <a:pt x="112332" y="31254"/>
                </a:lnTo>
                <a:lnTo>
                  <a:pt x="117888" y="25400"/>
                </a:lnTo>
                <a:lnTo>
                  <a:pt x="124982" y="22473"/>
                </a:lnTo>
                <a:lnTo>
                  <a:pt x="142247" y="22473"/>
                </a:lnTo>
                <a:lnTo>
                  <a:pt x="149341" y="25400"/>
                </a:lnTo>
                <a:lnTo>
                  <a:pt x="154473" y="30807"/>
                </a:lnTo>
                <a:lnTo>
                  <a:pt x="127860" y="30807"/>
                </a:lnTo>
                <a:lnTo>
                  <a:pt x="123097" y="32940"/>
                </a:lnTo>
                <a:lnTo>
                  <a:pt x="115557" y="41473"/>
                </a:lnTo>
                <a:lnTo>
                  <a:pt x="113672" y="47029"/>
                </a:lnTo>
                <a:lnTo>
                  <a:pt x="113672" y="60721"/>
                </a:lnTo>
                <a:lnTo>
                  <a:pt x="115507" y="66277"/>
                </a:lnTo>
                <a:lnTo>
                  <a:pt x="119178" y="70544"/>
                </a:lnTo>
                <a:lnTo>
                  <a:pt x="122949" y="74811"/>
                </a:lnTo>
                <a:lnTo>
                  <a:pt x="127761" y="76943"/>
                </a:lnTo>
                <a:lnTo>
                  <a:pt x="154474" y="76943"/>
                </a:lnTo>
                <a:lnTo>
                  <a:pt x="149341" y="82351"/>
                </a:lnTo>
                <a:lnTo>
                  <a:pt x="142247" y="85278"/>
                </a:lnTo>
                <a:close/>
              </a:path>
              <a:path w="260350" h="85725">
                <a:moveTo>
                  <a:pt x="154474" y="76943"/>
                </a:moveTo>
                <a:lnTo>
                  <a:pt x="139369" y="76943"/>
                </a:lnTo>
                <a:lnTo>
                  <a:pt x="144082" y="74811"/>
                </a:lnTo>
                <a:lnTo>
                  <a:pt x="151524" y="66178"/>
                </a:lnTo>
                <a:lnTo>
                  <a:pt x="153375" y="60721"/>
                </a:lnTo>
                <a:lnTo>
                  <a:pt x="153375" y="47029"/>
                </a:lnTo>
                <a:lnTo>
                  <a:pt x="151524" y="41622"/>
                </a:lnTo>
                <a:lnTo>
                  <a:pt x="147753" y="37356"/>
                </a:lnTo>
                <a:lnTo>
                  <a:pt x="144082" y="32990"/>
                </a:lnTo>
                <a:lnTo>
                  <a:pt x="139369" y="30807"/>
                </a:lnTo>
                <a:lnTo>
                  <a:pt x="154473" y="30807"/>
                </a:lnTo>
                <a:lnTo>
                  <a:pt x="160454" y="37008"/>
                </a:lnTo>
                <a:lnTo>
                  <a:pt x="163231" y="44549"/>
                </a:lnTo>
                <a:lnTo>
                  <a:pt x="163231" y="63003"/>
                </a:lnTo>
                <a:lnTo>
                  <a:pt x="160454" y="70544"/>
                </a:lnTo>
                <a:lnTo>
                  <a:pt x="154474" y="76943"/>
                </a:lnTo>
                <a:close/>
              </a:path>
              <a:path w="260350" h="85725">
                <a:moveTo>
                  <a:pt x="200723" y="83790"/>
                </a:moveTo>
                <a:lnTo>
                  <a:pt x="191347" y="83790"/>
                </a:lnTo>
                <a:lnTo>
                  <a:pt x="172297" y="23961"/>
                </a:lnTo>
                <a:lnTo>
                  <a:pt x="181970" y="23961"/>
                </a:lnTo>
                <a:lnTo>
                  <a:pt x="196556" y="71585"/>
                </a:lnTo>
                <a:lnTo>
                  <a:pt x="204653" y="71585"/>
                </a:lnTo>
                <a:lnTo>
                  <a:pt x="200723" y="83790"/>
                </a:lnTo>
                <a:close/>
              </a:path>
              <a:path w="260350" h="85725">
                <a:moveTo>
                  <a:pt x="204653" y="71585"/>
                </a:moveTo>
                <a:lnTo>
                  <a:pt x="196556" y="71585"/>
                </a:lnTo>
                <a:lnTo>
                  <a:pt x="212331" y="23961"/>
                </a:lnTo>
                <a:lnTo>
                  <a:pt x="220220" y="23961"/>
                </a:lnTo>
                <a:lnTo>
                  <a:pt x="224115" y="35718"/>
                </a:lnTo>
                <a:lnTo>
                  <a:pt x="216201" y="35718"/>
                </a:lnTo>
                <a:lnTo>
                  <a:pt x="204653" y="71585"/>
                </a:lnTo>
                <a:close/>
              </a:path>
              <a:path w="260350" h="85725">
                <a:moveTo>
                  <a:pt x="245090" y="71585"/>
                </a:moveTo>
                <a:lnTo>
                  <a:pt x="235995" y="71585"/>
                </a:lnTo>
                <a:lnTo>
                  <a:pt x="250581" y="23961"/>
                </a:lnTo>
                <a:lnTo>
                  <a:pt x="260254" y="23961"/>
                </a:lnTo>
                <a:lnTo>
                  <a:pt x="245090" y="71585"/>
                </a:lnTo>
                <a:close/>
              </a:path>
              <a:path w="260350" h="85725">
                <a:moveTo>
                  <a:pt x="241204" y="83790"/>
                </a:moveTo>
                <a:lnTo>
                  <a:pt x="231828" y="83790"/>
                </a:lnTo>
                <a:lnTo>
                  <a:pt x="216201" y="35718"/>
                </a:lnTo>
                <a:lnTo>
                  <a:pt x="224115" y="35718"/>
                </a:lnTo>
                <a:lnTo>
                  <a:pt x="235995" y="71585"/>
                </a:lnTo>
                <a:lnTo>
                  <a:pt x="245090" y="71585"/>
                </a:lnTo>
                <a:lnTo>
                  <a:pt x="241204" y="83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9292" y="1835328"/>
            <a:ext cx="421005" cy="58419"/>
          </a:xfrm>
          <a:custGeom>
            <a:avLst/>
            <a:gdLst/>
            <a:ahLst/>
            <a:cxnLst/>
            <a:rect l="l" t="t" r="r" b="b"/>
            <a:pathLst>
              <a:path w="421004" h="58419">
                <a:moveTo>
                  <a:pt x="8185" y="57149"/>
                </a:moveTo>
                <a:lnTo>
                  <a:pt x="0" y="57149"/>
                </a:lnTo>
                <a:lnTo>
                  <a:pt x="23068" y="0"/>
                </a:lnTo>
                <a:lnTo>
                  <a:pt x="31849" y="0"/>
                </a:lnTo>
                <a:lnTo>
                  <a:pt x="34793" y="7292"/>
                </a:lnTo>
                <a:lnTo>
                  <a:pt x="27533" y="7292"/>
                </a:lnTo>
                <a:lnTo>
                  <a:pt x="15329" y="38099"/>
                </a:lnTo>
                <a:lnTo>
                  <a:pt x="47228" y="38099"/>
                </a:lnTo>
                <a:lnTo>
                  <a:pt x="49811" y="44499"/>
                </a:lnTo>
                <a:lnTo>
                  <a:pt x="13246" y="44499"/>
                </a:lnTo>
                <a:lnTo>
                  <a:pt x="8185" y="57149"/>
                </a:lnTo>
                <a:close/>
              </a:path>
              <a:path w="421004" h="58419">
                <a:moveTo>
                  <a:pt x="47228" y="38099"/>
                </a:moveTo>
                <a:lnTo>
                  <a:pt x="39588" y="38099"/>
                </a:lnTo>
                <a:lnTo>
                  <a:pt x="27533" y="7292"/>
                </a:lnTo>
                <a:lnTo>
                  <a:pt x="34793" y="7292"/>
                </a:lnTo>
                <a:lnTo>
                  <a:pt x="47228" y="38099"/>
                </a:lnTo>
                <a:close/>
              </a:path>
              <a:path w="421004" h="58419">
                <a:moveTo>
                  <a:pt x="54918" y="57149"/>
                </a:moveTo>
                <a:lnTo>
                  <a:pt x="46732" y="57149"/>
                </a:lnTo>
                <a:lnTo>
                  <a:pt x="41671" y="44499"/>
                </a:lnTo>
                <a:lnTo>
                  <a:pt x="49811" y="44499"/>
                </a:lnTo>
                <a:lnTo>
                  <a:pt x="54918" y="57149"/>
                </a:lnTo>
                <a:close/>
              </a:path>
              <a:path w="421004" h="58419">
                <a:moveTo>
                  <a:pt x="93736" y="57149"/>
                </a:moveTo>
                <a:lnTo>
                  <a:pt x="62184" y="57149"/>
                </a:lnTo>
                <a:lnTo>
                  <a:pt x="62184" y="52238"/>
                </a:lnTo>
                <a:lnTo>
                  <a:pt x="84955" y="21431"/>
                </a:lnTo>
                <a:lnTo>
                  <a:pt x="62184" y="21431"/>
                </a:lnTo>
                <a:lnTo>
                  <a:pt x="62184" y="15775"/>
                </a:lnTo>
                <a:lnTo>
                  <a:pt x="93438" y="15775"/>
                </a:lnTo>
                <a:lnTo>
                  <a:pt x="93438" y="20687"/>
                </a:lnTo>
                <a:lnTo>
                  <a:pt x="70369" y="51643"/>
                </a:lnTo>
                <a:lnTo>
                  <a:pt x="93736" y="51643"/>
                </a:lnTo>
                <a:lnTo>
                  <a:pt x="93736" y="57149"/>
                </a:lnTo>
                <a:close/>
              </a:path>
              <a:path w="421004" h="58419">
                <a:moveTo>
                  <a:pt x="122377" y="58191"/>
                </a:moveTo>
                <a:lnTo>
                  <a:pt x="110471" y="58191"/>
                </a:lnTo>
                <a:lnTo>
                  <a:pt x="106056" y="53776"/>
                </a:lnTo>
                <a:lnTo>
                  <a:pt x="106056" y="15775"/>
                </a:lnTo>
                <a:lnTo>
                  <a:pt x="112455" y="15775"/>
                </a:lnTo>
                <a:lnTo>
                  <a:pt x="112455" y="46285"/>
                </a:lnTo>
                <a:lnTo>
                  <a:pt x="113200" y="48666"/>
                </a:lnTo>
                <a:lnTo>
                  <a:pt x="116177" y="51643"/>
                </a:lnTo>
                <a:lnTo>
                  <a:pt x="118558" y="52387"/>
                </a:lnTo>
                <a:lnTo>
                  <a:pt x="133110" y="52387"/>
                </a:lnTo>
                <a:lnTo>
                  <a:pt x="132448" y="53131"/>
                </a:lnTo>
                <a:lnTo>
                  <a:pt x="130364" y="54719"/>
                </a:lnTo>
                <a:lnTo>
                  <a:pt x="125205" y="57496"/>
                </a:lnTo>
                <a:lnTo>
                  <a:pt x="122377" y="58191"/>
                </a:lnTo>
                <a:close/>
              </a:path>
              <a:path w="421004" h="58419">
                <a:moveTo>
                  <a:pt x="133110" y="52387"/>
                </a:moveTo>
                <a:lnTo>
                  <a:pt x="124312" y="52387"/>
                </a:lnTo>
                <a:lnTo>
                  <a:pt x="126644" y="51792"/>
                </a:lnTo>
                <a:lnTo>
                  <a:pt x="128827" y="50601"/>
                </a:lnTo>
                <a:lnTo>
                  <a:pt x="131109" y="49311"/>
                </a:lnTo>
                <a:lnTo>
                  <a:pt x="132845" y="47823"/>
                </a:lnTo>
                <a:lnTo>
                  <a:pt x="133930" y="46285"/>
                </a:lnTo>
                <a:lnTo>
                  <a:pt x="134036" y="15775"/>
                </a:lnTo>
                <a:lnTo>
                  <a:pt x="140435" y="15775"/>
                </a:lnTo>
                <a:lnTo>
                  <a:pt x="140435" y="51345"/>
                </a:lnTo>
                <a:lnTo>
                  <a:pt x="134036" y="51345"/>
                </a:lnTo>
                <a:lnTo>
                  <a:pt x="133110" y="52387"/>
                </a:lnTo>
                <a:close/>
              </a:path>
              <a:path w="421004" h="58419">
                <a:moveTo>
                  <a:pt x="140435" y="57149"/>
                </a:moveTo>
                <a:lnTo>
                  <a:pt x="134036" y="57149"/>
                </a:lnTo>
                <a:lnTo>
                  <a:pt x="134036" y="51345"/>
                </a:lnTo>
                <a:lnTo>
                  <a:pt x="140435" y="51345"/>
                </a:lnTo>
                <a:lnTo>
                  <a:pt x="140435" y="57149"/>
                </a:lnTo>
                <a:close/>
              </a:path>
              <a:path w="421004" h="58419">
                <a:moveTo>
                  <a:pt x="167705" y="22473"/>
                </a:moveTo>
                <a:lnTo>
                  <a:pt x="161412" y="22473"/>
                </a:lnTo>
                <a:lnTo>
                  <a:pt x="165282" y="17412"/>
                </a:lnTo>
                <a:lnTo>
                  <a:pt x="169896" y="14882"/>
                </a:lnTo>
                <a:lnTo>
                  <a:pt x="175253" y="14882"/>
                </a:lnTo>
                <a:lnTo>
                  <a:pt x="175253" y="21282"/>
                </a:lnTo>
                <a:lnTo>
                  <a:pt x="170739" y="21282"/>
                </a:lnTo>
                <a:lnTo>
                  <a:pt x="168555" y="21976"/>
                </a:lnTo>
                <a:lnTo>
                  <a:pt x="167705" y="22473"/>
                </a:lnTo>
                <a:close/>
              </a:path>
              <a:path w="421004" h="58419">
                <a:moveTo>
                  <a:pt x="161412" y="57149"/>
                </a:moveTo>
                <a:lnTo>
                  <a:pt x="155013" y="57149"/>
                </a:lnTo>
                <a:lnTo>
                  <a:pt x="155013" y="15775"/>
                </a:lnTo>
                <a:lnTo>
                  <a:pt x="161412" y="15775"/>
                </a:lnTo>
                <a:lnTo>
                  <a:pt x="161412" y="22473"/>
                </a:lnTo>
                <a:lnTo>
                  <a:pt x="167705" y="22473"/>
                </a:lnTo>
                <a:lnTo>
                  <a:pt x="166174" y="23365"/>
                </a:lnTo>
                <a:lnTo>
                  <a:pt x="163893" y="24754"/>
                </a:lnTo>
                <a:lnTo>
                  <a:pt x="162305" y="26243"/>
                </a:lnTo>
                <a:lnTo>
                  <a:pt x="161412" y="27831"/>
                </a:lnTo>
                <a:lnTo>
                  <a:pt x="161412" y="57149"/>
                </a:lnTo>
                <a:close/>
              </a:path>
              <a:path w="421004" h="58419">
                <a:moveTo>
                  <a:pt x="175253" y="21431"/>
                </a:moveTo>
                <a:lnTo>
                  <a:pt x="172723" y="21282"/>
                </a:lnTo>
                <a:lnTo>
                  <a:pt x="175253" y="21282"/>
                </a:lnTo>
                <a:lnTo>
                  <a:pt x="175253" y="21431"/>
                </a:lnTo>
                <a:close/>
              </a:path>
              <a:path w="421004" h="58419">
                <a:moveTo>
                  <a:pt x="209832" y="58191"/>
                </a:moveTo>
                <a:lnTo>
                  <a:pt x="196834" y="58191"/>
                </a:lnTo>
                <a:lnTo>
                  <a:pt x="191725" y="56157"/>
                </a:lnTo>
                <a:lnTo>
                  <a:pt x="187756" y="52089"/>
                </a:lnTo>
                <a:lnTo>
                  <a:pt x="183887" y="48022"/>
                </a:lnTo>
                <a:lnTo>
                  <a:pt x="181951" y="42812"/>
                </a:lnTo>
                <a:lnTo>
                  <a:pt x="182063" y="30013"/>
                </a:lnTo>
                <a:lnTo>
                  <a:pt x="183887" y="25151"/>
                </a:lnTo>
                <a:lnTo>
                  <a:pt x="191626" y="16817"/>
                </a:lnTo>
                <a:lnTo>
                  <a:pt x="196487" y="14734"/>
                </a:lnTo>
                <a:lnTo>
                  <a:pt x="208295" y="14734"/>
                </a:lnTo>
                <a:lnTo>
                  <a:pt x="213107" y="16817"/>
                </a:lnTo>
                <a:lnTo>
                  <a:pt x="215991" y="20091"/>
                </a:lnTo>
                <a:lnTo>
                  <a:pt x="198472" y="20091"/>
                </a:lnTo>
                <a:lnTo>
                  <a:pt x="195247" y="21431"/>
                </a:lnTo>
                <a:lnTo>
                  <a:pt x="192667" y="24109"/>
                </a:lnTo>
                <a:lnTo>
                  <a:pt x="190187" y="26789"/>
                </a:lnTo>
                <a:lnTo>
                  <a:pt x="188897" y="30013"/>
                </a:lnTo>
                <a:lnTo>
                  <a:pt x="188798" y="33784"/>
                </a:lnTo>
                <a:lnTo>
                  <a:pt x="222284" y="33784"/>
                </a:lnTo>
                <a:lnTo>
                  <a:pt x="222284" y="38546"/>
                </a:lnTo>
                <a:lnTo>
                  <a:pt x="188798" y="38546"/>
                </a:lnTo>
                <a:lnTo>
                  <a:pt x="188996" y="42812"/>
                </a:lnTo>
                <a:lnTo>
                  <a:pt x="190485" y="46285"/>
                </a:lnTo>
                <a:lnTo>
                  <a:pt x="193262" y="48964"/>
                </a:lnTo>
                <a:lnTo>
                  <a:pt x="196140" y="51543"/>
                </a:lnTo>
                <a:lnTo>
                  <a:pt x="199613" y="52834"/>
                </a:lnTo>
                <a:lnTo>
                  <a:pt x="218438" y="52834"/>
                </a:lnTo>
                <a:lnTo>
                  <a:pt x="215289" y="56058"/>
                </a:lnTo>
                <a:lnTo>
                  <a:pt x="209832" y="58191"/>
                </a:lnTo>
                <a:close/>
              </a:path>
              <a:path w="421004" h="58419">
                <a:moveTo>
                  <a:pt x="222284" y="33784"/>
                </a:moveTo>
                <a:lnTo>
                  <a:pt x="215884" y="33784"/>
                </a:lnTo>
                <a:lnTo>
                  <a:pt x="215884" y="30013"/>
                </a:lnTo>
                <a:lnTo>
                  <a:pt x="214594" y="26789"/>
                </a:lnTo>
                <a:lnTo>
                  <a:pt x="212015" y="24109"/>
                </a:lnTo>
                <a:lnTo>
                  <a:pt x="209535" y="21431"/>
                </a:lnTo>
                <a:lnTo>
                  <a:pt x="206310" y="20091"/>
                </a:lnTo>
                <a:lnTo>
                  <a:pt x="215991" y="20091"/>
                </a:lnTo>
                <a:lnTo>
                  <a:pt x="220449" y="25052"/>
                </a:lnTo>
                <a:lnTo>
                  <a:pt x="222164" y="30013"/>
                </a:lnTo>
                <a:lnTo>
                  <a:pt x="222284" y="33784"/>
                </a:lnTo>
                <a:close/>
              </a:path>
              <a:path w="421004" h="58419">
                <a:moveTo>
                  <a:pt x="218438" y="52834"/>
                </a:moveTo>
                <a:lnTo>
                  <a:pt x="208641" y="52834"/>
                </a:lnTo>
                <a:lnTo>
                  <a:pt x="212908" y="51097"/>
                </a:lnTo>
                <a:lnTo>
                  <a:pt x="216479" y="47624"/>
                </a:lnTo>
                <a:lnTo>
                  <a:pt x="219456" y="51792"/>
                </a:lnTo>
                <a:lnTo>
                  <a:pt x="218438" y="52834"/>
                </a:lnTo>
                <a:close/>
              </a:path>
              <a:path w="421004" h="58419">
                <a:moveTo>
                  <a:pt x="251173" y="39290"/>
                </a:moveTo>
                <a:lnTo>
                  <a:pt x="230486" y="39290"/>
                </a:lnTo>
                <a:lnTo>
                  <a:pt x="230486" y="33634"/>
                </a:lnTo>
                <a:lnTo>
                  <a:pt x="251173" y="33634"/>
                </a:lnTo>
                <a:lnTo>
                  <a:pt x="251173" y="39290"/>
                </a:lnTo>
                <a:close/>
              </a:path>
              <a:path w="421004" h="58419">
                <a:moveTo>
                  <a:pt x="289437" y="57149"/>
                </a:moveTo>
                <a:lnTo>
                  <a:pt x="261309" y="57149"/>
                </a:lnTo>
                <a:lnTo>
                  <a:pt x="261309" y="0"/>
                </a:lnTo>
                <a:lnTo>
                  <a:pt x="289536" y="0"/>
                </a:lnTo>
                <a:lnTo>
                  <a:pt x="296581" y="2727"/>
                </a:lnTo>
                <a:lnTo>
                  <a:pt x="300039" y="6250"/>
                </a:lnTo>
                <a:lnTo>
                  <a:pt x="268453" y="6250"/>
                </a:lnTo>
                <a:lnTo>
                  <a:pt x="268453" y="50750"/>
                </a:lnTo>
                <a:lnTo>
                  <a:pt x="300271" y="50750"/>
                </a:lnTo>
                <a:lnTo>
                  <a:pt x="296482" y="54470"/>
                </a:lnTo>
                <a:lnTo>
                  <a:pt x="289437" y="57149"/>
                </a:lnTo>
                <a:close/>
              </a:path>
              <a:path w="421004" h="58419">
                <a:moveTo>
                  <a:pt x="300271" y="50750"/>
                </a:moveTo>
                <a:lnTo>
                  <a:pt x="287353" y="50750"/>
                </a:lnTo>
                <a:lnTo>
                  <a:pt x="292661" y="48716"/>
                </a:lnTo>
                <a:lnTo>
                  <a:pt x="300797" y="40580"/>
                </a:lnTo>
                <a:lnTo>
                  <a:pt x="302831" y="35222"/>
                </a:lnTo>
                <a:lnTo>
                  <a:pt x="302831" y="21927"/>
                </a:lnTo>
                <a:lnTo>
                  <a:pt x="300797" y="16569"/>
                </a:lnTo>
                <a:lnTo>
                  <a:pt x="296729" y="12501"/>
                </a:lnTo>
                <a:lnTo>
                  <a:pt x="292761" y="8334"/>
                </a:lnTo>
                <a:lnTo>
                  <a:pt x="287453" y="6250"/>
                </a:lnTo>
                <a:lnTo>
                  <a:pt x="300039" y="6250"/>
                </a:lnTo>
                <a:lnTo>
                  <a:pt x="301939" y="8185"/>
                </a:lnTo>
                <a:lnTo>
                  <a:pt x="307395" y="13543"/>
                </a:lnTo>
                <a:lnTo>
                  <a:pt x="310124" y="20339"/>
                </a:lnTo>
                <a:lnTo>
                  <a:pt x="310124" y="36909"/>
                </a:lnTo>
                <a:lnTo>
                  <a:pt x="307395" y="43754"/>
                </a:lnTo>
                <a:lnTo>
                  <a:pt x="300271" y="50750"/>
                </a:lnTo>
                <a:close/>
              </a:path>
              <a:path w="421004" h="58419">
                <a:moveTo>
                  <a:pt x="327671" y="9822"/>
                </a:moveTo>
                <a:lnTo>
                  <a:pt x="325290" y="9822"/>
                </a:lnTo>
                <a:lnTo>
                  <a:pt x="324248" y="9425"/>
                </a:lnTo>
                <a:lnTo>
                  <a:pt x="323355" y="8631"/>
                </a:lnTo>
                <a:lnTo>
                  <a:pt x="322561" y="7739"/>
                </a:lnTo>
                <a:lnTo>
                  <a:pt x="322164" y="6697"/>
                </a:lnTo>
                <a:lnTo>
                  <a:pt x="322164" y="4315"/>
                </a:lnTo>
                <a:lnTo>
                  <a:pt x="322561" y="3323"/>
                </a:lnTo>
                <a:lnTo>
                  <a:pt x="324248" y="1637"/>
                </a:lnTo>
                <a:lnTo>
                  <a:pt x="325290" y="1190"/>
                </a:lnTo>
                <a:lnTo>
                  <a:pt x="327671" y="1190"/>
                </a:lnTo>
                <a:lnTo>
                  <a:pt x="328663" y="1637"/>
                </a:lnTo>
                <a:lnTo>
                  <a:pt x="329457" y="2529"/>
                </a:lnTo>
                <a:lnTo>
                  <a:pt x="330350" y="3323"/>
                </a:lnTo>
                <a:lnTo>
                  <a:pt x="330796" y="4315"/>
                </a:lnTo>
                <a:lnTo>
                  <a:pt x="330796" y="6697"/>
                </a:lnTo>
                <a:lnTo>
                  <a:pt x="330350" y="7739"/>
                </a:lnTo>
                <a:lnTo>
                  <a:pt x="328663" y="9425"/>
                </a:lnTo>
                <a:lnTo>
                  <a:pt x="327671" y="9822"/>
                </a:lnTo>
                <a:close/>
              </a:path>
              <a:path w="421004" h="58419">
                <a:moveTo>
                  <a:pt x="329606" y="57149"/>
                </a:moveTo>
                <a:lnTo>
                  <a:pt x="323206" y="57149"/>
                </a:lnTo>
                <a:lnTo>
                  <a:pt x="323206" y="15775"/>
                </a:lnTo>
                <a:lnTo>
                  <a:pt x="329606" y="15775"/>
                </a:lnTo>
                <a:lnTo>
                  <a:pt x="329606" y="57149"/>
                </a:lnTo>
                <a:close/>
              </a:path>
              <a:path w="421004" h="58419">
                <a:moveTo>
                  <a:pt x="370529" y="52982"/>
                </a:moveTo>
                <a:lnTo>
                  <a:pt x="359767" y="52982"/>
                </a:lnTo>
                <a:lnTo>
                  <a:pt x="362197" y="52337"/>
                </a:lnTo>
                <a:lnTo>
                  <a:pt x="363884" y="51048"/>
                </a:lnTo>
                <a:lnTo>
                  <a:pt x="365571" y="49658"/>
                </a:lnTo>
                <a:lnTo>
                  <a:pt x="366414" y="47922"/>
                </a:lnTo>
                <a:lnTo>
                  <a:pt x="366414" y="44053"/>
                </a:lnTo>
                <a:lnTo>
                  <a:pt x="365472" y="42613"/>
                </a:lnTo>
                <a:lnTo>
                  <a:pt x="363587" y="41523"/>
                </a:lnTo>
                <a:lnTo>
                  <a:pt x="361801" y="40431"/>
                </a:lnTo>
                <a:lnTo>
                  <a:pt x="358477" y="39340"/>
                </a:lnTo>
                <a:lnTo>
                  <a:pt x="353615" y="38248"/>
                </a:lnTo>
                <a:lnTo>
                  <a:pt x="349448" y="37356"/>
                </a:lnTo>
                <a:lnTo>
                  <a:pt x="346224" y="36015"/>
                </a:lnTo>
                <a:lnTo>
                  <a:pt x="343942" y="34229"/>
                </a:lnTo>
                <a:lnTo>
                  <a:pt x="341759" y="32344"/>
                </a:lnTo>
                <a:lnTo>
                  <a:pt x="340667" y="29815"/>
                </a:lnTo>
                <a:lnTo>
                  <a:pt x="340716" y="23068"/>
                </a:lnTo>
                <a:lnTo>
                  <a:pt x="342057" y="20339"/>
                </a:lnTo>
                <a:lnTo>
                  <a:pt x="347712" y="15875"/>
                </a:lnTo>
                <a:lnTo>
                  <a:pt x="351482" y="14734"/>
                </a:lnTo>
                <a:lnTo>
                  <a:pt x="362396" y="14734"/>
                </a:lnTo>
                <a:lnTo>
                  <a:pt x="367506" y="16718"/>
                </a:lnTo>
                <a:lnTo>
                  <a:pt x="370730" y="19942"/>
                </a:lnTo>
                <a:lnTo>
                  <a:pt x="353268" y="19942"/>
                </a:lnTo>
                <a:lnTo>
                  <a:pt x="351036" y="20587"/>
                </a:lnTo>
                <a:lnTo>
                  <a:pt x="349448" y="21877"/>
                </a:lnTo>
                <a:lnTo>
                  <a:pt x="347860" y="23068"/>
                </a:lnTo>
                <a:lnTo>
                  <a:pt x="347067" y="24605"/>
                </a:lnTo>
                <a:lnTo>
                  <a:pt x="347067" y="28078"/>
                </a:lnTo>
                <a:lnTo>
                  <a:pt x="347959" y="29368"/>
                </a:lnTo>
                <a:lnTo>
                  <a:pt x="351531" y="31353"/>
                </a:lnTo>
                <a:lnTo>
                  <a:pt x="354905" y="32344"/>
                </a:lnTo>
                <a:lnTo>
                  <a:pt x="359866" y="33337"/>
                </a:lnTo>
                <a:lnTo>
                  <a:pt x="364033" y="34329"/>
                </a:lnTo>
                <a:lnTo>
                  <a:pt x="367208" y="35817"/>
                </a:lnTo>
                <a:lnTo>
                  <a:pt x="371574" y="39786"/>
                </a:lnTo>
                <a:lnTo>
                  <a:pt x="372665" y="42415"/>
                </a:lnTo>
                <a:lnTo>
                  <a:pt x="372568" y="49658"/>
                </a:lnTo>
                <a:lnTo>
                  <a:pt x="371177" y="52486"/>
                </a:lnTo>
                <a:lnTo>
                  <a:pt x="370529" y="52982"/>
                </a:lnTo>
                <a:close/>
              </a:path>
              <a:path w="421004" h="58419">
                <a:moveTo>
                  <a:pt x="368498" y="25151"/>
                </a:moveTo>
                <a:lnTo>
                  <a:pt x="367208" y="23663"/>
                </a:lnTo>
                <a:lnTo>
                  <a:pt x="365472" y="22423"/>
                </a:lnTo>
                <a:lnTo>
                  <a:pt x="363289" y="21431"/>
                </a:lnTo>
                <a:lnTo>
                  <a:pt x="361206" y="20438"/>
                </a:lnTo>
                <a:lnTo>
                  <a:pt x="358825" y="19942"/>
                </a:lnTo>
                <a:lnTo>
                  <a:pt x="370730" y="19942"/>
                </a:lnTo>
                <a:lnTo>
                  <a:pt x="371475" y="20687"/>
                </a:lnTo>
                <a:lnTo>
                  <a:pt x="368498" y="25151"/>
                </a:lnTo>
                <a:close/>
              </a:path>
              <a:path w="421004" h="58419">
                <a:moveTo>
                  <a:pt x="361255" y="58191"/>
                </a:moveTo>
                <a:lnTo>
                  <a:pt x="349250" y="58191"/>
                </a:lnTo>
                <a:lnTo>
                  <a:pt x="343693" y="56008"/>
                </a:lnTo>
                <a:lnTo>
                  <a:pt x="339625" y="51643"/>
                </a:lnTo>
                <a:lnTo>
                  <a:pt x="342900" y="47029"/>
                </a:lnTo>
                <a:lnTo>
                  <a:pt x="344289" y="48617"/>
                </a:lnTo>
                <a:lnTo>
                  <a:pt x="346174" y="50006"/>
                </a:lnTo>
                <a:lnTo>
                  <a:pt x="348555" y="51196"/>
                </a:lnTo>
                <a:lnTo>
                  <a:pt x="351036" y="52387"/>
                </a:lnTo>
                <a:lnTo>
                  <a:pt x="353714" y="52982"/>
                </a:lnTo>
                <a:lnTo>
                  <a:pt x="370529" y="52982"/>
                </a:lnTo>
                <a:lnTo>
                  <a:pt x="365223" y="57050"/>
                </a:lnTo>
                <a:lnTo>
                  <a:pt x="361255" y="58191"/>
                </a:lnTo>
                <a:close/>
              </a:path>
              <a:path w="421004" h="58419">
                <a:moveTo>
                  <a:pt x="390912" y="57149"/>
                </a:moveTo>
                <a:lnTo>
                  <a:pt x="384513" y="57149"/>
                </a:lnTo>
                <a:lnTo>
                  <a:pt x="384513" y="0"/>
                </a:lnTo>
                <a:lnTo>
                  <a:pt x="390912" y="0"/>
                </a:lnTo>
                <a:lnTo>
                  <a:pt x="390912" y="37801"/>
                </a:lnTo>
                <a:lnTo>
                  <a:pt x="405192" y="37801"/>
                </a:lnTo>
                <a:lnTo>
                  <a:pt x="405800" y="38546"/>
                </a:lnTo>
                <a:lnTo>
                  <a:pt x="397759" y="38546"/>
                </a:lnTo>
                <a:lnTo>
                  <a:pt x="390912" y="45392"/>
                </a:lnTo>
                <a:lnTo>
                  <a:pt x="390912" y="57149"/>
                </a:lnTo>
                <a:close/>
              </a:path>
              <a:path w="421004" h="58419">
                <a:moveTo>
                  <a:pt x="405192" y="37801"/>
                </a:moveTo>
                <a:lnTo>
                  <a:pt x="390912" y="37801"/>
                </a:lnTo>
                <a:lnTo>
                  <a:pt x="412790" y="15775"/>
                </a:lnTo>
                <a:lnTo>
                  <a:pt x="420827" y="15775"/>
                </a:lnTo>
                <a:lnTo>
                  <a:pt x="402521" y="34528"/>
                </a:lnTo>
                <a:lnTo>
                  <a:pt x="405192" y="37801"/>
                </a:lnTo>
                <a:close/>
              </a:path>
              <a:path w="421004" h="58419">
                <a:moveTo>
                  <a:pt x="420975" y="57149"/>
                </a:moveTo>
                <a:lnTo>
                  <a:pt x="412790" y="57149"/>
                </a:lnTo>
                <a:lnTo>
                  <a:pt x="397759" y="38546"/>
                </a:lnTo>
                <a:lnTo>
                  <a:pt x="405800" y="38546"/>
                </a:lnTo>
                <a:lnTo>
                  <a:pt x="42097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0217" y="2035723"/>
            <a:ext cx="1141730" cy="414020"/>
          </a:xfrm>
          <a:custGeom>
            <a:avLst/>
            <a:gdLst/>
            <a:ahLst/>
            <a:cxnLst/>
            <a:rect l="l" t="t" r="r" b="b"/>
            <a:pathLst>
              <a:path w="1141729" h="414019">
                <a:moveTo>
                  <a:pt x="0" y="0"/>
                </a:moveTo>
                <a:lnTo>
                  <a:pt x="1141197" y="0"/>
                </a:lnTo>
                <a:lnTo>
                  <a:pt x="1141197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3946" y="2153159"/>
            <a:ext cx="221652" cy="84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0572" y="2293539"/>
            <a:ext cx="374650" cy="59690"/>
          </a:xfrm>
          <a:custGeom>
            <a:avLst/>
            <a:gdLst/>
            <a:ahLst/>
            <a:cxnLst/>
            <a:rect l="l" t="t" r="r" b="b"/>
            <a:pathLst>
              <a:path w="374650" h="59689">
                <a:moveTo>
                  <a:pt x="8185" y="58043"/>
                </a:moveTo>
                <a:lnTo>
                  <a:pt x="0" y="58043"/>
                </a:lnTo>
                <a:lnTo>
                  <a:pt x="23068" y="893"/>
                </a:lnTo>
                <a:lnTo>
                  <a:pt x="31849" y="893"/>
                </a:lnTo>
                <a:lnTo>
                  <a:pt x="34793" y="8185"/>
                </a:lnTo>
                <a:lnTo>
                  <a:pt x="27533" y="8185"/>
                </a:lnTo>
                <a:lnTo>
                  <a:pt x="15329" y="38993"/>
                </a:lnTo>
                <a:lnTo>
                  <a:pt x="47228" y="38993"/>
                </a:lnTo>
                <a:lnTo>
                  <a:pt x="49811" y="45393"/>
                </a:lnTo>
                <a:lnTo>
                  <a:pt x="13246" y="45393"/>
                </a:lnTo>
                <a:lnTo>
                  <a:pt x="8185" y="58043"/>
                </a:lnTo>
                <a:close/>
              </a:path>
              <a:path w="374650" h="59689">
                <a:moveTo>
                  <a:pt x="47228" y="38993"/>
                </a:moveTo>
                <a:lnTo>
                  <a:pt x="39588" y="38993"/>
                </a:lnTo>
                <a:lnTo>
                  <a:pt x="27533" y="8185"/>
                </a:lnTo>
                <a:lnTo>
                  <a:pt x="34793" y="8185"/>
                </a:lnTo>
                <a:lnTo>
                  <a:pt x="47228" y="38993"/>
                </a:lnTo>
                <a:close/>
              </a:path>
              <a:path w="374650" h="59689">
                <a:moveTo>
                  <a:pt x="54918" y="58043"/>
                </a:moveTo>
                <a:lnTo>
                  <a:pt x="46732" y="58043"/>
                </a:lnTo>
                <a:lnTo>
                  <a:pt x="41671" y="45393"/>
                </a:lnTo>
                <a:lnTo>
                  <a:pt x="49811" y="45393"/>
                </a:lnTo>
                <a:lnTo>
                  <a:pt x="54918" y="58043"/>
                </a:lnTo>
                <a:close/>
              </a:path>
              <a:path w="374650" h="59689">
                <a:moveTo>
                  <a:pt x="82871" y="58043"/>
                </a:moveTo>
                <a:lnTo>
                  <a:pt x="75281" y="58043"/>
                </a:lnTo>
                <a:lnTo>
                  <a:pt x="58910" y="893"/>
                </a:lnTo>
                <a:lnTo>
                  <a:pt x="66797" y="893"/>
                </a:lnTo>
                <a:lnTo>
                  <a:pt x="79448" y="48518"/>
                </a:lnTo>
                <a:lnTo>
                  <a:pt x="85482" y="48518"/>
                </a:lnTo>
                <a:lnTo>
                  <a:pt x="82871" y="58043"/>
                </a:lnTo>
                <a:close/>
              </a:path>
              <a:path w="374650" h="59689">
                <a:moveTo>
                  <a:pt x="85482" y="48518"/>
                </a:moveTo>
                <a:lnTo>
                  <a:pt x="79448" y="48518"/>
                </a:lnTo>
                <a:lnTo>
                  <a:pt x="92545" y="893"/>
                </a:lnTo>
                <a:lnTo>
                  <a:pt x="98498" y="893"/>
                </a:lnTo>
                <a:lnTo>
                  <a:pt x="101527" y="11906"/>
                </a:lnTo>
                <a:lnTo>
                  <a:pt x="95522" y="11906"/>
                </a:lnTo>
                <a:lnTo>
                  <a:pt x="85482" y="48518"/>
                </a:lnTo>
                <a:close/>
              </a:path>
              <a:path w="374650" h="59689">
                <a:moveTo>
                  <a:pt x="118615" y="48518"/>
                </a:moveTo>
                <a:lnTo>
                  <a:pt x="111595" y="48518"/>
                </a:lnTo>
                <a:lnTo>
                  <a:pt x="124245" y="893"/>
                </a:lnTo>
                <a:lnTo>
                  <a:pt x="132133" y="893"/>
                </a:lnTo>
                <a:lnTo>
                  <a:pt x="118615" y="48518"/>
                </a:lnTo>
                <a:close/>
              </a:path>
              <a:path w="374650" h="59689">
                <a:moveTo>
                  <a:pt x="115911" y="58043"/>
                </a:moveTo>
                <a:lnTo>
                  <a:pt x="108172" y="58043"/>
                </a:lnTo>
                <a:lnTo>
                  <a:pt x="95522" y="11906"/>
                </a:lnTo>
                <a:lnTo>
                  <a:pt x="101527" y="11906"/>
                </a:lnTo>
                <a:lnTo>
                  <a:pt x="111595" y="48518"/>
                </a:lnTo>
                <a:lnTo>
                  <a:pt x="118615" y="48518"/>
                </a:lnTo>
                <a:lnTo>
                  <a:pt x="115911" y="58043"/>
                </a:lnTo>
                <a:close/>
              </a:path>
              <a:path w="374650" h="59689">
                <a:moveTo>
                  <a:pt x="179170" y="52685"/>
                </a:moveTo>
                <a:lnTo>
                  <a:pt x="165790" y="52685"/>
                </a:lnTo>
                <a:lnTo>
                  <a:pt x="169065" y="51792"/>
                </a:lnTo>
                <a:lnTo>
                  <a:pt x="173927" y="48121"/>
                </a:lnTo>
                <a:lnTo>
                  <a:pt x="175167" y="45739"/>
                </a:lnTo>
                <a:lnTo>
                  <a:pt x="175167" y="38398"/>
                </a:lnTo>
                <a:lnTo>
                  <a:pt x="171595" y="35172"/>
                </a:lnTo>
                <a:lnTo>
                  <a:pt x="156018" y="30906"/>
                </a:lnTo>
                <a:lnTo>
                  <a:pt x="150660" y="29120"/>
                </a:lnTo>
                <a:lnTo>
                  <a:pt x="141234" y="18604"/>
                </a:lnTo>
                <a:lnTo>
                  <a:pt x="141234" y="11360"/>
                </a:lnTo>
                <a:lnTo>
                  <a:pt x="143069" y="7590"/>
                </a:lnTo>
                <a:lnTo>
                  <a:pt x="146740" y="4613"/>
                </a:lnTo>
                <a:lnTo>
                  <a:pt x="150411" y="1538"/>
                </a:lnTo>
                <a:lnTo>
                  <a:pt x="155124" y="0"/>
                </a:lnTo>
                <a:lnTo>
                  <a:pt x="169412" y="0"/>
                </a:lnTo>
                <a:lnTo>
                  <a:pt x="176159" y="2679"/>
                </a:lnTo>
                <a:lnTo>
                  <a:pt x="179604" y="6399"/>
                </a:lnTo>
                <a:lnTo>
                  <a:pt x="156910" y="6399"/>
                </a:lnTo>
                <a:lnTo>
                  <a:pt x="154133" y="7243"/>
                </a:lnTo>
                <a:lnTo>
                  <a:pt x="151950" y="8929"/>
                </a:lnTo>
                <a:lnTo>
                  <a:pt x="149766" y="10517"/>
                </a:lnTo>
                <a:lnTo>
                  <a:pt x="148676" y="12700"/>
                </a:lnTo>
                <a:lnTo>
                  <a:pt x="148676" y="17463"/>
                </a:lnTo>
                <a:lnTo>
                  <a:pt x="149568" y="19149"/>
                </a:lnTo>
                <a:lnTo>
                  <a:pt x="153140" y="21927"/>
                </a:lnTo>
                <a:lnTo>
                  <a:pt x="155820" y="23068"/>
                </a:lnTo>
                <a:lnTo>
                  <a:pt x="159391" y="23961"/>
                </a:lnTo>
                <a:lnTo>
                  <a:pt x="167428" y="26144"/>
                </a:lnTo>
                <a:lnTo>
                  <a:pt x="172637" y="27979"/>
                </a:lnTo>
                <a:lnTo>
                  <a:pt x="175018" y="29468"/>
                </a:lnTo>
                <a:lnTo>
                  <a:pt x="177399" y="30857"/>
                </a:lnTo>
                <a:lnTo>
                  <a:pt x="179235" y="32593"/>
                </a:lnTo>
                <a:lnTo>
                  <a:pt x="181814" y="36760"/>
                </a:lnTo>
                <a:lnTo>
                  <a:pt x="182459" y="39290"/>
                </a:lnTo>
                <a:lnTo>
                  <a:pt x="182459" y="47525"/>
                </a:lnTo>
                <a:lnTo>
                  <a:pt x="180525" y="51643"/>
                </a:lnTo>
                <a:lnTo>
                  <a:pt x="179170" y="52685"/>
                </a:lnTo>
                <a:close/>
              </a:path>
              <a:path w="374650" h="59689">
                <a:moveTo>
                  <a:pt x="176953" y="13246"/>
                </a:moveTo>
                <a:lnTo>
                  <a:pt x="172786" y="8682"/>
                </a:lnTo>
                <a:lnTo>
                  <a:pt x="167230" y="6399"/>
                </a:lnTo>
                <a:lnTo>
                  <a:pt x="179604" y="6399"/>
                </a:lnTo>
                <a:lnTo>
                  <a:pt x="181120" y="8037"/>
                </a:lnTo>
                <a:lnTo>
                  <a:pt x="176953" y="13246"/>
                </a:lnTo>
                <a:close/>
              </a:path>
              <a:path w="374650" h="59689">
                <a:moveTo>
                  <a:pt x="167775" y="59085"/>
                </a:moveTo>
                <a:lnTo>
                  <a:pt x="152197" y="59085"/>
                </a:lnTo>
                <a:lnTo>
                  <a:pt x="144905" y="56059"/>
                </a:lnTo>
                <a:lnTo>
                  <a:pt x="139448" y="50006"/>
                </a:lnTo>
                <a:lnTo>
                  <a:pt x="143615" y="44648"/>
                </a:lnTo>
                <a:lnTo>
                  <a:pt x="145997" y="47228"/>
                </a:lnTo>
                <a:lnTo>
                  <a:pt x="148725" y="49212"/>
                </a:lnTo>
                <a:lnTo>
                  <a:pt x="151801" y="50601"/>
                </a:lnTo>
                <a:lnTo>
                  <a:pt x="154976" y="51991"/>
                </a:lnTo>
                <a:lnTo>
                  <a:pt x="158250" y="52685"/>
                </a:lnTo>
                <a:lnTo>
                  <a:pt x="179170" y="52685"/>
                </a:lnTo>
                <a:lnTo>
                  <a:pt x="176656" y="54620"/>
                </a:lnTo>
                <a:lnTo>
                  <a:pt x="172885" y="57596"/>
                </a:lnTo>
                <a:lnTo>
                  <a:pt x="167775" y="59085"/>
                </a:lnTo>
                <a:close/>
              </a:path>
              <a:path w="374650" h="59689">
                <a:moveTo>
                  <a:pt x="211457" y="40183"/>
                </a:moveTo>
                <a:lnTo>
                  <a:pt x="190771" y="40183"/>
                </a:lnTo>
                <a:lnTo>
                  <a:pt x="190771" y="34528"/>
                </a:lnTo>
                <a:lnTo>
                  <a:pt x="211457" y="34528"/>
                </a:lnTo>
                <a:lnTo>
                  <a:pt x="211457" y="40183"/>
                </a:lnTo>
                <a:close/>
              </a:path>
              <a:path w="374650" h="59689">
                <a:moveTo>
                  <a:pt x="257891" y="52685"/>
                </a:moveTo>
                <a:lnTo>
                  <a:pt x="244511" y="52685"/>
                </a:lnTo>
                <a:lnTo>
                  <a:pt x="247786" y="51792"/>
                </a:lnTo>
                <a:lnTo>
                  <a:pt x="252648" y="48121"/>
                </a:lnTo>
                <a:lnTo>
                  <a:pt x="253888" y="45739"/>
                </a:lnTo>
                <a:lnTo>
                  <a:pt x="253888" y="38398"/>
                </a:lnTo>
                <a:lnTo>
                  <a:pt x="250316" y="35172"/>
                </a:lnTo>
                <a:lnTo>
                  <a:pt x="234739" y="30906"/>
                </a:lnTo>
                <a:lnTo>
                  <a:pt x="229381" y="29120"/>
                </a:lnTo>
                <a:lnTo>
                  <a:pt x="219955" y="18604"/>
                </a:lnTo>
                <a:lnTo>
                  <a:pt x="219955" y="11360"/>
                </a:lnTo>
                <a:lnTo>
                  <a:pt x="221791" y="7590"/>
                </a:lnTo>
                <a:lnTo>
                  <a:pt x="225462" y="4613"/>
                </a:lnTo>
                <a:lnTo>
                  <a:pt x="229133" y="1538"/>
                </a:lnTo>
                <a:lnTo>
                  <a:pt x="233846" y="0"/>
                </a:lnTo>
                <a:lnTo>
                  <a:pt x="248134" y="0"/>
                </a:lnTo>
                <a:lnTo>
                  <a:pt x="254880" y="2679"/>
                </a:lnTo>
                <a:lnTo>
                  <a:pt x="258325" y="6399"/>
                </a:lnTo>
                <a:lnTo>
                  <a:pt x="235631" y="6399"/>
                </a:lnTo>
                <a:lnTo>
                  <a:pt x="232854" y="7243"/>
                </a:lnTo>
                <a:lnTo>
                  <a:pt x="230671" y="8929"/>
                </a:lnTo>
                <a:lnTo>
                  <a:pt x="228488" y="10517"/>
                </a:lnTo>
                <a:lnTo>
                  <a:pt x="227397" y="12700"/>
                </a:lnTo>
                <a:lnTo>
                  <a:pt x="227397" y="17463"/>
                </a:lnTo>
                <a:lnTo>
                  <a:pt x="228289" y="19149"/>
                </a:lnTo>
                <a:lnTo>
                  <a:pt x="231861" y="21927"/>
                </a:lnTo>
                <a:lnTo>
                  <a:pt x="234541" y="23068"/>
                </a:lnTo>
                <a:lnTo>
                  <a:pt x="238113" y="23961"/>
                </a:lnTo>
                <a:lnTo>
                  <a:pt x="246149" y="26144"/>
                </a:lnTo>
                <a:lnTo>
                  <a:pt x="251358" y="27979"/>
                </a:lnTo>
                <a:lnTo>
                  <a:pt x="253739" y="29468"/>
                </a:lnTo>
                <a:lnTo>
                  <a:pt x="256121" y="30857"/>
                </a:lnTo>
                <a:lnTo>
                  <a:pt x="257956" y="32593"/>
                </a:lnTo>
                <a:lnTo>
                  <a:pt x="260535" y="36760"/>
                </a:lnTo>
                <a:lnTo>
                  <a:pt x="261180" y="39290"/>
                </a:lnTo>
                <a:lnTo>
                  <a:pt x="261180" y="47525"/>
                </a:lnTo>
                <a:lnTo>
                  <a:pt x="259246" y="51643"/>
                </a:lnTo>
                <a:lnTo>
                  <a:pt x="257891" y="52685"/>
                </a:lnTo>
                <a:close/>
              </a:path>
              <a:path w="374650" h="59689">
                <a:moveTo>
                  <a:pt x="255674" y="13246"/>
                </a:moveTo>
                <a:lnTo>
                  <a:pt x="251507" y="8682"/>
                </a:lnTo>
                <a:lnTo>
                  <a:pt x="245951" y="6399"/>
                </a:lnTo>
                <a:lnTo>
                  <a:pt x="258325" y="6399"/>
                </a:lnTo>
                <a:lnTo>
                  <a:pt x="259841" y="8037"/>
                </a:lnTo>
                <a:lnTo>
                  <a:pt x="255674" y="13246"/>
                </a:lnTo>
                <a:close/>
              </a:path>
              <a:path w="374650" h="59689">
                <a:moveTo>
                  <a:pt x="246496" y="59085"/>
                </a:moveTo>
                <a:lnTo>
                  <a:pt x="230918" y="59085"/>
                </a:lnTo>
                <a:lnTo>
                  <a:pt x="223626" y="56059"/>
                </a:lnTo>
                <a:lnTo>
                  <a:pt x="218169" y="50006"/>
                </a:lnTo>
                <a:lnTo>
                  <a:pt x="222336" y="44648"/>
                </a:lnTo>
                <a:lnTo>
                  <a:pt x="224718" y="47228"/>
                </a:lnTo>
                <a:lnTo>
                  <a:pt x="227447" y="49212"/>
                </a:lnTo>
                <a:lnTo>
                  <a:pt x="230522" y="50601"/>
                </a:lnTo>
                <a:lnTo>
                  <a:pt x="233697" y="51991"/>
                </a:lnTo>
                <a:lnTo>
                  <a:pt x="236972" y="52685"/>
                </a:lnTo>
                <a:lnTo>
                  <a:pt x="257891" y="52685"/>
                </a:lnTo>
                <a:lnTo>
                  <a:pt x="255377" y="54620"/>
                </a:lnTo>
                <a:lnTo>
                  <a:pt x="251606" y="57596"/>
                </a:lnTo>
                <a:lnTo>
                  <a:pt x="246496" y="59085"/>
                </a:lnTo>
                <a:close/>
              </a:path>
              <a:path w="374650" h="59689">
                <a:moveTo>
                  <a:pt x="309957" y="52685"/>
                </a:moveTo>
                <a:lnTo>
                  <a:pt x="296578" y="52685"/>
                </a:lnTo>
                <a:lnTo>
                  <a:pt x="299853" y="51792"/>
                </a:lnTo>
                <a:lnTo>
                  <a:pt x="304714" y="48121"/>
                </a:lnTo>
                <a:lnTo>
                  <a:pt x="305954" y="45739"/>
                </a:lnTo>
                <a:lnTo>
                  <a:pt x="305954" y="38398"/>
                </a:lnTo>
                <a:lnTo>
                  <a:pt x="302382" y="35172"/>
                </a:lnTo>
                <a:lnTo>
                  <a:pt x="286805" y="30906"/>
                </a:lnTo>
                <a:lnTo>
                  <a:pt x="281447" y="29120"/>
                </a:lnTo>
                <a:lnTo>
                  <a:pt x="272022" y="18604"/>
                </a:lnTo>
                <a:lnTo>
                  <a:pt x="272022" y="11360"/>
                </a:lnTo>
                <a:lnTo>
                  <a:pt x="273857" y="7590"/>
                </a:lnTo>
                <a:lnTo>
                  <a:pt x="277528" y="4613"/>
                </a:lnTo>
                <a:lnTo>
                  <a:pt x="281199" y="1538"/>
                </a:lnTo>
                <a:lnTo>
                  <a:pt x="285912" y="0"/>
                </a:lnTo>
                <a:lnTo>
                  <a:pt x="300199" y="0"/>
                </a:lnTo>
                <a:lnTo>
                  <a:pt x="306947" y="2679"/>
                </a:lnTo>
                <a:lnTo>
                  <a:pt x="310391" y="6399"/>
                </a:lnTo>
                <a:lnTo>
                  <a:pt x="287698" y="6399"/>
                </a:lnTo>
                <a:lnTo>
                  <a:pt x="284920" y="7243"/>
                </a:lnTo>
                <a:lnTo>
                  <a:pt x="282737" y="8929"/>
                </a:lnTo>
                <a:lnTo>
                  <a:pt x="280554" y="10517"/>
                </a:lnTo>
                <a:lnTo>
                  <a:pt x="279462" y="12700"/>
                </a:lnTo>
                <a:lnTo>
                  <a:pt x="279462" y="17463"/>
                </a:lnTo>
                <a:lnTo>
                  <a:pt x="280356" y="19149"/>
                </a:lnTo>
                <a:lnTo>
                  <a:pt x="283928" y="21927"/>
                </a:lnTo>
                <a:lnTo>
                  <a:pt x="286606" y="23068"/>
                </a:lnTo>
                <a:lnTo>
                  <a:pt x="290178" y="23961"/>
                </a:lnTo>
                <a:lnTo>
                  <a:pt x="298215" y="26144"/>
                </a:lnTo>
                <a:lnTo>
                  <a:pt x="303424" y="27979"/>
                </a:lnTo>
                <a:lnTo>
                  <a:pt x="305806" y="29468"/>
                </a:lnTo>
                <a:lnTo>
                  <a:pt x="308187" y="30857"/>
                </a:lnTo>
                <a:lnTo>
                  <a:pt x="310022" y="32593"/>
                </a:lnTo>
                <a:lnTo>
                  <a:pt x="312602" y="36760"/>
                </a:lnTo>
                <a:lnTo>
                  <a:pt x="313247" y="39290"/>
                </a:lnTo>
                <a:lnTo>
                  <a:pt x="313247" y="47525"/>
                </a:lnTo>
                <a:lnTo>
                  <a:pt x="311312" y="51643"/>
                </a:lnTo>
                <a:lnTo>
                  <a:pt x="309957" y="52685"/>
                </a:lnTo>
                <a:close/>
              </a:path>
              <a:path w="374650" h="59689">
                <a:moveTo>
                  <a:pt x="307740" y="13246"/>
                </a:moveTo>
                <a:lnTo>
                  <a:pt x="303573" y="8682"/>
                </a:lnTo>
                <a:lnTo>
                  <a:pt x="298017" y="6399"/>
                </a:lnTo>
                <a:lnTo>
                  <a:pt x="310391" y="6399"/>
                </a:lnTo>
                <a:lnTo>
                  <a:pt x="311907" y="8037"/>
                </a:lnTo>
                <a:lnTo>
                  <a:pt x="307740" y="13246"/>
                </a:lnTo>
                <a:close/>
              </a:path>
              <a:path w="374650" h="59689">
                <a:moveTo>
                  <a:pt x="298562" y="59085"/>
                </a:moveTo>
                <a:lnTo>
                  <a:pt x="282985" y="59085"/>
                </a:lnTo>
                <a:lnTo>
                  <a:pt x="275692" y="56059"/>
                </a:lnTo>
                <a:lnTo>
                  <a:pt x="270236" y="50006"/>
                </a:lnTo>
                <a:lnTo>
                  <a:pt x="274403" y="44648"/>
                </a:lnTo>
                <a:lnTo>
                  <a:pt x="276784" y="47228"/>
                </a:lnTo>
                <a:lnTo>
                  <a:pt x="279512" y="49212"/>
                </a:lnTo>
                <a:lnTo>
                  <a:pt x="282589" y="50601"/>
                </a:lnTo>
                <a:lnTo>
                  <a:pt x="285763" y="51991"/>
                </a:lnTo>
                <a:lnTo>
                  <a:pt x="289037" y="52685"/>
                </a:lnTo>
                <a:lnTo>
                  <a:pt x="309957" y="52685"/>
                </a:lnTo>
                <a:lnTo>
                  <a:pt x="307442" y="54620"/>
                </a:lnTo>
                <a:lnTo>
                  <a:pt x="303672" y="57596"/>
                </a:lnTo>
                <a:lnTo>
                  <a:pt x="298562" y="59085"/>
                </a:lnTo>
                <a:close/>
              </a:path>
              <a:path w="374650" h="59689">
                <a:moveTo>
                  <a:pt x="353854" y="58043"/>
                </a:moveTo>
                <a:lnTo>
                  <a:pt x="325724" y="58043"/>
                </a:lnTo>
                <a:lnTo>
                  <a:pt x="325724" y="893"/>
                </a:lnTo>
                <a:lnTo>
                  <a:pt x="353953" y="893"/>
                </a:lnTo>
                <a:lnTo>
                  <a:pt x="360997" y="3621"/>
                </a:lnTo>
                <a:lnTo>
                  <a:pt x="364455" y="7143"/>
                </a:lnTo>
                <a:lnTo>
                  <a:pt x="332868" y="7143"/>
                </a:lnTo>
                <a:lnTo>
                  <a:pt x="332868" y="51643"/>
                </a:lnTo>
                <a:lnTo>
                  <a:pt x="364687" y="51643"/>
                </a:lnTo>
                <a:lnTo>
                  <a:pt x="360898" y="55363"/>
                </a:lnTo>
                <a:lnTo>
                  <a:pt x="353854" y="58043"/>
                </a:lnTo>
                <a:close/>
              </a:path>
              <a:path w="374650" h="59689">
                <a:moveTo>
                  <a:pt x="364687" y="51643"/>
                </a:moveTo>
                <a:lnTo>
                  <a:pt x="351769" y="51643"/>
                </a:lnTo>
                <a:lnTo>
                  <a:pt x="357078" y="49609"/>
                </a:lnTo>
                <a:lnTo>
                  <a:pt x="365214" y="41473"/>
                </a:lnTo>
                <a:lnTo>
                  <a:pt x="367248" y="36115"/>
                </a:lnTo>
                <a:lnTo>
                  <a:pt x="367248" y="22820"/>
                </a:lnTo>
                <a:lnTo>
                  <a:pt x="365214" y="17463"/>
                </a:lnTo>
                <a:lnTo>
                  <a:pt x="361146" y="13394"/>
                </a:lnTo>
                <a:lnTo>
                  <a:pt x="357177" y="9227"/>
                </a:lnTo>
                <a:lnTo>
                  <a:pt x="351868" y="7143"/>
                </a:lnTo>
                <a:lnTo>
                  <a:pt x="364455" y="7143"/>
                </a:lnTo>
                <a:lnTo>
                  <a:pt x="366355" y="9079"/>
                </a:lnTo>
                <a:lnTo>
                  <a:pt x="371812" y="14437"/>
                </a:lnTo>
                <a:lnTo>
                  <a:pt x="374540" y="21233"/>
                </a:lnTo>
                <a:lnTo>
                  <a:pt x="374540" y="37802"/>
                </a:lnTo>
                <a:lnTo>
                  <a:pt x="371812" y="44648"/>
                </a:lnTo>
                <a:lnTo>
                  <a:pt x="364687" y="51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0217" y="2492922"/>
            <a:ext cx="1141197" cy="413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0913" y="2493872"/>
            <a:ext cx="1141730" cy="414020"/>
          </a:xfrm>
          <a:custGeom>
            <a:avLst/>
            <a:gdLst/>
            <a:ahLst/>
            <a:cxnLst/>
            <a:rect l="l" t="t" r="r" b="b"/>
            <a:pathLst>
              <a:path w="1141729" h="414019">
                <a:moveTo>
                  <a:pt x="0" y="0"/>
                </a:moveTo>
                <a:lnTo>
                  <a:pt x="1141197" y="0"/>
                </a:lnTo>
                <a:lnTo>
                  <a:pt x="1141197" y="413396"/>
                </a:lnTo>
                <a:lnTo>
                  <a:pt x="0" y="413396"/>
                </a:lnTo>
                <a:lnTo>
                  <a:pt x="0" y="0"/>
                </a:lnTo>
                <a:close/>
              </a:path>
            </a:pathLst>
          </a:custGeom>
          <a:solidFill>
            <a:srgbClr val="A3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98018" y="2600746"/>
            <a:ext cx="371475" cy="97790"/>
          </a:xfrm>
          <a:custGeom>
            <a:avLst/>
            <a:gdLst/>
            <a:ahLst/>
            <a:cxnLst/>
            <a:rect l="l" t="t" r="r" b="b"/>
            <a:pathLst>
              <a:path w="371475" h="97789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9673" y="0"/>
                </a:lnTo>
                <a:lnTo>
                  <a:pt x="20979" y="15329"/>
                </a:lnTo>
                <a:lnTo>
                  <a:pt x="9524" y="15329"/>
                </a:lnTo>
                <a:lnTo>
                  <a:pt x="9524" y="76199"/>
                </a:lnTo>
                <a:close/>
              </a:path>
              <a:path w="371475" h="97789">
                <a:moveTo>
                  <a:pt x="63103" y="59531"/>
                </a:moveTo>
                <a:lnTo>
                  <a:pt x="53578" y="59531"/>
                </a:lnTo>
                <a:lnTo>
                  <a:pt x="53578" y="0"/>
                </a:lnTo>
                <a:lnTo>
                  <a:pt x="63103" y="0"/>
                </a:lnTo>
                <a:lnTo>
                  <a:pt x="63103" y="59531"/>
                </a:lnTo>
                <a:close/>
              </a:path>
              <a:path w="371475" h="97789">
                <a:moveTo>
                  <a:pt x="63103" y="76199"/>
                </a:moveTo>
                <a:lnTo>
                  <a:pt x="53875" y="76199"/>
                </a:lnTo>
                <a:lnTo>
                  <a:pt x="9524" y="15329"/>
                </a:lnTo>
                <a:lnTo>
                  <a:pt x="20979" y="15329"/>
                </a:lnTo>
                <a:lnTo>
                  <a:pt x="53578" y="59531"/>
                </a:lnTo>
                <a:lnTo>
                  <a:pt x="63103" y="59531"/>
                </a:lnTo>
                <a:lnTo>
                  <a:pt x="63103" y="76199"/>
                </a:lnTo>
                <a:close/>
              </a:path>
              <a:path w="371475" h="97789">
                <a:moveTo>
                  <a:pt x="114510" y="77539"/>
                </a:moveTo>
                <a:lnTo>
                  <a:pt x="97147" y="77539"/>
                </a:lnTo>
                <a:lnTo>
                  <a:pt x="90350" y="74860"/>
                </a:lnTo>
                <a:lnTo>
                  <a:pt x="85091" y="69502"/>
                </a:lnTo>
                <a:lnTo>
                  <a:pt x="79932" y="64045"/>
                </a:lnTo>
                <a:lnTo>
                  <a:pt x="77352" y="57050"/>
                </a:lnTo>
                <a:lnTo>
                  <a:pt x="77352" y="40382"/>
                </a:lnTo>
                <a:lnTo>
                  <a:pt x="79932" y="33535"/>
                </a:lnTo>
                <a:lnTo>
                  <a:pt x="85091" y="27979"/>
                </a:lnTo>
                <a:lnTo>
                  <a:pt x="90350" y="22423"/>
                </a:lnTo>
                <a:lnTo>
                  <a:pt x="96849" y="19645"/>
                </a:lnTo>
                <a:lnTo>
                  <a:pt x="112525" y="19645"/>
                </a:lnTo>
                <a:lnTo>
                  <a:pt x="118925" y="22373"/>
                </a:lnTo>
                <a:lnTo>
                  <a:pt x="122726" y="26640"/>
                </a:lnTo>
                <a:lnTo>
                  <a:pt x="99378" y="26640"/>
                </a:lnTo>
                <a:lnTo>
                  <a:pt x="95112" y="28475"/>
                </a:lnTo>
                <a:lnTo>
                  <a:pt x="88267" y="35718"/>
                </a:lnTo>
                <a:lnTo>
                  <a:pt x="86530" y="40034"/>
                </a:lnTo>
                <a:lnTo>
                  <a:pt x="86431" y="45095"/>
                </a:lnTo>
                <a:lnTo>
                  <a:pt x="131079" y="45095"/>
                </a:lnTo>
                <a:lnTo>
                  <a:pt x="131079" y="51345"/>
                </a:lnTo>
                <a:lnTo>
                  <a:pt x="86431" y="51345"/>
                </a:lnTo>
                <a:lnTo>
                  <a:pt x="86728" y="57001"/>
                </a:lnTo>
                <a:lnTo>
                  <a:pt x="88762" y="61614"/>
                </a:lnTo>
                <a:lnTo>
                  <a:pt x="96303" y="68757"/>
                </a:lnTo>
                <a:lnTo>
                  <a:pt x="100867" y="70543"/>
                </a:lnTo>
                <a:lnTo>
                  <a:pt x="125896" y="70543"/>
                </a:lnTo>
                <a:lnTo>
                  <a:pt x="121802" y="74711"/>
                </a:lnTo>
                <a:lnTo>
                  <a:pt x="114510" y="77539"/>
                </a:lnTo>
                <a:close/>
              </a:path>
              <a:path w="371475" h="97789">
                <a:moveTo>
                  <a:pt x="131079" y="45095"/>
                </a:moveTo>
                <a:lnTo>
                  <a:pt x="122596" y="45095"/>
                </a:lnTo>
                <a:lnTo>
                  <a:pt x="122596" y="40034"/>
                </a:lnTo>
                <a:lnTo>
                  <a:pt x="120909" y="35718"/>
                </a:lnTo>
                <a:lnTo>
                  <a:pt x="117536" y="32146"/>
                </a:lnTo>
                <a:lnTo>
                  <a:pt x="114261" y="28475"/>
                </a:lnTo>
                <a:lnTo>
                  <a:pt x="109896" y="26640"/>
                </a:lnTo>
                <a:lnTo>
                  <a:pt x="122726" y="26640"/>
                </a:lnTo>
                <a:lnTo>
                  <a:pt x="128649" y="33287"/>
                </a:lnTo>
                <a:lnTo>
                  <a:pt x="131063" y="40382"/>
                </a:lnTo>
                <a:lnTo>
                  <a:pt x="131079" y="45095"/>
                </a:lnTo>
                <a:close/>
              </a:path>
              <a:path w="371475" h="97789">
                <a:moveTo>
                  <a:pt x="125896" y="70543"/>
                </a:moveTo>
                <a:lnTo>
                  <a:pt x="112971" y="70543"/>
                </a:lnTo>
                <a:lnTo>
                  <a:pt x="118677" y="68212"/>
                </a:lnTo>
                <a:lnTo>
                  <a:pt x="123340" y="63549"/>
                </a:lnTo>
                <a:lnTo>
                  <a:pt x="127358" y="69056"/>
                </a:lnTo>
                <a:lnTo>
                  <a:pt x="125896" y="70543"/>
                </a:lnTo>
                <a:close/>
              </a:path>
              <a:path w="371475" h="97789">
                <a:moveTo>
                  <a:pt x="155246" y="20984"/>
                </a:moveTo>
                <a:lnTo>
                  <a:pt x="146615" y="20984"/>
                </a:lnTo>
                <a:lnTo>
                  <a:pt x="146615" y="5953"/>
                </a:lnTo>
                <a:lnTo>
                  <a:pt x="155246" y="5953"/>
                </a:lnTo>
                <a:lnTo>
                  <a:pt x="155246" y="20984"/>
                </a:lnTo>
                <a:close/>
              </a:path>
              <a:path w="371475" h="97789">
                <a:moveTo>
                  <a:pt x="166409" y="28574"/>
                </a:moveTo>
                <a:lnTo>
                  <a:pt x="137536" y="28574"/>
                </a:lnTo>
                <a:lnTo>
                  <a:pt x="137536" y="20984"/>
                </a:lnTo>
                <a:lnTo>
                  <a:pt x="166409" y="20984"/>
                </a:lnTo>
                <a:lnTo>
                  <a:pt x="166409" y="28574"/>
                </a:lnTo>
                <a:close/>
              </a:path>
              <a:path w="371475" h="97789">
                <a:moveTo>
                  <a:pt x="163382" y="77539"/>
                </a:moveTo>
                <a:lnTo>
                  <a:pt x="150683" y="77539"/>
                </a:lnTo>
                <a:lnTo>
                  <a:pt x="146615" y="73223"/>
                </a:lnTo>
                <a:lnTo>
                  <a:pt x="146615" y="28574"/>
                </a:lnTo>
                <a:lnTo>
                  <a:pt x="155246" y="28574"/>
                </a:lnTo>
                <a:lnTo>
                  <a:pt x="155246" y="64888"/>
                </a:lnTo>
                <a:lnTo>
                  <a:pt x="155693" y="66625"/>
                </a:lnTo>
                <a:lnTo>
                  <a:pt x="156586" y="68014"/>
                </a:lnTo>
                <a:lnTo>
                  <a:pt x="157479" y="69303"/>
                </a:lnTo>
                <a:lnTo>
                  <a:pt x="158869" y="69948"/>
                </a:lnTo>
                <a:lnTo>
                  <a:pt x="167593" y="69948"/>
                </a:lnTo>
                <a:lnTo>
                  <a:pt x="169088" y="73967"/>
                </a:lnTo>
                <a:lnTo>
                  <a:pt x="166806" y="76348"/>
                </a:lnTo>
                <a:lnTo>
                  <a:pt x="163382" y="77539"/>
                </a:lnTo>
                <a:close/>
              </a:path>
              <a:path w="371475" h="97789">
                <a:moveTo>
                  <a:pt x="167593" y="69948"/>
                </a:moveTo>
                <a:lnTo>
                  <a:pt x="163135" y="69948"/>
                </a:lnTo>
                <a:lnTo>
                  <a:pt x="165119" y="69155"/>
                </a:lnTo>
                <a:lnTo>
                  <a:pt x="166707" y="67567"/>
                </a:lnTo>
                <a:lnTo>
                  <a:pt x="167593" y="69948"/>
                </a:lnTo>
                <a:close/>
              </a:path>
              <a:path w="371475" h="97789">
                <a:moveTo>
                  <a:pt x="181856" y="76199"/>
                </a:moveTo>
                <a:lnTo>
                  <a:pt x="170992" y="76199"/>
                </a:lnTo>
                <a:lnTo>
                  <a:pt x="201650" y="0"/>
                </a:lnTo>
                <a:lnTo>
                  <a:pt x="213408" y="0"/>
                </a:lnTo>
                <a:lnTo>
                  <a:pt x="217360" y="9822"/>
                </a:lnTo>
                <a:lnTo>
                  <a:pt x="207603" y="9822"/>
                </a:lnTo>
                <a:lnTo>
                  <a:pt x="191381" y="50898"/>
                </a:lnTo>
                <a:lnTo>
                  <a:pt x="233887" y="50898"/>
                </a:lnTo>
                <a:lnTo>
                  <a:pt x="237240" y="59233"/>
                </a:lnTo>
                <a:lnTo>
                  <a:pt x="188553" y="59233"/>
                </a:lnTo>
                <a:lnTo>
                  <a:pt x="181856" y="76199"/>
                </a:lnTo>
                <a:close/>
              </a:path>
              <a:path w="371475" h="97789">
                <a:moveTo>
                  <a:pt x="233887" y="50898"/>
                </a:moveTo>
                <a:lnTo>
                  <a:pt x="223677" y="50898"/>
                </a:lnTo>
                <a:lnTo>
                  <a:pt x="207603" y="9822"/>
                </a:lnTo>
                <a:lnTo>
                  <a:pt x="217360" y="9822"/>
                </a:lnTo>
                <a:lnTo>
                  <a:pt x="233887" y="50898"/>
                </a:lnTo>
                <a:close/>
              </a:path>
              <a:path w="371475" h="97789">
                <a:moveTo>
                  <a:pt x="244067" y="76199"/>
                </a:moveTo>
                <a:lnTo>
                  <a:pt x="233202" y="76199"/>
                </a:lnTo>
                <a:lnTo>
                  <a:pt x="226505" y="59233"/>
                </a:lnTo>
                <a:lnTo>
                  <a:pt x="237240" y="59233"/>
                </a:lnTo>
                <a:lnTo>
                  <a:pt x="244067" y="76199"/>
                </a:lnTo>
                <a:close/>
              </a:path>
              <a:path w="371475" h="97789">
                <a:moveTo>
                  <a:pt x="270361" y="29170"/>
                </a:moveTo>
                <a:lnTo>
                  <a:pt x="262275" y="29170"/>
                </a:lnTo>
                <a:lnTo>
                  <a:pt x="264260" y="26391"/>
                </a:lnTo>
                <a:lnTo>
                  <a:pt x="266889" y="24109"/>
                </a:lnTo>
                <a:lnTo>
                  <a:pt x="273437" y="20537"/>
                </a:lnTo>
                <a:lnTo>
                  <a:pt x="277009" y="19645"/>
                </a:lnTo>
                <a:lnTo>
                  <a:pt x="288320" y="19645"/>
                </a:lnTo>
                <a:lnTo>
                  <a:pt x="294273" y="22224"/>
                </a:lnTo>
                <a:lnTo>
                  <a:pt x="298610" y="27235"/>
                </a:lnTo>
                <a:lnTo>
                  <a:pt x="275322" y="27235"/>
                </a:lnTo>
                <a:lnTo>
                  <a:pt x="272098" y="28128"/>
                </a:lnTo>
                <a:lnTo>
                  <a:pt x="270361" y="29170"/>
                </a:lnTo>
                <a:close/>
              </a:path>
              <a:path w="371475" h="97789">
                <a:moveTo>
                  <a:pt x="262275" y="97184"/>
                </a:moveTo>
                <a:lnTo>
                  <a:pt x="253792" y="97184"/>
                </a:lnTo>
                <a:lnTo>
                  <a:pt x="253792" y="20984"/>
                </a:lnTo>
                <a:lnTo>
                  <a:pt x="262275" y="20984"/>
                </a:lnTo>
                <a:lnTo>
                  <a:pt x="262275" y="29170"/>
                </a:lnTo>
                <a:lnTo>
                  <a:pt x="270361" y="29170"/>
                </a:lnTo>
                <a:lnTo>
                  <a:pt x="269121" y="29914"/>
                </a:lnTo>
                <a:lnTo>
                  <a:pt x="266145" y="31601"/>
                </a:lnTo>
                <a:lnTo>
                  <a:pt x="263862" y="33634"/>
                </a:lnTo>
                <a:lnTo>
                  <a:pt x="262275" y="36015"/>
                </a:lnTo>
                <a:lnTo>
                  <a:pt x="262275" y="61018"/>
                </a:lnTo>
                <a:lnTo>
                  <a:pt x="263862" y="63400"/>
                </a:lnTo>
                <a:lnTo>
                  <a:pt x="266145" y="65484"/>
                </a:lnTo>
                <a:lnTo>
                  <a:pt x="270113" y="67865"/>
                </a:lnTo>
                <a:lnTo>
                  <a:pt x="262275" y="67865"/>
                </a:lnTo>
                <a:lnTo>
                  <a:pt x="262275" y="97184"/>
                </a:lnTo>
                <a:close/>
              </a:path>
              <a:path w="371475" h="97789">
                <a:moveTo>
                  <a:pt x="298634" y="69948"/>
                </a:moveTo>
                <a:lnTo>
                  <a:pt x="284153" y="69948"/>
                </a:lnTo>
                <a:lnTo>
                  <a:pt x="288419" y="68014"/>
                </a:lnTo>
                <a:lnTo>
                  <a:pt x="294868" y="60175"/>
                </a:lnTo>
                <a:lnTo>
                  <a:pt x="296505" y="54966"/>
                </a:lnTo>
                <a:lnTo>
                  <a:pt x="296505" y="42168"/>
                </a:lnTo>
                <a:lnTo>
                  <a:pt x="294868" y="37057"/>
                </a:lnTo>
                <a:lnTo>
                  <a:pt x="291594" y="33188"/>
                </a:lnTo>
                <a:lnTo>
                  <a:pt x="288419" y="29219"/>
                </a:lnTo>
                <a:lnTo>
                  <a:pt x="284153" y="27235"/>
                </a:lnTo>
                <a:lnTo>
                  <a:pt x="298610" y="27235"/>
                </a:lnTo>
                <a:lnTo>
                  <a:pt x="303302" y="32544"/>
                </a:lnTo>
                <a:lnTo>
                  <a:pt x="305584" y="39587"/>
                </a:lnTo>
                <a:lnTo>
                  <a:pt x="305584" y="57348"/>
                </a:lnTo>
                <a:lnTo>
                  <a:pt x="303351" y="64392"/>
                </a:lnTo>
                <a:lnTo>
                  <a:pt x="298634" y="69948"/>
                </a:lnTo>
                <a:close/>
              </a:path>
              <a:path w="371475" h="97789">
                <a:moveTo>
                  <a:pt x="288419" y="77539"/>
                </a:moveTo>
                <a:lnTo>
                  <a:pt x="273041" y="77539"/>
                </a:lnTo>
                <a:lnTo>
                  <a:pt x="266839" y="74314"/>
                </a:lnTo>
                <a:lnTo>
                  <a:pt x="262275" y="67865"/>
                </a:lnTo>
                <a:lnTo>
                  <a:pt x="270113" y="67865"/>
                </a:lnTo>
                <a:lnTo>
                  <a:pt x="272098" y="69056"/>
                </a:lnTo>
                <a:lnTo>
                  <a:pt x="275322" y="69948"/>
                </a:lnTo>
                <a:lnTo>
                  <a:pt x="298634" y="69948"/>
                </a:lnTo>
                <a:lnTo>
                  <a:pt x="294421" y="74910"/>
                </a:lnTo>
                <a:lnTo>
                  <a:pt x="288419" y="77539"/>
                </a:lnTo>
                <a:close/>
              </a:path>
              <a:path w="371475" h="97789">
                <a:moveTo>
                  <a:pt x="335740" y="29170"/>
                </a:moveTo>
                <a:lnTo>
                  <a:pt x="327655" y="29170"/>
                </a:lnTo>
                <a:lnTo>
                  <a:pt x="329639" y="26391"/>
                </a:lnTo>
                <a:lnTo>
                  <a:pt x="332269" y="24109"/>
                </a:lnTo>
                <a:lnTo>
                  <a:pt x="338817" y="20537"/>
                </a:lnTo>
                <a:lnTo>
                  <a:pt x="342389" y="19645"/>
                </a:lnTo>
                <a:lnTo>
                  <a:pt x="353700" y="19645"/>
                </a:lnTo>
                <a:lnTo>
                  <a:pt x="359653" y="22224"/>
                </a:lnTo>
                <a:lnTo>
                  <a:pt x="363989" y="27235"/>
                </a:lnTo>
                <a:lnTo>
                  <a:pt x="340702" y="27235"/>
                </a:lnTo>
                <a:lnTo>
                  <a:pt x="337477" y="28128"/>
                </a:lnTo>
                <a:lnTo>
                  <a:pt x="335740" y="29170"/>
                </a:lnTo>
                <a:close/>
              </a:path>
              <a:path w="371475" h="97789">
                <a:moveTo>
                  <a:pt x="327655" y="97184"/>
                </a:moveTo>
                <a:lnTo>
                  <a:pt x="319172" y="97184"/>
                </a:lnTo>
                <a:lnTo>
                  <a:pt x="319172" y="20984"/>
                </a:lnTo>
                <a:lnTo>
                  <a:pt x="327655" y="20984"/>
                </a:lnTo>
                <a:lnTo>
                  <a:pt x="327655" y="29170"/>
                </a:lnTo>
                <a:lnTo>
                  <a:pt x="335740" y="29170"/>
                </a:lnTo>
                <a:lnTo>
                  <a:pt x="334501" y="29914"/>
                </a:lnTo>
                <a:lnTo>
                  <a:pt x="331524" y="31601"/>
                </a:lnTo>
                <a:lnTo>
                  <a:pt x="329242" y="33634"/>
                </a:lnTo>
                <a:lnTo>
                  <a:pt x="327655" y="36015"/>
                </a:lnTo>
                <a:lnTo>
                  <a:pt x="327655" y="61018"/>
                </a:lnTo>
                <a:lnTo>
                  <a:pt x="329242" y="63400"/>
                </a:lnTo>
                <a:lnTo>
                  <a:pt x="331524" y="65484"/>
                </a:lnTo>
                <a:lnTo>
                  <a:pt x="335493" y="67865"/>
                </a:lnTo>
                <a:lnTo>
                  <a:pt x="327655" y="67865"/>
                </a:lnTo>
                <a:lnTo>
                  <a:pt x="327655" y="97184"/>
                </a:lnTo>
                <a:close/>
              </a:path>
              <a:path w="371475" h="97789">
                <a:moveTo>
                  <a:pt x="364014" y="69948"/>
                </a:moveTo>
                <a:lnTo>
                  <a:pt x="349533" y="69948"/>
                </a:lnTo>
                <a:lnTo>
                  <a:pt x="353799" y="68014"/>
                </a:lnTo>
                <a:lnTo>
                  <a:pt x="360249" y="60175"/>
                </a:lnTo>
                <a:lnTo>
                  <a:pt x="361885" y="54966"/>
                </a:lnTo>
                <a:lnTo>
                  <a:pt x="361885" y="42168"/>
                </a:lnTo>
                <a:lnTo>
                  <a:pt x="360249" y="37057"/>
                </a:lnTo>
                <a:lnTo>
                  <a:pt x="356974" y="33188"/>
                </a:lnTo>
                <a:lnTo>
                  <a:pt x="353799" y="29219"/>
                </a:lnTo>
                <a:lnTo>
                  <a:pt x="349533" y="27235"/>
                </a:lnTo>
                <a:lnTo>
                  <a:pt x="363989" y="27235"/>
                </a:lnTo>
                <a:lnTo>
                  <a:pt x="368682" y="32544"/>
                </a:lnTo>
                <a:lnTo>
                  <a:pt x="370964" y="39587"/>
                </a:lnTo>
                <a:lnTo>
                  <a:pt x="370964" y="57348"/>
                </a:lnTo>
                <a:lnTo>
                  <a:pt x="368732" y="64392"/>
                </a:lnTo>
                <a:lnTo>
                  <a:pt x="364014" y="69948"/>
                </a:lnTo>
                <a:close/>
              </a:path>
              <a:path w="371475" h="97789">
                <a:moveTo>
                  <a:pt x="353799" y="77539"/>
                </a:moveTo>
                <a:lnTo>
                  <a:pt x="338420" y="77539"/>
                </a:lnTo>
                <a:lnTo>
                  <a:pt x="332219" y="74314"/>
                </a:lnTo>
                <a:lnTo>
                  <a:pt x="327655" y="67865"/>
                </a:lnTo>
                <a:lnTo>
                  <a:pt x="335493" y="67865"/>
                </a:lnTo>
                <a:lnTo>
                  <a:pt x="337477" y="69056"/>
                </a:lnTo>
                <a:lnTo>
                  <a:pt x="340702" y="69948"/>
                </a:lnTo>
                <a:lnTo>
                  <a:pt x="364014" y="69948"/>
                </a:lnTo>
                <a:lnTo>
                  <a:pt x="359802" y="74910"/>
                </a:lnTo>
                <a:lnTo>
                  <a:pt x="353799" y="77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9835" y="2734096"/>
            <a:ext cx="550545" cy="78105"/>
          </a:xfrm>
          <a:custGeom>
            <a:avLst/>
            <a:gdLst/>
            <a:ahLst/>
            <a:cxnLst/>
            <a:rect l="l" t="t" r="r" b="b"/>
            <a:pathLst>
              <a:path w="550545" h="78105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1" y="0"/>
                </a:lnTo>
                <a:lnTo>
                  <a:pt x="43656" y="2183"/>
                </a:lnTo>
                <a:lnTo>
                  <a:pt x="47923" y="6548"/>
                </a:lnTo>
                <a:lnTo>
                  <a:pt x="49902" y="8482"/>
                </a:lnTo>
                <a:lnTo>
                  <a:pt x="9524" y="8482"/>
                </a:lnTo>
                <a:lnTo>
                  <a:pt x="9524" y="37504"/>
                </a:lnTo>
                <a:lnTo>
                  <a:pt x="49798" y="37504"/>
                </a:lnTo>
                <a:lnTo>
                  <a:pt x="47774" y="39439"/>
                </a:lnTo>
                <a:lnTo>
                  <a:pt x="43408" y="43705"/>
                </a:lnTo>
                <a:lnTo>
                  <a:pt x="37703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550545" h="78105">
                <a:moveTo>
                  <a:pt x="49798" y="37504"/>
                </a:moveTo>
                <a:lnTo>
                  <a:pt x="34031" y="37504"/>
                </a:lnTo>
                <a:lnTo>
                  <a:pt x="37703" y="36165"/>
                </a:lnTo>
                <a:lnTo>
                  <a:pt x="43259" y="30807"/>
                </a:lnTo>
                <a:lnTo>
                  <a:pt x="44648" y="27285"/>
                </a:lnTo>
                <a:lnTo>
                  <a:pt x="44648" y="18553"/>
                </a:lnTo>
                <a:lnTo>
                  <a:pt x="43259" y="15080"/>
                </a:lnTo>
                <a:lnTo>
                  <a:pt x="40481" y="12501"/>
                </a:lnTo>
                <a:lnTo>
                  <a:pt x="37703" y="9822"/>
                </a:lnTo>
                <a:lnTo>
                  <a:pt x="34031" y="8482"/>
                </a:lnTo>
                <a:lnTo>
                  <a:pt x="49902" y="8482"/>
                </a:lnTo>
                <a:lnTo>
                  <a:pt x="52288" y="10814"/>
                </a:lnTo>
                <a:lnTo>
                  <a:pt x="54471" y="16271"/>
                </a:lnTo>
                <a:lnTo>
                  <a:pt x="54471" y="29666"/>
                </a:lnTo>
                <a:lnTo>
                  <a:pt x="52238" y="35172"/>
                </a:lnTo>
                <a:lnTo>
                  <a:pt x="49798" y="37504"/>
                </a:lnTo>
                <a:close/>
              </a:path>
              <a:path w="550545" h="78105">
                <a:moveTo>
                  <a:pt x="83685" y="29914"/>
                </a:moveTo>
                <a:lnTo>
                  <a:pt x="75280" y="29914"/>
                </a:lnTo>
                <a:lnTo>
                  <a:pt x="80439" y="23167"/>
                </a:lnTo>
                <a:lnTo>
                  <a:pt x="86591" y="19793"/>
                </a:lnTo>
                <a:lnTo>
                  <a:pt x="93735" y="19793"/>
                </a:lnTo>
                <a:lnTo>
                  <a:pt x="93735" y="28276"/>
                </a:lnTo>
                <a:lnTo>
                  <a:pt x="87731" y="28276"/>
                </a:lnTo>
                <a:lnTo>
                  <a:pt x="84855" y="29219"/>
                </a:lnTo>
                <a:lnTo>
                  <a:pt x="83685" y="29914"/>
                </a:lnTo>
                <a:close/>
              </a:path>
              <a:path w="550545" h="78105">
                <a:moveTo>
                  <a:pt x="75280" y="76199"/>
                </a:moveTo>
                <a:lnTo>
                  <a:pt x="66796" y="76199"/>
                </a:lnTo>
                <a:lnTo>
                  <a:pt x="66796" y="20984"/>
                </a:lnTo>
                <a:lnTo>
                  <a:pt x="75280" y="20984"/>
                </a:lnTo>
                <a:lnTo>
                  <a:pt x="75280" y="29914"/>
                </a:lnTo>
                <a:lnTo>
                  <a:pt x="83685" y="29914"/>
                </a:lnTo>
                <a:lnTo>
                  <a:pt x="81679" y="31104"/>
                </a:lnTo>
                <a:lnTo>
                  <a:pt x="78603" y="32989"/>
                </a:lnTo>
                <a:lnTo>
                  <a:pt x="76471" y="34974"/>
                </a:lnTo>
                <a:lnTo>
                  <a:pt x="75280" y="37057"/>
                </a:lnTo>
                <a:lnTo>
                  <a:pt x="75280" y="76199"/>
                </a:lnTo>
                <a:close/>
              </a:path>
              <a:path w="550545" h="78105">
                <a:moveTo>
                  <a:pt x="93735" y="28723"/>
                </a:moveTo>
                <a:lnTo>
                  <a:pt x="90312" y="28276"/>
                </a:lnTo>
                <a:lnTo>
                  <a:pt x="93735" y="28276"/>
                </a:lnTo>
                <a:lnTo>
                  <a:pt x="93735" y="28723"/>
                </a:lnTo>
                <a:close/>
              </a:path>
              <a:path w="550545" h="78105">
                <a:moveTo>
                  <a:pt x="136563" y="77539"/>
                </a:moveTo>
                <a:lnTo>
                  <a:pt x="120590" y="77539"/>
                </a:lnTo>
                <a:lnTo>
                  <a:pt x="113991" y="74811"/>
                </a:lnTo>
                <a:lnTo>
                  <a:pt x="108832" y="69353"/>
                </a:lnTo>
                <a:lnTo>
                  <a:pt x="103771" y="63896"/>
                </a:lnTo>
                <a:lnTo>
                  <a:pt x="101241" y="56951"/>
                </a:lnTo>
                <a:lnTo>
                  <a:pt x="101241" y="39984"/>
                </a:lnTo>
                <a:lnTo>
                  <a:pt x="103771" y="33039"/>
                </a:lnTo>
                <a:lnTo>
                  <a:pt x="108832" y="27681"/>
                </a:lnTo>
                <a:lnTo>
                  <a:pt x="113991" y="22323"/>
                </a:lnTo>
                <a:lnTo>
                  <a:pt x="120590" y="19645"/>
                </a:lnTo>
                <a:lnTo>
                  <a:pt x="136563" y="19645"/>
                </a:lnTo>
                <a:lnTo>
                  <a:pt x="143062" y="22323"/>
                </a:lnTo>
                <a:lnTo>
                  <a:pt x="147701" y="27235"/>
                </a:lnTo>
                <a:lnTo>
                  <a:pt x="123268" y="27235"/>
                </a:lnTo>
                <a:lnTo>
                  <a:pt x="118853" y="29219"/>
                </a:lnTo>
                <a:lnTo>
                  <a:pt x="111908" y="37156"/>
                </a:lnTo>
                <a:lnTo>
                  <a:pt x="110171" y="42267"/>
                </a:lnTo>
                <a:lnTo>
                  <a:pt x="110171" y="54867"/>
                </a:lnTo>
                <a:lnTo>
                  <a:pt x="111858" y="60027"/>
                </a:lnTo>
                <a:lnTo>
                  <a:pt x="115231" y="63995"/>
                </a:lnTo>
                <a:lnTo>
                  <a:pt x="118704" y="67964"/>
                </a:lnTo>
                <a:lnTo>
                  <a:pt x="123169" y="69948"/>
                </a:lnTo>
                <a:lnTo>
                  <a:pt x="147570" y="69948"/>
                </a:lnTo>
                <a:lnTo>
                  <a:pt x="143062" y="74811"/>
                </a:lnTo>
                <a:lnTo>
                  <a:pt x="136563" y="77539"/>
                </a:lnTo>
                <a:close/>
              </a:path>
              <a:path w="550545" h="78105">
                <a:moveTo>
                  <a:pt x="147570" y="69948"/>
                </a:moveTo>
                <a:lnTo>
                  <a:pt x="133885" y="69948"/>
                </a:lnTo>
                <a:lnTo>
                  <a:pt x="138250" y="67964"/>
                </a:lnTo>
                <a:lnTo>
                  <a:pt x="141807" y="63896"/>
                </a:lnTo>
                <a:lnTo>
                  <a:pt x="145195" y="59928"/>
                </a:lnTo>
                <a:lnTo>
                  <a:pt x="146899" y="54867"/>
                </a:lnTo>
                <a:lnTo>
                  <a:pt x="146898" y="42267"/>
                </a:lnTo>
                <a:lnTo>
                  <a:pt x="145195" y="37306"/>
                </a:lnTo>
                <a:lnTo>
                  <a:pt x="141723" y="33337"/>
                </a:lnTo>
                <a:lnTo>
                  <a:pt x="138250" y="29269"/>
                </a:lnTo>
                <a:lnTo>
                  <a:pt x="133885" y="27235"/>
                </a:lnTo>
                <a:lnTo>
                  <a:pt x="147701" y="27235"/>
                </a:lnTo>
                <a:lnTo>
                  <a:pt x="153281" y="33039"/>
                </a:lnTo>
                <a:lnTo>
                  <a:pt x="155862" y="39984"/>
                </a:lnTo>
                <a:lnTo>
                  <a:pt x="155862" y="56951"/>
                </a:lnTo>
                <a:lnTo>
                  <a:pt x="153281" y="63896"/>
                </a:lnTo>
                <a:lnTo>
                  <a:pt x="147570" y="69948"/>
                </a:lnTo>
                <a:close/>
              </a:path>
              <a:path w="550545" h="78105">
                <a:moveTo>
                  <a:pt x="194005" y="76199"/>
                </a:moveTo>
                <a:lnTo>
                  <a:pt x="184630" y="76199"/>
                </a:lnTo>
                <a:lnTo>
                  <a:pt x="161561" y="20984"/>
                </a:lnTo>
                <a:lnTo>
                  <a:pt x="170938" y="20984"/>
                </a:lnTo>
                <a:lnTo>
                  <a:pt x="189243" y="66228"/>
                </a:lnTo>
                <a:lnTo>
                  <a:pt x="198145" y="66228"/>
                </a:lnTo>
                <a:lnTo>
                  <a:pt x="194005" y="76199"/>
                </a:lnTo>
                <a:close/>
              </a:path>
              <a:path w="550545" h="78105">
                <a:moveTo>
                  <a:pt x="198145" y="66228"/>
                </a:moveTo>
                <a:lnTo>
                  <a:pt x="189243" y="66228"/>
                </a:lnTo>
                <a:lnTo>
                  <a:pt x="207549" y="20984"/>
                </a:lnTo>
                <a:lnTo>
                  <a:pt x="216925" y="20984"/>
                </a:lnTo>
                <a:lnTo>
                  <a:pt x="198145" y="66228"/>
                </a:lnTo>
                <a:close/>
              </a:path>
              <a:path w="550545" h="78105">
                <a:moveTo>
                  <a:pt x="231658" y="13096"/>
                </a:moveTo>
                <a:lnTo>
                  <a:pt x="228582" y="13096"/>
                </a:lnTo>
                <a:lnTo>
                  <a:pt x="227243" y="12551"/>
                </a:lnTo>
                <a:lnTo>
                  <a:pt x="226052" y="11459"/>
                </a:lnTo>
                <a:lnTo>
                  <a:pt x="224961" y="10367"/>
                </a:lnTo>
                <a:lnTo>
                  <a:pt x="224415" y="9028"/>
                </a:lnTo>
                <a:lnTo>
                  <a:pt x="224415" y="5854"/>
                </a:lnTo>
                <a:lnTo>
                  <a:pt x="224961" y="4464"/>
                </a:lnTo>
                <a:lnTo>
                  <a:pt x="226052" y="3273"/>
                </a:lnTo>
                <a:lnTo>
                  <a:pt x="227243" y="2083"/>
                </a:lnTo>
                <a:lnTo>
                  <a:pt x="228582" y="1487"/>
                </a:lnTo>
                <a:lnTo>
                  <a:pt x="231658" y="1487"/>
                </a:lnTo>
                <a:lnTo>
                  <a:pt x="232997" y="2083"/>
                </a:lnTo>
                <a:lnTo>
                  <a:pt x="234088" y="3273"/>
                </a:lnTo>
                <a:lnTo>
                  <a:pt x="235279" y="4464"/>
                </a:lnTo>
                <a:lnTo>
                  <a:pt x="235874" y="5854"/>
                </a:lnTo>
                <a:lnTo>
                  <a:pt x="235874" y="9028"/>
                </a:lnTo>
                <a:lnTo>
                  <a:pt x="235279" y="10367"/>
                </a:lnTo>
                <a:lnTo>
                  <a:pt x="234088" y="11459"/>
                </a:lnTo>
                <a:lnTo>
                  <a:pt x="232997" y="12551"/>
                </a:lnTo>
                <a:lnTo>
                  <a:pt x="231658" y="13096"/>
                </a:lnTo>
                <a:close/>
              </a:path>
              <a:path w="550545" h="78105">
                <a:moveTo>
                  <a:pt x="234386" y="76199"/>
                </a:moveTo>
                <a:lnTo>
                  <a:pt x="225903" y="76199"/>
                </a:lnTo>
                <a:lnTo>
                  <a:pt x="225903" y="20984"/>
                </a:lnTo>
                <a:lnTo>
                  <a:pt x="234386" y="20984"/>
                </a:lnTo>
                <a:lnTo>
                  <a:pt x="234386" y="76199"/>
                </a:lnTo>
                <a:close/>
              </a:path>
              <a:path w="550545" h="78105">
                <a:moveTo>
                  <a:pt x="288183" y="70543"/>
                </a:moveTo>
                <a:lnTo>
                  <a:pt x="273597" y="70543"/>
                </a:lnTo>
                <a:lnTo>
                  <a:pt x="276822" y="69651"/>
                </a:lnTo>
                <a:lnTo>
                  <a:pt x="279004" y="67865"/>
                </a:lnTo>
                <a:lnTo>
                  <a:pt x="281286" y="66079"/>
                </a:lnTo>
                <a:lnTo>
                  <a:pt x="282428" y="63846"/>
                </a:lnTo>
                <a:lnTo>
                  <a:pt x="282428" y="58687"/>
                </a:lnTo>
                <a:lnTo>
                  <a:pt x="259806" y="49808"/>
                </a:lnTo>
                <a:lnTo>
                  <a:pt x="255490" y="48022"/>
                </a:lnTo>
                <a:lnTo>
                  <a:pt x="252513" y="45540"/>
                </a:lnTo>
                <a:lnTo>
                  <a:pt x="249636" y="43060"/>
                </a:lnTo>
                <a:lnTo>
                  <a:pt x="248198" y="39737"/>
                </a:lnTo>
                <a:lnTo>
                  <a:pt x="248271" y="30758"/>
                </a:lnTo>
                <a:lnTo>
                  <a:pt x="250083" y="27086"/>
                </a:lnTo>
                <a:lnTo>
                  <a:pt x="257623" y="21133"/>
                </a:lnTo>
                <a:lnTo>
                  <a:pt x="262634" y="19645"/>
                </a:lnTo>
                <a:lnTo>
                  <a:pt x="277119" y="19645"/>
                </a:lnTo>
                <a:lnTo>
                  <a:pt x="283916" y="22323"/>
                </a:lnTo>
                <a:lnTo>
                  <a:pt x="288233" y="26640"/>
                </a:lnTo>
                <a:lnTo>
                  <a:pt x="265015" y="26640"/>
                </a:lnTo>
                <a:lnTo>
                  <a:pt x="261989" y="27483"/>
                </a:lnTo>
                <a:lnTo>
                  <a:pt x="259806" y="29170"/>
                </a:lnTo>
                <a:lnTo>
                  <a:pt x="257623" y="30758"/>
                </a:lnTo>
                <a:lnTo>
                  <a:pt x="256532" y="32791"/>
                </a:lnTo>
                <a:lnTo>
                  <a:pt x="256532" y="37455"/>
                </a:lnTo>
                <a:lnTo>
                  <a:pt x="257772" y="39191"/>
                </a:lnTo>
                <a:lnTo>
                  <a:pt x="262733" y="41770"/>
                </a:lnTo>
                <a:lnTo>
                  <a:pt x="267248" y="43110"/>
                </a:lnTo>
                <a:lnTo>
                  <a:pt x="273796" y="44499"/>
                </a:lnTo>
                <a:lnTo>
                  <a:pt x="279352" y="45789"/>
                </a:lnTo>
                <a:lnTo>
                  <a:pt x="283569" y="47773"/>
                </a:lnTo>
                <a:lnTo>
                  <a:pt x="286446" y="50452"/>
                </a:lnTo>
                <a:lnTo>
                  <a:pt x="289324" y="53032"/>
                </a:lnTo>
                <a:lnTo>
                  <a:pt x="290762" y="56505"/>
                </a:lnTo>
                <a:lnTo>
                  <a:pt x="290738" y="66079"/>
                </a:lnTo>
                <a:lnTo>
                  <a:pt x="288778" y="70098"/>
                </a:lnTo>
                <a:lnTo>
                  <a:pt x="288183" y="70543"/>
                </a:lnTo>
                <a:close/>
              </a:path>
              <a:path w="550545" h="78105">
                <a:moveTo>
                  <a:pt x="285256" y="33634"/>
                </a:moveTo>
                <a:lnTo>
                  <a:pt x="283569" y="31650"/>
                </a:lnTo>
                <a:lnTo>
                  <a:pt x="281286" y="30013"/>
                </a:lnTo>
                <a:lnTo>
                  <a:pt x="278409" y="28723"/>
                </a:lnTo>
                <a:lnTo>
                  <a:pt x="275632" y="27334"/>
                </a:lnTo>
                <a:lnTo>
                  <a:pt x="272456" y="26640"/>
                </a:lnTo>
                <a:lnTo>
                  <a:pt x="288233" y="26640"/>
                </a:lnTo>
                <a:lnTo>
                  <a:pt x="289274" y="27681"/>
                </a:lnTo>
                <a:lnTo>
                  <a:pt x="285256" y="33634"/>
                </a:lnTo>
                <a:close/>
              </a:path>
              <a:path w="550545" h="78105">
                <a:moveTo>
                  <a:pt x="275582" y="77539"/>
                </a:moveTo>
                <a:lnTo>
                  <a:pt x="259707" y="77539"/>
                </a:lnTo>
                <a:lnTo>
                  <a:pt x="252265" y="74661"/>
                </a:lnTo>
                <a:lnTo>
                  <a:pt x="246709" y="68907"/>
                </a:lnTo>
                <a:lnTo>
                  <a:pt x="251174" y="62656"/>
                </a:lnTo>
                <a:lnTo>
                  <a:pt x="253059" y="64839"/>
                </a:lnTo>
                <a:lnTo>
                  <a:pt x="255589" y="66724"/>
                </a:lnTo>
                <a:lnTo>
                  <a:pt x="258764" y="68312"/>
                </a:lnTo>
                <a:lnTo>
                  <a:pt x="262038" y="69800"/>
                </a:lnTo>
                <a:lnTo>
                  <a:pt x="265561" y="70543"/>
                </a:lnTo>
                <a:lnTo>
                  <a:pt x="288183" y="70543"/>
                </a:lnTo>
                <a:lnTo>
                  <a:pt x="280840" y="76051"/>
                </a:lnTo>
                <a:lnTo>
                  <a:pt x="275582" y="77539"/>
                </a:lnTo>
                <a:close/>
              </a:path>
              <a:path w="550545" h="78105">
                <a:moveTo>
                  <a:pt x="310524" y="13096"/>
                </a:moveTo>
                <a:lnTo>
                  <a:pt x="307449" y="13096"/>
                </a:lnTo>
                <a:lnTo>
                  <a:pt x="306110" y="12551"/>
                </a:lnTo>
                <a:lnTo>
                  <a:pt x="304919" y="11459"/>
                </a:lnTo>
                <a:lnTo>
                  <a:pt x="303827" y="10367"/>
                </a:lnTo>
                <a:lnTo>
                  <a:pt x="303282" y="9028"/>
                </a:lnTo>
                <a:lnTo>
                  <a:pt x="303282" y="5854"/>
                </a:lnTo>
                <a:lnTo>
                  <a:pt x="303827" y="4464"/>
                </a:lnTo>
                <a:lnTo>
                  <a:pt x="304919" y="3273"/>
                </a:lnTo>
                <a:lnTo>
                  <a:pt x="306110" y="2083"/>
                </a:lnTo>
                <a:lnTo>
                  <a:pt x="307449" y="1487"/>
                </a:lnTo>
                <a:lnTo>
                  <a:pt x="310524" y="1487"/>
                </a:lnTo>
                <a:lnTo>
                  <a:pt x="311865" y="2083"/>
                </a:lnTo>
                <a:lnTo>
                  <a:pt x="312956" y="3273"/>
                </a:lnTo>
                <a:lnTo>
                  <a:pt x="314147" y="4464"/>
                </a:lnTo>
                <a:lnTo>
                  <a:pt x="314742" y="5854"/>
                </a:lnTo>
                <a:lnTo>
                  <a:pt x="314742" y="9028"/>
                </a:lnTo>
                <a:lnTo>
                  <a:pt x="314147" y="10367"/>
                </a:lnTo>
                <a:lnTo>
                  <a:pt x="312956" y="11459"/>
                </a:lnTo>
                <a:lnTo>
                  <a:pt x="311865" y="12551"/>
                </a:lnTo>
                <a:lnTo>
                  <a:pt x="310524" y="13096"/>
                </a:lnTo>
                <a:close/>
              </a:path>
              <a:path w="550545" h="78105">
                <a:moveTo>
                  <a:pt x="313253" y="76199"/>
                </a:moveTo>
                <a:lnTo>
                  <a:pt x="304770" y="76199"/>
                </a:lnTo>
                <a:lnTo>
                  <a:pt x="304770" y="20984"/>
                </a:lnTo>
                <a:lnTo>
                  <a:pt x="313253" y="20984"/>
                </a:lnTo>
                <a:lnTo>
                  <a:pt x="313253" y="76199"/>
                </a:lnTo>
                <a:close/>
              </a:path>
              <a:path w="550545" h="78105">
                <a:moveTo>
                  <a:pt x="362536" y="77539"/>
                </a:moveTo>
                <a:lnTo>
                  <a:pt x="346561" y="77539"/>
                </a:lnTo>
                <a:lnTo>
                  <a:pt x="339963" y="74811"/>
                </a:lnTo>
                <a:lnTo>
                  <a:pt x="334804" y="69353"/>
                </a:lnTo>
                <a:lnTo>
                  <a:pt x="329744" y="63896"/>
                </a:lnTo>
                <a:lnTo>
                  <a:pt x="327213" y="56951"/>
                </a:lnTo>
                <a:lnTo>
                  <a:pt x="327213" y="39984"/>
                </a:lnTo>
                <a:lnTo>
                  <a:pt x="329744" y="33039"/>
                </a:lnTo>
                <a:lnTo>
                  <a:pt x="334804" y="27681"/>
                </a:lnTo>
                <a:lnTo>
                  <a:pt x="339963" y="22323"/>
                </a:lnTo>
                <a:lnTo>
                  <a:pt x="346561" y="19645"/>
                </a:lnTo>
                <a:lnTo>
                  <a:pt x="362536" y="19645"/>
                </a:lnTo>
                <a:lnTo>
                  <a:pt x="369034" y="22323"/>
                </a:lnTo>
                <a:lnTo>
                  <a:pt x="373673" y="27235"/>
                </a:lnTo>
                <a:lnTo>
                  <a:pt x="349240" y="27235"/>
                </a:lnTo>
                <a:lnTo>
                  <a:pt x="344825" y="29219"/>
                </a:lnTo>
                <a:lnTo>
                  <a:pt x="337879" y="37156"/>
                </a:lnTo>
                <a:lnTo>
                  <a:pt x="336143" y="42267"/>
                </a:lnTo>
                <a:lnTo>
                  <a:pt x="336143" y="54867"/>
                </a:lnTo>
                <a:lnTo>
                  <a:pt x="337830" y="60027"/>
                </a:lnTo>
                <a:lnTo>
                  <a:pt x="341203" y="63995"/>
                </a:lnTo>
                <a:lnTo>
                  <a:pt x="344676" y="67964"/>
                </a:lnTo>
                <a:lnTo>
                  <a:pt x="349141" y="69948"/>
                </a:lnTo>
                <a:lnTo>
                  <a:pt x="373542" y="69948"/>
                </a:lnTo>
                <a:lnTo>
                  <a:pt x="369034" y="74811"/>
                </a:lnTo>
                <a:lnTo>
                  <a:pt x="362536" y="77539"/>
                </a:lnTo>
                <a:close/>
              </a:path>
              <a:path w="550545" h="78105">
                <a:moveTo>
                  <a:pt x="373542" y="69948"/>
                </a:moveTo>
                <a:lnTo>
                  <a:pt x="359856" y="69948"/>
                </a:lnTo>
                <a:lnTo>
                  <a:pt x="364222" y="67964"/>
                </a:lnTo>
                <a:lnTo>
                  <a:pt x="367779" y="63896"/>
                </a:lnTo>
                <a:lnTo>
                  <a:pt x="371167" y="59928"/>
                </a:lnTo>
                <a:lnTo>
                  <a:pt x="372870" y="54867"/>
                </a:lnTo>
                <a:lnTo>
                  <a:pt x="372869" y="42267"/>
                </a:lnTo>
                <a:lnTo>
                  <a:pt x="371167" y="37306"/>
                </a:lnTo>
                <a:lnTo>
                  <a:pt x="367694" y="33337"/>
                </a:lnTo>
                <a:lnTo>
                  <a:pt x="364221" y="29269"/>
                </a:lnTo>
                <a:lnTo>
                  <a:pt x="359856" y="27235"/>
                </a:lnTo>
                <a:lnTo>
                  <a:pt x="373673" y="27235"/>
                </a:lnTo>
                <a:lnTo>
                  <a:pt x="379254" y="33039"/>
                </a:lnTo>
                <a:lnTo>
                  <a:pt x="381833" y="39984"/>
                </a:lnTo>
                <a:lnTo>
                  <a:pt x="381833" y="56951"/>
                </a:lnTo>
                <a:lnTo>
                  <a:pt x="379254" y="63896"/>
                </a:lnTo>
                <a:lnTo>
                  <a:pt x="373542" y="69948"/>
                </a:lnTo>
                <a:close/>
              </a:path>
              <a:path w="550545" h="78105">
                <a:moveTo>
                  <a:pt x="412883" y="29021"/>
                </a:moveTo>
                <a:lnTo>
                  <a:pt x="404351" y="29021"/>
                </a:lnTo>
                <a:lnTo>
                  <a:pt x="406732" y="26243"/>
                </a:lnTo>
                <a:lnTo>
                  <a:pt x="409659" y="24010"/>
                </a:lnTo>
                <a:lnTo>
                  <a:pt x="413131" y="22323"/>
                </a:lnTo>
                <a:lnTo>
                  <a:pt x="416604" y="20537"/>
                </a:lnTo>
                <a:lnTo>
                  <a:pt x="420225" y="19645"/>
                </a:lnTo>
                <a:lnTo>
                  <a:pt x="435803" y="19645"/>
                </a:lnTo>
                <a:lnTo>
                  <a:pt x="441706" y="25598"/>
                </a:lnTo>
                <a:lnTo>
                  <a:pt x="441706" y="27235"/>
                </a:lnTo>
                <a:lnTo>
                  <a:pt x="417547" y="27235"/>
                </a:lnTo>
                <a:lnTo>
                  <a:pt x="414422" y="28128"/>
                </a:lnTo>
                <a:lnTo>
                  <a:pt x="412883" y="29021"/>
                </a:lnTo>
                <a:close/>
              </a:path>
              <a:path w="550545" h="78105">
                <a:moveTo>
                  <a:pt x="404351" y="76199"/>
                </a:moveTo>
                <a:lnTo>
                  <a:pt x="395867" y="76199"/>
                </a:lnTo>
                <a:lnTo>
                  <a:pt x="395867" y="20984"/>
                </a:lnTo>
                <a:lnTo>
                  <a:pt x="404351" y="20984"/>
                </a:lnTo>
                <a:lnTo>
                  <a:pt x="404351" y="29021"/>
                </a:lnTo>
                <a:lnTo>
                  <a:pt x="412883" y="29021"/>
                </a:lnTo>
                <a:lnTo>
                  <a:pt x="411345" y="29914"/>
                </a:lnTo>
                <a:lnTo>
                  <a:pt x="408270" y="31601"/>
                </a:lnTo>
                <a:lnTo>
                  <a:pt x="405938" y="33585"/>
                </a:lnTo>
                <a:lnTo>
                  <a:pt x="404351" y="35867"/>
                </a:lnTo>
                <a:lnTo>
                  <a:pt x="404351" y="76199"/>
                </a:lnTo>
                <a:close/>
              </a:path>
              <a:path w="550545" h="78105">
                <a:moveTo>
                  <a:pt x="441706" y="76199"/>
                </a:moveTo>
                <a:lnTo>
                  <a:pt x="433075" y="76199"/>
                </a:lnTo>
                <a:lnTo>
                  <a:pt x="433075" y="35172"/>
                </a:lnTo>
                <a:lnTo>
                  <a:pt x="431934" y="31848"/>
                </a:lnTo>
                <a:lnTo>
                  <a:pt x="429651" y="30062"/>
                </a:lnTo>
                <a:lnTo>
                  <a:pt x="427468" y="28177"/>
                </a:lnTo>
                <a:lnTo>
                  <a:pt x="424492" y="27235"/>
                </a:lnTo>
                <a:lnTo>
                  <a:pt x="441706" y="27235"/>
                </a:lnTo>
                <a:lnTo>
                  <a:pt x="441706" y="76199"/>
                </a:lnTo>
                <a:close/>
              </a:path>
              <a:path w="550545" h="78105">
                <a:moveTo>
                  <a:pt x="492731" y="77539"/>
                </a:moveTo>
                <a:lnTo>
                  <a:pt x="475367" y="77539"/>
                </a:lnTo>
                <a:lnTo>
                  <a:pt x="468570" y="74860"/>
                </a:lnTo>
                <a:lnTo>
                  <a:pt x="463312" y="69502"/>
                </a:lnTo>
                <a:lnTo>
                  <a:pt x="458153" y="64045"/>
                </a:lnTo>
                <a:lnTo>
                  <a:pt x="455573" y="57050"/>
                </a:lnTo>
                <a:lnTo>
                  <a:pt x="455573" y="40382"/>
                </a:lnTo>
                <a:lnTo>
                  <a:pt x="458153" y="33535"/>
                </a:lnTo>
                <a:lnTo>
                  <a:pt x="463312" y="27979"/>
                </a:lnTo>
                <a:lnTo>
                  <a:pt x="468570" y="22423"/>
                </a:lnTo>
                <a:lnTo>
                  <a:pt x="475069" y="19645"/>
                </a:lnTo>
                <a:lnTo>
                  <a:pt x="490746" y="19645"/>
                </a:lnTo>
                <a:lnTo>
                  <a:pt x="497145" y="22373"/>
                </a:lnTo>
                <a:lnTo>
                  <a:pt x="500947" y="26640"/>
                </a:lnTo>
                <a:lnTo>
                  <a:pt x="477599" y="26640"/>
                </a:lnTo>
                <a:lnTo>
                  <a:pt x="473333" y="28475"/>
                </a:lnTo>
                <a:lnTo>
                  <a:pt x="466487" y="35718"/>
                </a:lnTo>
                <a:lnTo>
                  <a:pt x="464751" y="40034"/>
                </a:lnTo>
                <a:lnTo>
                  <a:pt x="464651" y="45095"/>
                </a:lnTo>
                <a:lnTo>
                  <a:pt x="509299" y="45095"/>
                </a:lnTo>
                <a:lnTo>
                  <a:pt x="509299" y="51345"/>
                </a:lnTo>
                <a:lnTo>
                  <a:pt x="464651" y="51345"/>
                </a:lnTo>
                <a:lnTo>
                  <a:pt x="464949" y="57001"/>
                </a:lnTo>
                <a:lnTo>
                  <a:pt x="466983" y="61614"/>
                </a:lnTo>
                <a:lnTo>
                  <a:pt x="474524" y="68757"/>
                </a:lnTo>
                <a:lnTo>
                  <a:pt x="479088" y="70543"/>
                </a:lnTo>
                <a:lnTo>
                  <a:pt x="504117" y="70543"/>
                </a:lnTo>
                <a:lnTo>
                  <a:pt x="500023" y="74711"/>
                </a:lnTo>
                <a:lnTo>
                  <a:pt x="492731" y="77539"/>
                </a:lnTo>
                <a:close/>
              </a:path>
              <a:path w="550545" h="78105">
                <a:moveTo>
                  <a:pt x="509299" y="45095"/>
                </a:moveTo>
                <a:lnTo>
                  <a:pt x="500816" y="45095"/>
                </a:lnTo>
                <a:lnTo>
                  <a:pt x="500816" y="40034"/>
                </a:lnTo>
                <a:lnTo>
                  <a:pt x="499129" y="35718"/>
                </a:lnTo>
                <a:lnTo>
                  <a:pt x="495757" y="32146"/>
                </a:lnTo>
                <a:lnTo>
                  <a:pt x="492482" y="28475"/>
                </a:lnTo>
                <a:lnTo>
                  <a:pt x="488117" y="26640"/>
                </a:lnTo>
                <a:lnTo>
                  <a:pt x="500947" y="26640"/>
                </a:lnTo>
                <a:lnTo>
                  <a:pt x="506869" y="33287"/>
                </a:lnTo>
                <a:lnTo>
                  <a:pt x="509282" y="40382"/>
                </a:lnTo>
                <a:lnTo>
                  <a:pt x="509299" y="45095"/>
                </a:lnTo>
                <a:close/>
              </a:path>
              <a:path w="550545" h="78105">
                <a:moveTo>
                  <a:pt x="504117" y="70543"/>
                </a:moveTo>
                <a:lnTo>
                  <a:pt x="491192" y="70543"/>
                </a:lnTo>
                <a:lnTo>
                  <a:pt x="496898" y="68212"/>
                </a:lnTo>
                <a:lnTo>
                  <a:pt x="501561" y="63549"/>
                </a:lnTo>
                <a:lnTo>
                  <a:pt x="505579" y="69056"/>
                </a:lnTo>
                <a:lnTo>
                  <a:pt x="504117" y="70543"/>
                </a:lnTo>
                <a:close/>
              </a:path>
              <a:path w="550545" h="78105">
                <a:moveTo>
                  <a:pt x="540087" y="29914"/>
                </a:moveTo>
                <a:lnTo>
                  <a:pt x="531681" y="29914"/>
                </a:lnTo>
                <a:lnTo>
                  <a:pt x="536841" y="23167"/>
                </a:lnTo>
                <a:lnTo>
                  <a:pt x="542992" y="19793"/>
                </a:lnTo>
                <a:lnTo>
                  <a:pt x="550136" y="19793"/>
                </a:lnTo>
                <a:lnTo>
                  <a:pt x="550136" y="28276"/>
                </a:lnTo>
                <a:lnTo>
                  <a:pt x="544133" y="28276"/>
                </a:lnTo>
                <a:lnTo>
                  <a:pt x="541257" y="29219"/>
                </a:lnTo>
                <a:lnTo>
                  <a:pt x="540087" y="29914"/>
                </a:lnTo>
                <a:close/>
              </a:path>
              <a:path w="550545" h="78105">
                <a:moveTo>
                  <a:pt x="531681" y="76199"/>
                </a:moveTo>
                <a:lnTo>
                  <a:pt x="523198" y="76199"/>
                </a:lnTo>
                <a:lnTo>
                  <a:pt x="523198" y="20984"/>
                </a:lnTo>
                <a:lnTo>
                  <a:pt x="531681" y="20984"/>
                </a:lnTo>
                <a:lnTo>
                  <a:pt x="531681" y="29914"/>
                </a:lnTo>
                <a:lnTo>
                  <a:pt x="540087" y="29914"/>
                </a:lnTo>
                <a:lnTo>
                  <a:pt x="538081" y="31104"/>
                </a:lnTo>
                <a:lnTo>
                  <a:pt x="535005" y="32989"/>
                </a:lnTo>
                <a:lnTo>
                  <a:pt x="532872" y="34974"/>
                </a:lnTo>
                <a:lnTo>
                  <a:pt x="531681" y="37057"/>
                </a:lnTo>
                <a:lnTo>
                  <a:pt x="531681" y="76199"/>
                </a:lnTo>
                <a:close/>
              </a:path>
              <a:path w="550545" h="78105">
                <a:moveTo>
                  <a:pt x="550136" y="28723"/>
                </a:moveTo>
                <a:lnTo>
                  <a:pt x="546713" y="28276"/>
                </a:lnTo>
                <a:lnTo>
                  <a:pt x="550136" y="28276"/>
                </a:lnTo>
                <a:lnTo>
                  <a:pt x="550136" y="2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0913" y="2035723"/>
            <a:ext cx="1141730" cy="414020"/>
          </a:xfrm>
          <a:custGeom>
            <a:avLst/>
            <a:gdLst/>
            <a:ahLst/>
            <a:cxnLst/>
            <a:rect l="l" t="t" r="r" b="b"/>
            <a:pathLst>
              <a:path w="1141729" h="414019">
                <a:moveTo>
                  <a:pt x="0" y="0"/>
                </a:moveTo>
                <a:lnTo>
                  <a:pt x="1141197" y="0"/>
                </a:lnTo>
                <a:lnTo>
                  <a:pt x="1141197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solidFill>
            <a:srgbClr val="A3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0996" y="2141413"/>
            <a:ext cx="236858" cy="78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9835" y="2275954"/>
            <a:ext cx="550545" cy="78105"/>
          </a:xfrm>
          <a:custGeom>
            <a:avLst/>
            <a:gdLst/>
            <a:ahLst/>
            <a:cxnLst/>
            <a:rect l="l" t="t" r="r" b="b"/>
            <a:pathLst>
              <a:path w="550545" h="78105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1" y="0"/>
                </a:lnTo>
                <a:lnTo>
                  <a:pt x="43656" y="2183"/>
                </a:lnTo>
                <a:lnTo>
                  <a:pt x="47923" y="6548"/>
                </a:lnTo>
                <a:lnTo>
                  <a:pt x="49902" y="8482"/>
                </a:lnTo>
                <a:lnTo>
                  <a:pt x="9524" y="8482"/>
                </a:lnTo>
                <a:lnTo>
                  <a:pt x="9524" y="37504"/>
                </a:lnTo>
                <a:lnTo>
                  <a:pt x="49798" y="37504"/>
                </a:lnTo>
                <a:lnTo>
                  <a:pt x="47774" y="39439"/>
                </a:lnTo>
                <a:lnTo>
                  <a:pt x="43408" y="43705"/>
                </a:lnTo>
                <a:lnTo>
                  <a:pt x="37703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550545" h="78105">
                <a:moveTo>
                  <a:pt x="49798" y="37504"/>
                </a:moveTo>
                <a:lnTo>
                  <a:pt x="34031" y="37504"/>
                </a:lnTo>
                <a:lnTo>
                  <a:pt x="37703" y="36165"/>
                </a:lnTo>
                <a:lnTo>
                  <a:pt x="43259" y="30807"/>
                </a:lnTo>
                <a:lnTo>
                  <a:pt x="44648" y="27285"/>
                </a:lnTo>
                <a:lnTo>
                  <a:pt x="44648" y="18553"/>
                </a:lnTo>
                <a:lnTo>
                  <a:pt x="43259" y="15080"/>
                </a:lnTo>
                <a:lnTo>
                  <a:pt x="40481" y="12501"/>
                </a:lnTo>
                <a:lnTo>
                  <a:pt x="37703" y="9822"/>
                </a:lnTo>
                <a:lnTo>
                  <a:pt x="34031" y="8482"/>
                </a:lnTo>
                <a:lnTo>
                  <a:pt x="49902" y="8482"/>
                </a:lnTo>
                <a:lnTo>
                  <a:pt x="52288" y="10814"/>
                </a:lnTo>
                <a:lnTo>
                  <a:pt x="54471" y="16271"/>
                </a:lnTo>
                <a:lnTo>
                  <a:pt x="54471" y="29666"/>
                </a:lnTo>
                <a:lnTo>
                  <a:pt x="52238" y="35172"/>
                </a:lnTo>
                <a:lnTo>
                  <a:pt x="49798" y="37504"/>
                </a:lnTo>
                <a:close/>
              </a:path>
              <a:path w="550545" h="78105">
                <a:moveTo>
                  <a:pt x="83685" y="29914"/>
                </a:moveTo>
                <a:lnTo>
                  <a:pt x="75280" y="29914"/>
                </a:lnTo>
                <a:lnTo>
                  <a:pt x="80439" y="23167"/>
                </a:lnTo>
                <a:lnTo>
                  <a:pt x="86591" y="19793"/>
                </a:lnTo>
                <a:lnTo>
                  <a:pt x="93735" y="19793"/>
                </a:lnTo>
                <a:lnTo>
                  <a:pt x="93735" y="28276"/>
                </a:lnTo>
                <a:lnTo>
                  <a:pt x="87731" y="28276"/>
                </a:lnTo>
                <a:lnTo>
                  <a:pt x="84855" y="29219"/>
                </a:lnTo>
                <a:lnTo>
                  <a:pt x="83685" y="29914"/>
                </a:lnTo>
                <a:close/>
              </a:path>
              <a:path w="550545" h="78105">
                <a:moveTo>
                  <a:pt x="75280" y="76199"/>
                </a:moveTo>
                <a:lnTo>
                  <a:pt x="66796" y="76199"/>
                </a:lnTo>
                <a:lnTo>
                  <a:pt x="66796" y="20984"/>
                </a:lnTo>
                <a:lnTo>
                  <a:pt x="75280" y="20984"/>
                </a:lnTo>
                <a:lnTo>
                  <a:pt x="75280" y="29914"/>
                </a:lnTo>
                <a:lnTo>
                  <a:pt x="83685" y="29914"/>
                </a:lnTo>
                <a:lnTo>
                  <a:pt x="81679" y="31104"/>
                </a:lnTo>
                <a:lnTo>
                  <a:pt x="78603" y="32989"/>
                </a:lnTo>
                <a:lnTo>
                  <a:pt x="76471" y="34974"/>
                </a:lnTo>
                <a:lnTo>
                  <a:pt x="75280" y="37057"/>
                </a:lnTo>
                <a:lnTo>
                  <a:pt x="75280" y="76199"/>
                </a:lnTo>
                <a:close/>
              </a:path>
              <a:path w="550545" h="78105">
                <a:moveTo>
                  <a:pt x="93735" y="28723"/>
                </a:moveTo>
                <a:lnTo>
                  <a:pt x="90312" y="28276"/>
                </a:lnTo>
                <a:lnTo>
                  <a:pt x="93735" y="28276"/>
                </a:lnTo>
                <a:lnTo>
                  <a:pt x="93735" y="28723"/>
                </a:lnTo>
                <a:close/>
              </a:path>
              <a:path w="550545" h="78105">
                <a:moveTo>
                  <a:pt x="136563" y="77539"/>
                </a:moveTo>
                <a:lnTo>
                  <a:pt x="120590" y="77539"/>
                </a:lnTo>
                <a:lnTo>
                  <a:pt x="113991" y="74811"/>
                </a:lnTo>
                <a:lnTo>
                  <a:pt x="108832" y="69353"/>
                </a:lnTo>
                <a:lnTo>
                  <a:pt x="103771" y="63896"/>
                </a:lnTo>
                <a:lnTo>
                  <a:pt x="101241" y="56951"/>
                </a:lnTo>
                <a:lnTo>
                  <a:pt x="101241" y="39984"/>
                </a:lnTo>
                <a:lnTo>
                  <a:pt x="103771" y="33039"/>
                </a:lnTo>
                <a:lnTo>
                  <a:pt x="108832" y="27681"/>
                </a:lnTo>
                <a:lnTo>
                  <a:pt x="113991" y="22323"/>
                </a:lnTo>
                <a:lnTo>
                  <a:pt x="120590" y="19645"/>
                </a:lnTo>
                <a:lnTo>
                  <a:pt x="136563" y="19645"/>
                </a:lnTo>
                <a:lnTo>
                  <a:pt x="143062" y="22323"/>
                </a:lnTo>
                <a:lnTo>
                  <a:pt x="147701" y="27235"/>
                </a:lnTo>
                <a:lnTo>
                  <a:pt x="123268" y="27235"/>
                </a:lnTo>
                <a:lnTo>
                  <a:pt x="118853" y="29219"/>
                </a:lnTo>
                <a:lnTo>
                  <a:pt x="111908" y="37156"/>
                </a:lnTo>
                <a:lnTo>
                  <a:pt x="110171" y="42267"/>
                </a:lnTo>
                <a:lnTo>
                  <a:pt x="110171" y="54867"/>
                </a:lnTo>
                <a:lnTo>
                  <a:pt x="111858" y="60027"/>
                </a:lnTo>
                <a:lnTo>
                  <a:pt x="115231" y="63995"/>
                </a:lnTo>
                <a:lnTo>
                  <a:pt x="118704" y="67964"/>
                </a:lnTo>
                <a:lnTo>
                  <a:pt x="123169" y="69948"/>
                </a:lnTo>
                <a:lnTo>
                  <a:pt x="147570" y="69948"/>
                </a:lnTo>
                <a:lnTo>
                  <a:pt x="143062" y="74811"/>
                </a:lnTo>
                <a:lnTo>
                  <a:pt x="136563" y="77539"/>
                </a:lnTo>
                <a:close/>
              </a:path>
              <a:path w="550545" h="78105">
                <a:moveTo>
                  <a:pt x="147570" y="69948"/>
                </a:moveTo>
                <a:lnTo>
                  <a:pt x="133885" y="69948"/>
                </a:lnTo>
                <a:lnTo>
                  <a:pt x="138250" y="67964"/>
                </a:lnTo>
                <a:lnTo>
                  <a:pt x="141807" y="63896"/>
                </a:lnTo>
                <a:lnTo>
                  <a:pt x="145195" y="59928"/>
                </a:lnTo>
                <a:lnTo>
                  <a:pt x="146899" y="54867"/>
                </a:lnTo>
                <a:lnTo>
                  <a:pt x="146898" y="42267"/>
                </a:lnTo>
                <a:lnTo>
                  <a:pt x="145195" y="37306"/>
                </a:lnTo>
                <a:lnTo>
                  <a:pt x="141723" y="33337"/>
                </a:lnTo>
                <a:lnTo>
                  <a:pt x="138250" y="29269"/>
                </a:lnTo>
                <a:lnTo>
                  <a:pt x="133885" y="27235"/>
                </a:lnTo>
                <a:lnTo>
                  <a:pt x="147701" y="27235"/>
                </a:lnTo>
                <a:lnTo>
                  <a:pt x="153281" y="33039"/>
                </a:lnTo>
                <a:lnTo>
                  <a:pt x="155862" y="39984"/>
                </a:lnTo>
                <a:lnTo>
                  <a:pt x="155862" y="56951"/>
                </a:lnTo>
                <a:lnTo>
                  <a:pt x="153281" y="63896"/>
                </a:lnTo>
                <a:lnTo>
                  <a:pt x="147570" y="69948"/>
                </a:lnTo>
                <a:close/>
              </a:path>
              <a:path w="550545" h="78105">
                <a:moveTo>
                  <a:pt x="194005" y="76199"/>
                </a:moveTo>
                <a:lnTo>
                  <a:pt x="184630" y="76199"/>
                </a:lnTo>
                <a:lnTo>
                  <a:pt x="161561" y="20984"/>
                </a:lnTo>
                <a:lnTo>
                  <a:pt x="170938" y="20984"/>
                </a:lnTo>
                <a:lnTo>
                  <a:pt x="189243" y="66228"/>
                </a:lnTo>
                <a:lnTo>
                  <a:pt x="198145" y="66228"/>
                </a:lnTo>
                <a:lnTo>
                  <a:pt x="194005" y="76199"/>
                </a:lnTo>
                <a:close/>
              </a:path>
              <a:path w="550545" h="78105">
                <a:moveTo>
                  <a:pt x="198145" y="66228"/>
                </a:moveTo>
                <a:lnTo>
                  <a:pt x="189243" y="66228"/>
                </a:lnTo>
                <a:lnTo>
                  <a:pt x="207549" y="20984"/>
                </a:lnTo>
                <a:lnTo>
                  <a:pt x="216925" y="20984"/>
                </a:lnTo>
                <a:lnTo>
                  <a:pt x="198145" y="66228"/>
                </a:lnTo>
                <a:close/>
              </a:path>
              <a:path w="550545" h="78105">
                <a:moveTo>
                  <a:pt x="231658" y="13096"/>
                </a:moveTo>
                <a:lnTo>
                  <a:pt x="228582" y="13096"/>
                </a:lnTo>
                <a:lnTo>
                  <a:pt x="227243" y="12551"/>
                </a:lnTo>
                <a:lnTo>
                  <a:pt x="226052" y="11459"/>
                </a:lnTo>
                <a:lnTo>
                  <a:pt x="224961" y="10367"/>
                </a:lnTo>
                <a:lnTo>
                  <a:pt x="224415" y="9028"/>
                </a:lnTo>
                <a:lnTo>
                  <a:pt x="224415" y="5854"/>
                </a:lnTo>
                <a:lnTo>
                  <a:pt x="224961" y="4464"/>
                </a:lnTo>
                <a:lnTo>
                  <a:pt x="226052" y="3273"/>
                </a:lnTo>
                <a:lnTo>
                  <a:pt x="227243" y="2083"/>
                </a:lnTo>
                <a:lnTo>
                  <a:pt x="228582" y="1487"/>
                </a:lnTo>
                <a:lnTo>
                  <a:pt x="231658" y="1487"/>
                </a:lnTo>
                <a:lnTo>
                  <a:pt x="232997" y="2083"/>
                </a:lnTo>
                <a:lnTo>
                  <a:pt x="234088" y="3273"/>
                </a:lnTo>
                <a:lnTo>
                  <a:pt x="235279" y="4464"/>
                </a:lnTo>
                <a:lnTo>
                  <a:pt x="235874" y="5854"/>
                </a:lnTo>
                <a:lnTo>
                  <a:pt x="235874" y="9028"/>
                </a:lnTo>
                <a:lnTo>
                  <a:pt x="235279" y="10367"/>
                </a:lnTo>
                <a:lnTo>
                  <a:pt x="234088" y="11459"/>
                </a:lnTo>
                <a:lnTo>
                  <a:pt x="232997" y="12551"/>
                </a:lnTo>
                <a:lnTo>
                  <a:pt x="231658" y="13096"/>
                </a:lnTo>
                <a:close/>
              </a:path>
              <a:path w="550545" h="78105">
                <a:moveTo>
                  <a:pt x="234386" y="76199"/>
                </a:moveTo>
                <a:lnTo>
                  <a:pt x="225903" y="76199"/>
                </a:lnTo>
                <a:lnTo>
                  <a:pt x="225903" y="20984"/>
                </a:lnTo>
                <a:lnTo>
                  <a:pt x="234386" y="20984"/>
                </a:lnTo>
                <a:lnTo>
                  <a:pt x="234386" y="76199"/>
                </a:lnTo>
                <a:close/>
              </a:path>
              <a:path w="550545" h="78105">
                <a:moveTo>
                  <a:pt x="288183" y="70543"/>
                </a:moveTo>
                <a:lnTo>
                  <a:pt x="273597" y="70543"/>
                </a:lnTo>
                <a:lnTo>
                  <a:pt x="276822" y="69651"/>
                </a:lnTo>
                <a:lnTo>
                  <a:pt x="279004" y="67865"/>
                </a:lnTo>
                <a:lnTo>
                  <a:pt x="281286" y="66079"/>
                </a:lnTo>
                <a:lnTo>
                  <a:pt x="282428" y="63846"/>
                </a:lnTo>
                <a:lnTo>
                  <a:pt x="282428" y="58687"/>
                </a:lnTo>
                <a:lnTo>
                  <a:pt x="259806" y="49808"/>
                </a:lnTo>
                <a:lnTo>
                  <a:pt x="255490" y="48022"/>
                </a:lnTo>
                <a:lnTo>
                  <a:pt x="252513" y="45540"/>
                </a:lnTo>
                <a:lnTo>
                  <a:pt x="249636" y="43060"/>
                </a:lnTo>
                <a:lnTo>
                  <a:pt x="248198" y="39737"/>
                </a:lnTo>
                <a:lnTo>
                  <a:pt x="248271" y="30758"/>
                </a:lnTo>
                <a:lnTo>
                  <a:pt x="250083" y="27086"/>
                </a:lnTo>
                <a:lnTo>
                  <a:pt x="257623" y="21133"/>
                </a:lnTo>
                <a:lnTo>
                  <a:pt x="262634" y="19645"/>
                </a:lnTo>
                <a:lnTo>
                  <a:pt x="277119" y="19645"/>
                </a:lnTo>
                <a:lnTo>
                  <a:pt x="283916" y="22323"/>
                </a:lnTo>
                <a:lnTo>
                  <a:pt x="288233" y="26640"/>
                </a:lnTo>
                <a:lnTo>
                  <a:pt x="265015" y="26640"/>
                </a:lnTo>
                <a:lnTo>
                  <a:pt x="261989" y="27483"/>
                </a:lnTo>
                <a:lnTo>
                  <a:pt x="259806" y="29170"/>
                </a:lnTo>
                <a:lnTo>
                  <a:pt x="257623" y="30758"/>
                </a:lnTo>
                <a:lnTo>
                  <a:pt x="256532" y="32791"/>
                </a:lnTo>
                <a:lnTo>
                  <a:pt x="256532" y="37455"/>
                </a:lnTo>
                <a:lnTo>
                  <a:pt x="257772" y="39191"/>
                </a:lnTo>
                <a:lnTo>
                  <a:pt x="262733" y="41770"/>
                </a:lnTo>
                <a:lnTo>
                  <a:pt x="267248" y="43110"/>
                </a:lnTo>
                <a:lnTo>
                  <a:pt x="273796" y="44499"/>
                </a:lnTo>
                <a:lnTo>
                  <a:pt x="279352" y="45789"/>
                </a:lnTo>
                <a:lnTo>
                  <a:pt x="283569" y="47773"/>
                </a:lnTo>
                <a:lnTo>
                  <a:pt x="286446" y="50452"/>
                </a:lnTo>
                <a:lnTo>
                  <a:pt x="289324" y="53032"/>
                </a:lnTo>
                <a:lnTo>
                  <a:pt x="290762" y="56505"/>
                </a:lnTo>
                <a:lnTo>
                  <a:pt x="290738" y="66079"/>
                </a:lnTo>
                <a:lnTo>
                  <a:pt x="288778" y="70098"/>
                </a:lnTo>
                <a:lnTo>
                  <a:pt x="288183" y="70543"/>
                </a:lnTo>
                <a:close/>
              </a:path>
              <a:path w="550545" h="78105">
                <a:moveTo>
                  <a:pt x="285256" y="33634"/>
                </a:moveTo>
                <a:lnTo>
                  <a:pt x="283569" y="31650"/>
                </a:lnTo>
                <a:lnTo>
                  <a:pt x="281286" y="30013"/>
                </a:lnTo>
                <a:lnTo>
                  <a:pt x="278409" y="28723"/>
                </a:lnTo>
                <a:lnTo>
                  <a:pt x="275632" y="27334"/>
                </a:lnTo>
                <a:lnTo>
                  <a:pt x="272456" y="26640"/>
                </a:lnTo>
                <a:lnTo>
                  <a:pt x="288233" y="26640"/>
                </a:lnTo>
                <a:lnTo>
                  <a:pt x="289274" y="27681"/>
                </a:lnTo>
                <a:lnTo>
                  <a:pt x="285256" y="33634"/>
                </a:lnTo>
                <a:close/>
              </a:path>
              <a:path w="550545" h="78105">
                <a:moveTo>
                  <a:pt x="275582" y="77539"/>
                </a:moveTo>
                <a:lnTo>
                  <a:pt x="259707" y="77539"/>
                </a:lnTo>
                <a:lnTo>
                  <a:pt x="252265" y="74661"/>
                </a:lnTo>
                <a:lnTo>
                  <a:pt x="246709" y="68907"/>
                </a:lnTo>
                <a:lnTo>
                  <a:pt x="251174" y="62656"/>
                </a:lnTo>
                <a:lnTo>
                  <a:pt x="253059" y="64839"/>
                </a:lnTo>
                <a:lnTo>
                  <a:pt x="255589" y="66724"/>
                </a:lnTo>
                <a:lnTo>
                  <a:pt x="258764" y="68312"/>
                </a:lnTo>
                <a:lnTo>
                  <a:pt x="262038" y="69800"/>
                </a:lnTo>
                <a:lnTo>
                  <a:pt x="265561" y="70543"/>
                </a:lnTo>
                <a:lnTo>
                  <a:pt x="288183" y="70543"/>
                </a:lnTo>
                <a:lnTo>
                  <a:pt x="280840" y="76051"/>
                </a:lnTo>
                <a:lnTo>
                  <a:pt x="275582" y="77539"/>
                </a:lnTo>
                <a:close/>
              </a:path>
              <a:path w="550545" h="78105">
                <a:moveTo>
                  <a:pt x="310524" y="13096"/>
                </a:moveTo>
                <a:lnTo>
                  <a:pt x="307449" y="13096"/>
                </a:lnTo>
                <a:lnTo>
                  <a:pt x="306110" y="12551"/>
                </a:lnTo>
                <a:lnTo>
                  <a:pt x="304919" y="11459"/>
                </a:lnTo>
                <a:lnTo>
                  <a:pt x="303827" y="10367"/>
                </a:lnTo>
                <a:lnTo>
                  <a:pt x="303282" y="9028"/>
                </a:lnTo>
                <a:lnTo>
                  <a:pt x="303282" y="5854"/>
                </a:lnTo>
                <a:lnTo>
                  <a:pt x="303827" y="4464"/>
                </a:lnTo>
                <a:lnTo>
                  <a:pt x="304919" y="3273"/>
                </a:lnTo>
                <a:lnTo>
                  <a:pt x="306110" y="2083"/>
                </a:lnTo>
                <a:lnTo>
                  <a:pt x="307449" y="1487"/>
                </a:lnTo>
                <a:lnTo>
                  <a:pt x="310524" y="1487"/>
                </a:lnTo>
                <a:lnTo>
                  <a:pt x="311865" y="2083"/>
                </a:lnTo>
                <a:lnTo>
                  <a:pt x="312956" y="3273"/>
                </a:lnTo>
                <a:lnTo>
                  <a:pt x="314147" y="4464"/>
                </a:lnTo>
                <a:lnTo>
                  <a:pt x="314742" y="5854"/>
                </a:lnTo>
                <a:lnTo>
                  <a:pt x="314742" y="9028"/>
                </a:lnTo>
                <a:lnTo>
                  <a:pt x="314147" y="10367"/>
                </a:lnTo>
                <a:lnTo>
                  <a:pt x="312956" y="11459"/>
                </a:lnTo>
                <a:lnTo>
                  <a:pt x="311865" y="12551"/>
                </a:lnTo>
                <a:lnTo>
                  <a:pt x="310524" y="13096"/>
                </a:lnTo>
                <a:close/>
              </a:path>
              <a:path w="550545" h="78105">
                <a:moveTo>
                  <a:pt x="313253" y="76199"/>
                </a:moveTo>
                <a:lnTo>
                  <a:pt x="304770" y="76199"/>
                </a:lnTo>
                <a:lnTo>
                  <a:pt x="304770" y="20984"/>
                </a:lnTo>
                <a:lnTo>
                  <a:pt x="313253" y="20984"/>
                </a:lnTo>
                <a:lnTo>
                  <a:pt x="313253" y="76199"/>
                </a:lnTo>
                <a:close/>
              </a:path>
              <a:path w="550545" h="78105">
                <a:moveTo>
                  <a:pt x="362536" y="77539"/>
                </a:moveTo>
                <a:lnTo>
                  <a:pt x="346561" y="77539"/>
                </a:lnTo>
                <a:lnTo>
                  <a:pt x="339963" y="74811"/>
                </a:lnTo>
                <a:lnTo>
                  <a:pt x="334804" y="69353"/>
                </a:lnTo>
                <a:lnTo>
                  <a:pt x="329744" y="63896"/>
                </a:lnTo>
                <a:lnTo>
                  <a:pt x="327213" y="56951"/>
                </a:lnTo>
                <a:lnTo>
                  <a:pt x="327213" y="39984"/>
                </a:lnTo>
                <a:lnTo>
                  <a:pt x="329744" y="33039"/>
                </a:lnTo>
                <a:lnTo>
                  <a:pt x="334804" y="27681"/>
                </a:lnTo>
                <a:lnTo>
                  <a:pt x="339963" y="22323"/>
                </a:lnTo>
                <a:lnTo>
                  <a:pt x="346561" y="19645"/>
                </a:lnTo>
                <a:lnTo>
                  <a:pt x="362536" y="19645"/>
                </a:lnTo>
                <a:lnTo>
                  <a:pt x="369034" y="22323"/>
                </a:lnTo>
                <a:lnTo>
                  <a:pt x="373673" y="27235"/>
                </a:lnTo>
                <a:lnTo>
                  <a:pt x="349240" y="27235"/>
                </a:lnTo>
                <a:lnTo>
                  <a:pt x="344825" y="29219"/>
                </a:lnTo>
                <a:lnTo>
                  <a:pt x="337879" y="37156"/>
                </a:lnTo>
                <a:lnTo>
                  <a:pt x="336143" y="42267"/>
                </a:lnTo>
                <a:lnTo>
                  <a:pt x="336143" y="54867"/>
                </a:lnTo>
                <a:lnTo>
                  <a:pt x="337830" y="60027"/>
                </a:lnTo>
                <a:lnTo>
                  <a:pt x="341203" y="63995"/>
                </a:lnTo>
                <a:lnTo>
                  <a:pt x="344676" y="67964"/>
                </a:lnTo>
                <a:lnTo>
                  <a:pt x="349141" y="69948"/>
                </a:lnTo>
                <a:lnTo>
                  <a:pt x="373542" y="69948"/>
                </a:lnTo>
                <a:lnTo>
                  <a:pt x="369034" y="74811"/>
                </a:lnTo>
                <a:lnTo>
                  <a:pt x="362536" y="77539"/>
                </a:lnTo>
                <a:close/>
              </a:path>
              <a:path w="550545" h="78105">
                <a:moveTo>
                  <a:pt x="373542" y="69948"/>
                </a:moveTo>
                <a:lnTo>
                  <a:pt x="359856" y="69948"/>
                </a:lnTo>
                <a:lnTo>
                  <a:pt x="364222" y="67964"/>
                </a:lnTo>
                <a:lnTo>
                  <a:pt x="367779" y="63896"/>
                </a:lnTo>
                <a:lnTo>
                  <a:pt x="371167" y="59928"/>
                </a:lnTo>
                <a:lnTo>
                  <a:pt x="372870" y="54867"/>
                </a:lnTo>
                <a:lnTo>
                  <a:pt x="372869" y="42267"/>
                </a:lnTo>
                <a:lnTo>
                  <a:pt x="371167" y="37306"/>
                </a:lnTo>
                <a:lnTo>
                  <a:pt x="367694" y="33337"/>
                </a:lnTo>
                <a:lnTo>
                  <a:pt x="364221" y="29269"/>
                </a:lnTo>
                <a:lnTo>
                  <a:pt x="359856" y="27235"/>
                </a:lnTo>
                <a:lnTo>
                  <a:pt x="373673" y="27235"/>
                </a:lnTo>
                <a:lnTo>
                  <a:pt x="379254" y="33039"/>
                </a:lnTo>
                <a:lnTo>
                  <a:pt x="381833" y="39984"/>
                </a:lnTo>
                <a:lnTo>
                  <a:pt x="381833" y="56951"/>
                </a:lnTo>
                <a:lnTo>
                  <a:pt x="379254" y="63896"/>
                </a:lnTo>
                <a:lnTo>
                  <a:pt x="373542" y="69948"/>
                </a:lnTo>
                <a:close/>
              </a:path>
              <a:path w="550545" h="78105">
                <a:moveTo>
                  <a:pt x="412883" y="29021"/>
                </a:moveTo>
                <a:lnTo>
                  <a:pt x="404351" y="29021"/>
                </a:lnTo>
                <a:lnTo>
                  <a:pt x="406732" y="26243"/>
                </a:lnTo>
                <a:lnTo>
                  <a:pt x="409659" y="24010"/>
                </a:lnTo>
                <a:lnTo>
                  <a:pt x="413131" y="22323"/>
                </a:lnTo>
                <a:lnTo>
                  <a:pt x="416604" y="20537"/>
                </a:lnTo>
                <a:lnTo>
                  <a:pt x="420225" y="19645"/>
                </a:lnTo>
                <a:lnTo>
                  <a:pt x="435803" y="19645"/>
                </a:lnTo>
                <a:lnTo>
                  <a:pt x="441706" y="25598"/>
                </a:lnTo>
                <a:lnTo>
                  <a:pt x="441706" y="27235"/>
                </a:lnTo>
                <a:lnTo>
                  <a:pt x="417547" y="27235"/>
                </a:lnTo>
                <a:lnTo>
                  <a:pt x="414422" y="28128"/>
                </a:lnTo>
                <a:lnTo>
                  <a:pt x="412883" y="29021"/>
                </a:lnTo>
                <a:close/>
              </a:path>
              <a:path w="550545" h="78105">
                <a:moveTo>
                  <a:pt x="404351" y="76199"/>
                </a:moveTo>
                <a:lnTo>
                  <a:pt x="395867" y="76199"/>
                </a:lnTo>
                <a:lnTo>
                  <a:pt x="395867" y="20984"/>
                </a:lnTo>
                <a:lnTo>
                  <a:pt x="404351" y="20984"/>
                </a:lnTo>
                <a:lnTo>
                  <a:pt x="404351" y="29021"/>
                </a:lnTo>
                <a:lnTo>
                  <a:pt x="412883" y="29021"/>
                </a:lnTo>
                <a:lnTo>
                  <a:pt x="411345" y="29914"/>
                </a:lnTo>
                <a:lnTo>
                  <a:pt x="408270" y="31601"/>
                </a:lnTo>
                <a:lnTo>
                  <a:pt x="405938" y="33585"/>
                </a:lnTo>
                <a:lnTo>
                  <a:pt x="404351" y="35867"/>
                </a:lnTo>
                <a:lnTo>
                  <a:pt x="404351" y="76199"/>
                </a:lnTo>
                <a:close/>
              </a:path>
              <a:path w="550545" h="78105">
                <a:moveTo>
                  <a:pt x="441706" y="76199"/>
                </a:moveTo>
                <a:lnTo>
                  <a:pt x="433075" y="76199"/>
                </a:lnTo>
                <a:lnTo>
                  <a:pt x="433075" y="35172"/>
                </a:lnTo>
                <a:lnTo>
                  <a:pt x="431934" y="31848"/>
                </a:lnTo>
                <a:lnTo>
                  <a:pt x="429651" y="30062"/>
                </a:lnTo>
                <a:lnTo>
                  <a:pt x="427468" y="28177"/>
                </a:lnTo>
                <a:lnTo>
                  <a:pt x="424492" y="27235"/>
                </a:lnTo>
                <a:lnTo>
                  <a:pt x="441706" y="27235"/>
                </a:lnTo>
                <a:lnTo>
                  <a:pt x="441706" y="76199"/>
                </a:lnTo>
                <a:close/>
              </a:path>
              <a:path w="550545" h="78105">
                <a:moveTo>
                  <a:pt x="492731" y="77539"/>
                </a:moveTo>
                <a:lnTo>
                  <a:pt x="475367" y="77539"/>
                </a:lnTo>
                <a:lnTo>
                  <a:pt x="468570" y="74860"/>
                </a:lnTo>
                <a:lnTo>
                  <a:pt x="463312" y="69502"/>
                </a:lnTo>
                <a:lnTo>
                  <a:pt x="458153" y="64045"/>
                </a:lnTo>
                <a:lnTo>
                  <a:pt x="455573" y="57050"/>
                </a:lnTo>
                <a:lnTo>
                  <a:pt x="455573" y="40382"/>
                </a:lnTo>
                <a:lnTo>
                  <a:pt x="458153" y="33535"/>
                </a:lnTo>
                <a:lnTo>
                  <a:pt x="463312" y="27979"/>
                </a:lnTo>
                <a:lnTo>
                  <a:pt x="468570" y="22423"/>
                </a:lnTo>
                <a:lnTo>
                  <a:pt x="475069" y="19645"/>
                </a:lnTo>
                <a:lnTo>
                  <a:pt x="490746" y="19645"/>
                </a:lnTo>
                <a:lnTo>
                  <a:pt x="497145" y="22373"/>
                </a:lnTo>
                <a:lnTo>
                  <a:pt x="500947" y="26640"/>
                </a:lnTo>
                <a:lnTo>
                  <a:pt x="477599" y="26640"/>
                </a:lnTo>
                <a:lnTo>
                  <a:pt x="473333" y="28475"/>
                </a:lnTo>
                <a:lnTo>
                  <a:pt x="466487" y="35718"/>
                </a:lnTo>
                <a:lnTo>
                  <a:pt x="464751" y="40034"/>
                </a:lnTo>
                <a:lnTo>
                  <a:pt x="464651" y="45095"/>
                </a:lnTo>
                <a:lnTo>
                  <a:pt x="509299" y="45095"/>
                </a:lnTo>
                <a:lnTo>
                  <a:pt x="509299" y="51345"/>
                </a:lnTo>
                <a:lnTo>
                  <a:pt x="464651" y="51345"/>
                </a:lnTo>
                <a:lnTo>
                  <a:pt x="464949" y="57001"/>
                </a:lnTo>
                <a:lnTo>
                  <a:pt x="466983" y="61614"/>
                </a:lnTo>
                <a:lnTo>
                  <a:pt x="474524" y="68757"/>
                </a:lnTo>
                <a:lnTo>
                  <a:pt x="479088" y="70543"/>
                </a:lnTo>
                <a:lnTo>
                  <a:pt x="504117" y="70543"/>
                </a:lnTo>
                <a:lnTo>
                  <a:pt x="500023" y="74711"/>
                </a:lnTo>
                <a:lnTo>
                  <a:pt x="492731" y="77539"/>
                </a:lnTo>
                <a:close/>
              </a:path>
              <a:path w="550545" h="78105">
                <a:moveTo>
                  <a:pt x="509299" y="45095"/>
                </a:moveTo>
                <a:lnTo>
                  <a:pt x="500816" y="45095"/>
                </a:lnTo>
                <a:lnTo>
                  <a:pt x="500816" y="40034"/>
                </a:lnTo>
                <a:lnTo>
                  <a:pt x="499129" y="35718"/>
                </a:lnTo>
                <a:lnTo>
                  <a:pt x="495757" y="32146"/>
                </a:lnTo>
                <a:lnTo>
                  <a:pt x="492482" y="28475"/>
                </a:lnTo>
                <a:lnTo>
                  <a:pt x="488117" y="26640"/>
                </a:lnTo>
                <a:lnTo>
                  <a:pt x="500947" y="26640"/>
                </a:lnTo>
                <a:lnTo>
                  <a:pt x="506869" y="33287"/>
                </a:lnTo>
                <a:lnTo>
                  <a:pt x="509282" y="40382"/>
                </a:lnTo>
                <a:lnTo>
                  <a:pt x="509299" y="45095"/>
                </a:lnTo>
                <a:close/>
              </a:path>
              <a:path w="550545" h="78105">
                <a:moveTo>
                  <a:pt x="504117" y="70543"/>
                </a:moveTo>
                <a:lnTo>
                  <a:pt x="491192" y="70543"/>
                </a:lnTo>
                <a:lnTo>
                  <a:pt x="496898" y="68212"/>
                </a:lnTo>
                <a:lnTo>
                  <a:pt x="501561" y="63549"/>
                </a:lnTo>
                <a:lnTo>
                  <a:pt x="505579" y="69056"/>
                </a:lnTo>
                <a:lnTo>
                  <a:pt x="504117" y="70543"/>
                </a:lnTo>
                <a:close/>
              </a:path>
              <a:path w="550545" h="78105">
                <a:moveTo>
                  <a:pt x="540087" y="29914"/>
                </a:moveTo>
                <a:lnTo>
                  <a:pt x="531681" y="29914"/>
                </a:lnTo>
                <a:lnTo>
                  <a:pt x="536841" y="23167"/>
                </a:lnTo>
                <a:lnTo>
                  <a:pt x="542992" y="19793"/>
                </a:lnTo>
                <a:lnTo>
                  <a:pt x="550136" y="19793"/>
                </a:lnTo>
                <a:lnTo>
                  <a:pt x="550136" y="28276"/>
                </a:lnTo>
                <a:lnTo>
                  <a:pt x="544133" y="28276"/>
                </a:lnTo>
                <a:lnTo>
                  <a:pt x="541257" y="29219"/>
                </a:lnTo>
                <a:lnTo>
                  <a:pt x="540087" y="29914"/>
                </a:lnTo>
                <a:close/>
              </a:path>
              <a:path w="550545" h="78105">
                <a:moveTo>
                  <a:pt x="531681" y="76199"/>
                </a:moveTo>
                <a:lnTo>
                  <a:pt x="523198" y="76199"/>
                </a:lnTo>
                <a:lnTo>
                  <a:pt x="523198" y="20984"/>
                </a:lnTo>
                <a:lnTo>
                  <a:pt x="531681" y="20984"/>
                </a:lnTo>
                <a:lnTo>
                  <a:pt x="531681" y="29914"/>
                </a:lnTo>
                <a:lnTo>
                  <a:pt x="540087" y="29914"/>
                </a:lnTo>
                <a:lnTo>
                  <a:pt x="538081" y="31104"/>
                </a:lnTo>
                <a:lnTo>
                  <a:pt x="535005" y="32989"/>
                </a:lnTo>
                <a:lnTo>
                  <a:pt x="532872" y="34974"/>
                </a:lnTo>
                <a:lnTo>
                  <a:pt x="531681" y="37057"/>
                </a:lnTo>
                <a:lnTo>
                  <a:pt x="531681" y="76199"/>
                </a:lnTo>
                <a:close/>
              </a:path>
              <a:path w="550545" h="78105">
                <a:moveTo>
                  <a:pt x="550136" y="28723"/>
                </a:moveTo>
                <a:lnTo>
                  <a:pt x="546713" y="28276"/>
                </a:lnTo>
                <a:lnTo>
                  <a:pt x="550136" y="28276"/>
                </a:lnTo>
                <a:lnTo>
                  <a:pt x="550136" y="2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3813" y="3396575"/>
            <a:ext cx="607198" cy="602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02130" y="3217977"/>
            <a:ext cx="199373" cy="840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33837" y="3993667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3837" y="3993667"/>
            <a:ext cx="607695" cy="179705"/>
          </a:xfrm>
          <a:custGeom>
            <a:avLst/>
            <a:gdLst/>
            <a:ahLst/>
            <a:cxnLst/>
            <a:rect l="l" t="t" r="r" b="b"/>
            <a:pathLst>
              <a:path w="607695" h="179704">
                <a:moveTo>
                  <a:pt x="0" y="0"/>
                </a:moveTo>
                <a:lnTo>
                  <a:pt x="607198" y="0"/>
                </a:lnTo>
                <a:lnTo>
                  <a:pt x="607198" y="179699"/>
                </a:lnTo>
                <a:lnTo>
                  <a:pt x="0" y="179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26626" y="4049196"/>
            <a:ext cx="221293" cy="711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41414" y="2699619"/>
            <a:ext cx="712470" cy="1270"/>
          </a:xfrm>
          <a:custGeom>
            <a:avLst/>
            <a:gdLst/>
            <a:ahLst/>
            <a:cxnLst/>
            <a:rect l="l" t="t" r="r" b="b"/>
            <a:pathLst>
              <a:path w="712470" h="1269">
                <a:moveTo>
                  <a:pt x="0" y="0"/>
                </a:moveTo>
                <a:lnTo>
                  <a:pt x="712348" y="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3738" y="26847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9" y="0"/>
                </a:lnTo>
                <a:lnTo>
                  <a:pt x="43249" y="1577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53738" y="26847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49" y="15774"/>
                </a:lnTo>
                <a:lnTo>
                  <a:pt x="49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0310" y="2445417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255149" y="510301"/>
                </a:moveTo>
                <a:lnTo>
                  <a:pt x="209283" y="506191"/>
                </a:lnTo>
                <a:lnTo>
                  <a:pt x="166115" y="494339"/>
                </a:lnTo>
                <a:lnTo>
                  <a:pt x="126366" y="475468"/>
                </a:lnTo>
                <a:lnTo>
                  <a:pt x="90755" y="450296"/>
                </a:lnTo>
                <a:lnTo>
                  <a:pt x="60004" y="419545"/>
                </a:lnTo>
                <a:lnTo>
                  <a:pt x="34833" y="383935"/>
                </a:lnTo>
                <a:lnTo>
                  <a:pt x="15961" y="344185"/>
                </a:lnTo>
                <a:lnTo>
                  <a:pt x="4110" y="301017"/>
                </a:lnTo>
                <a:lnTo>
                  <a:pt x="0" y="255151"/>
                </a:lnTo>
                <a:lnTo>
                  <a:pt x="4110" y="209285"/>
                </a:lnTo>
                <a:lnTo>
                  <a:pt x="15961" y="166117"/>
                </a:lnTo>
                <a:lnTo>
                  <a:pt x="34833" y="126368"/>
                </a:lnTo>
                <a:lnTo>
                  <a:pt x="60004" y="90757"/>
                </a:lnTo>
                <a:lnTo>
                  <a:pt x="90755" y="60005"/>
                </a:lnTo>
                <a:lnTo>
                  <a:pt x="126366" y="34833"/>
                </a:lnTo>
                <a:lnTo>
                  <a:pt x="166115" y="15962"/>
                </a:lnTo>
                <a:lnTo>
                  <a:pt x="209283" y="4110"/>
                </a:lnTo>
                <a:lnTo>
                  <a:pt x="255149" y="0"/>
                </a:lnTo>
                <a:lnTo>
                  <a:pt x="305162" y="4947"/>
                </a:lnTo>
                <a:lnTo>
                  <a:pt x="352796" y="19421"/>
                </a:lnTo>
                <a:lnTo>
                  <a:pt x="396712" y="42866"/>
                </a:lnTo>
                <a:lnTo>
                  <a:pt x="435574" y="74727"/>
                </a:lnTo>
                <a:lnTo>
                  <a:pt x="467436" y="113588"/>
                </a:lnTo>
                <a:lnTo>
                  <a:pt x="490880" y="157505"/>
                </a:lnTo>
                <a:lnTo>
                  <a:pt x="505352" y="205139"/>
                </a:lnTo>
                <a:lnTo>
                  <a:pt x="510298" y="255151"/>
                </a:lnTo>
                <a:lnTo>
                  <a:pt x="506188" y="301017"/>
                </a:lnTo>
                <a:lnTo>
                  <a:pt x="494337" y="344185"/>
                </a:lnTo>
                <a:lnTo>
                  <a:pt x="475465" y="383935"/>
                </a:lnTo>
                <a:lnTo>
                  <a:pt x="450294" y="419545"/>
                </a:lnTo>
                <a:lnTo>
                  <a:pt x="419542" y="450296"/>
                </a:lnTo>
                <a:lnTo>
                  <a:pt x="383932" y="475468"/>
                </a:lnTo>
                <a:lnTo>
                  <a:pt x="344183" y="494339"/>
                </a:lnTo>
                <a:lnTo>
                  <a:pt x="301015" y="506191"/>
                </a:lnTo>
                <a:lnTo>
                  <a:pt x="255149" y="510301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00461" y="2666240"/>
            <a:ext cx="119410" cy="69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52111" y="2700569"/>
            <a:ext cx="391160" cy="0"/>
          </a:xfrm>
          <a:custGeom>
            <a:avLst/>
            <a:gdLst/>
            <a:ahLst/>
            <a:cxnLst/>
            <a:rect l="l" t="t" r="r" b="b"/>
            <a:pathLst>
              <a:path w="391159">
                <a:moveTo>
                  <a:pt x="0" y="0"/>
                </a:moveTo>
                <a:lnTo>
                  <a:pt x="3910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43160" y="26848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3160" y="26848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1036" y="2988468"/>
            <a:ext cx="1014730" cy="1095375"/>
          </a:xfrm>
          <a:custGeom>
            <a:avLst/>
            <a:gdLst/>
            <a:ahLst/>
            <a:cxnLst/>
            <a:rect l="l" t="t" r="r" b="b"/>
            <a:pathLst>
              <a:path w="1014729" h="1095375">
                <a:moveTo>
                  <a:pt x="0" y="1095047"/>
                </a:moveTo>
                <a:lnTo>
                  <a:pt x="1014297" y="1095047"/>
                </a:lnTo>
                <a:lnTo>
                  <a:pt x="10142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44610" y="2969744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4">
                <a:moveTo>
                  <a:pt x="0" y="29424"/>
                </a:moveTo>
                <a:lnTo>
                  <a:pt x="10724" y="0"/>
                </a:lnTo>
                <a:lnTo>
                  <a:pt x="17534" y="18724"/>
                </a:lnTo>
                <a:lnTo>
                  <a:pt x="10724" y="18724"/>
                </a:lnTo>
                <a:lnTo>
                  <a:pt x="0" y="29424"/>
                </a:lnTo>
                <a:close/>
              </a:path>
              <a:path w="21590" h="29844">
                <a:moveTo>
                  <a:pt x="21424" y="29424"/>
                </a:moveTo>
                <a:lnTo>
                  <a:pt x="10724" y="18724"/>
                </a:lnTo>
                <a:lnTo>
                  <a:pt x="17534" y="18724"/>
                </a:lnTo>
                <a:lnTo>
                  <a:pt x="21424" y="29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44609" y="2969743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4">
                <a:moveTo>
                  <a:pt x="10724" y="18724"/>
                </a:moveTo>
                <a:lnTo>
                  <a:pt x="21424" y="29424"/>
                </a:lnTo>
                <a:lnTo>
                  <a:pt x="10724" y="0"/>
                </a:lnTo>
                <a:lnTo>
                  <a:pt x="0" y="29424"/>
                </a:lnTo>
                <a:lnTo>
                  <a:pt x="10724" y="18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217" y="2915581"/>
            <a:ext cx="1141197" cy="13084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3845" y="2543306"/>
            <a:ext cx="440690" cy="95885"/>
          </a:xfrm>
          <a:custGeom>
            <a:avLst/>
            <a:gdLst/>
            <a:ahLst/>
            <a:cxnLst/>
            <a:rect l="l" t="t" r="r" b="b"/>
            <a:pathLst>
              <a:path w="440689" h="95885">
                <a:moveTo>
                  <a:pt x="16568" y="27681"/>
                </a:moveTo>
                <a:lnTo>
                  <a:pt x="8483" y="27681"/>
                </a:lnTo>
                <a:lnTo>
                  <a:pt x="10467" y="24903"/>
                </a:lnTo>
                <a:lnTo>
                  <a:pt x="13096" y="22621"/>
                </a:lnTo>
                <a:lnTo>
                  <a:pt x="19644" y="19049"/>
                </a:lnTo>
                <a:lnTo>
                  <a:pt x="23217" y="18156"/>
                </a:lnTo>
                <a:lnTo>
                  <a:pt x="34527" y="18156"/>
                </a:lnTo>
                <a:lnTo>
                  <a:pt x="40480" y="20735"/>
                </a:lnTo>
                <a:lnTo>
                  <a:pt x="44817" y="25746"/>
                </a:lnTo>
                <a:lnTo>
                  <a:pt x="21530" y="25746"/>
                </a:lnTo>
                <a:lnTo>
                  <a:pt x="18305" y="26639"/>
                </a:lnTo>
                <a:lnTo>
                  <a:pt x="16568" y="27681"/>
                </a:lnTo>
                <a:close/>
              </a:path>
              <a:path w="440689" h="95885">
                <a:moveTo>
                  <a:pt x="8483" y="95695"/>
                </a:moveTo>
                <a:lnTo>
                  <a:pt x="0" y="95695"/>
                </a:lnTo>
                <a:lnTo>
                  <a:pt x="0" y="19495"/>
                </a:lnTo>
                <a:lnTo>
                  <a:pt x="8483" y="19495"/>
                </a:lnTo>
                <a:lnTo>
                  <a:pt x="8483" y="27681"/>
                </a:lnTo>
                <a:lnTo>
                  <a:pt x="16568" y="27681"/>
                </a:lnTo>
                <a:lnTo>
                  <a:pt x="15329" y="28425"/>
                </a:lnTo>
                <a:lnTo>
                  <a:pt x="12352" y="30112"/>
                </a:lnTo>
                <a:lnTo>
                  <a:pt x="10070" y="32146"/>
                </a:lnTo>
                <a:lnTo>
                  <a:pt x="8483" y="34528"/>
                </a:lnTo>
                <a:lnTo>
                  <a:pt x="8483" y="59531"/>
                </a:lnTo>
                <a:lnTo>
                  <a:pt x="10070" y="61912"/>
                </a:lnTo>
                <a:lnTo>
                  <a:pt x="12352" y="63995"/>
                </a:lnTo>
                <a:lnTo>
                  <a:pt x="16321" y="66376"/>
                </a:lnTo>
                <a:lnTo>
                  <a:pt x="8483" y="66376"/>
                </a:lnTo>
                <a:lnTo>
                  <a:pt x="8483" y="95695"/>
                </a:lnTo>
                <a:close/>
              </a:path>
              <a:path w="440689" h="95885">
                <a:moveTo>
                  <a:pt x="44841" y="68460"/>
                </a:moveTo>
                <a:lnTo>
                  <a:pt x="30360" y="68460"/>
                </a:lnTo>
                <a:lnTo>
                  <a:pt x="34627" y="66525"/>
                </a:lnTo>
                <a:lnTo>
                  <a:pt x="41076" y="58687"/>
                </a:lnTo>
                <a:lnTo>
                  <a:pt x="42713" y="53478"/>
                </a:lnTo>
                <a:lnTo>
                  <a:pt x="42713" y="40679"/>
                </a:lnTo>
                <a:lnTo>
                  <a:pt x="41076" y="35569"/>
                </a:lnTo>
                <a:lnTo>
                  <a:pt x="37802" y="31700"/>
                </a:lnTo>
                <a:lnTo>
                  <a:pt x="34627" y="27731"/>
                </a:lnTo>
                <a:lnTo>
                  <a:pt x="30360" y="25746"/>
                </a:lnTo>
                <a:lnTo>
                  <a:pt x="44817" y="25746"/>
                </a:lnTo>
                <a:lnTo>
                  <a:pt x="49510" y="31055"/>
                </a:lnTo>
                <a:lnTo>
                  <a:pt x="51792" y="38099"/>
                </a:lnTo>
                <a:lnTo>
                  <a:pt x="51792" y="55859"/>
                </a:lnTo>
                <a:lnTo>
                  <a:pt x="49559" y="62903"/>
                </a:lnTo>
                <a:lnTo>
                  <a:pt x="44841" y="68460"/>
                </a:lnTo>
                <a:close/>
              </a:path>
              <a:path w="440689" h="95885">
                <a:moveTo>
                  <a:pt x="34627" y="76050"/>
                </a:moveTo>
                <a:lnTo>
                  <a:pt x="19248" y="76050"/>
                </a:lnTo>
                <a:lnTo>
                  <a:pt x="13046" y="72826"/>
                </a:lnTo>
                <a:lnTo>
                  <a:pt x="8483" y="66376"/>
                </a:lnTo>
                <a:lnTo>
                  <a:pt x="16321" y="66376"/>
                </a:lnTo>
                <a:lnTo>
                  <a:pt x="18305" y="67567"/>
                </a:lnTo>
                <a:lnTo>
                  <a:pt x="21530" y="68460"/>
                </a:lnTo>
                <a:lnTo>
                  <a:pt x="44841" y="68460"/>
                </a:lnTo>
                <a:lnTo>
                  <a:pt x="40630" y="73421"/>
                </a:lnTo>
                <a:lnTo>
                  <a:pt x="34627" y="76050"/>
                </a:lnTo>
                <a:close/>
              </a:path>
              <a:path w="440689" h="95885">
                <a:moveTo>
                  <a:pt x="82267" y="28425"/>
                </a:moveTo>
                <a:lnTo>
                  <a:pt x="73862" y="28425"/>
                </a:lnTo>
                <a:lnTo>
                  <a:pt x="79022" y="21678"/>
                </a:lnTo>
                <a:lnTo>
                  <a:pt x="85173" y="18305"/>
                </a:lnTo>
                <a:lnTo>
                  <a:pt x="92317" y="18305"/>
                </a:lnTo>
                <a:lnTo>
                  <a:pt x="92317" y="26789"/>
                </a:lnTo>
                <a:lnTo>
                  <a:pt x="86314" y="26789"/>
                </a:lnTo>
                <a:lnTo>
                  <a:pt x="83437" y="27731"/>
                </a:lnTo>
                <a:lnTo>
                  <a:pt x="82267" y="28425"/>
                </a:lnTo>
                <a:close/>
              </a:path>
              <a:path w="440689" h="95885">
                <a:moveTo>
                  <a:pt x="73862" y="74711"/>
                </a:moveTo>
                <a:lnTo>
                  <a:pt x="65379" y="74711"/>
                </a:lnTo>
                <a:lnTo>
                  <a:pt x="65379" y="19495"/>
                </a:lnTo>
                <a:lnTo>
                  <a:pt x="73862" y="19495"/>
                </a:lnTo>
                <a:lnTo>
                  <a:pt x="73862" y="28425"/>
                </a:lnTo>
                <a:lnTo>
                  <a:pt x="82267" y="28425"/>
                </a:lnTo>
                <a:lnTo>
                  <a:pt x="80262" y="29616"/>
                </a:lnTo>
                <a:lnTo>
                  <a:pt x="77187" y="31501"/>
                </a:lnTo>
                <a:lnTo>
                  <a:pt x="75053" y="33486"/>
                </a:lnTo>
                <a:lnTo>
                  <a:pt x="73862" y="35569"/>
                </a:lnTo>
                <a:lnTo>
                  <a:pt x="73862" y="74711"/>
                </a:lnTo>
                <a:close/>
              </a:path>
              <a:path w="440689" h="95885">
                <a:moveTo>
                  <a:pt x="92317" y="27234"/>
                </a:moveTo>
                <a:lnTo>
                  <a:pt x="88894" y="26789"/>
                </a:lnTo>
                <a:lnTo>
                  <a:pt x="92317" y="26789"/>
                </a:lnTo>
                <a:lnTo>
                  <a:pt x="92317" y="27234"/>
                </a:lnTo>
                <a:close/>
              </a:path>
              <a:path w="440689" h="95885">
                <a:moveTo>
                  <a:pt x="135146" y="76050"/>
                </a:moveTo>
                <a:lnTo>
                  <a:pt x="119172" y="76050"/>
                </a:lnTo>
                <a:lnTo>
                  <a:pt x="112574" y="73322"/>
                </a:lnTo>
                <a:lnTo>
                  <a:pt x="107414" y="67865"/>
                </a:lnTo>
                <a:lnTo>
                  <a:pt x="102354" y="62407"/>
                </a:lnTo>
                <a:lnTo>
                  <a:pt x="99825" y="55463"/>
                </a:lnTo>
                <a:lnTo>
                  <a:pt x="99825" y="38496"/>
                </a:lnTo>
                <a:lnTo>
                  <a:pt x="102354" y="31550"/>
                </a:lnTo>
                <a:lnTo>
                  <a:pt x="107414" y="26192"/>
                </a:lnTo>
                <a:lnTo>
                  <a:pt x="112574" y="20835"/>
                </a:lnTo>
                <a:lnTo>
                  <a:pt x="119172" y="18156"/>
                </a:lnTo>
                <a:lnTo>
                  <a:pt x="135146" y="18156"/>
                </a:lnTo>
                <a:lnTo>
                  <a:pt x="141645" y="20835"/>
                </a:lnTo>
                <a:lnTo>
                  <a:pt x="146284" y="25746"/>
                </a:lnTo>
                <a:lnTo>
                  <a:pt x="121851" y="25746"/>
                </a:lnTo>
                <a:lnTo>
                  <a:pt x="117435" y="27731"/>
                </a:lnTo>
                <a:lnTo>
                  <a:pt x="110491" y="35668"/>
                </a:lnTo>
                <a:lnTo>
                  <a:pt x="108754" y="40778"/>
                </a:lnTo>
                <a:lnTo>
                  <a:pt x="108754" y="53378"/>
                </a:lnTo>
                <a:lnTo>
                  <a:pt x="110441" y="58538"/>
                </a:lnTo>
                <a:lnTo>
                  <a:pt x="113814" y="62507"/>
                </a:lnTo>
                <a:lnTo>
                  <a:pt x="117287" y="66475"/>
                </a:lnTo>
                <a:lnTo>
                  <a:pt x="121751" y="68460"/>
                </a:lnTo>
                <a:lnTo>
                  <a:pt x="146153" y="68460"/>
                </a:lnTo>
                <a:lnTo>
                  <a:pt x="141645" y="73322"/>
                </a:lnTo>
                <a:lnTo>
                  <a:pt x="135146" y="76050"/>
                </a:lnTo>
                <a:close/>
              </a:path>
              <a:path w="440689" h="95885">
                <a:moveTo>
                  <a:pt x="146153" y="68460"/>
                </a:moveTo>
                <a:lnTo>
                  <a:pt x="132467" y="68460"/>
                </a:lnTo>
                <a:lnTo>
                  <a:pt x="136833" y="66475"/>
                </a:lnTo>
                <a:lnTo>
                  <a:pt x="140391" y="62407"/>
                </a:lnTo>
                <a:lnTo>
                  <a:pt x="143778" y="58439"/>
                </a:lnTo>
                <a:lnTo>
                  <a:pt x="145481" y="53378"/>
                </a:lnTo>
                <a:lnTo>
                  <a:pt x="145480" y="40778"/>
                </a:lnTo>
                <a:lnTo>
                  <a:pt x="143778" y="35817"/>
                </a:lnTo>
                <a:lnTo>
                  <a:pt x="140051" y="31550"/>
                </a:lnTo>
                <a:lnTo>
                  <a:pt x="136833" y="27780"/>
                </a:lnTo>
                <a:lnTo>
                  <a:pt x="132467" y="25746"/>
                </a:lnTo>
                <a:lnTo>
                  <a:pt x="146284" y="25746"/>
                </a:lnTo>
                <a:lnTo>
                  <a:pt x="151863" y="31550"/>
                </a:lnTo>
                <a:lnTo>
                  <a:pt x="154444" y="38496"/>
                </a:lnTo>
                <a:lnTo>
                  <a:pt x="154444" y="55463"/>
                </a:lnTo>
                <a:lnTo>
                  <a:pt x="151864" y="62407"/>
                </a:lnTo>
                <a:lnTo>
                  <a:pt x="146153" y="68460"/>
                </a:lnTo>
                <a:close/>
              </a:path>
              <a:path w="440689" h="95885">
                <a:moveTo>
                  <a:pt x="192588" y="74711"/>
                </a:moveTo>
                <a:lnTo>
                  <a:pt x="183212" y="74711"/>
                </a:lnTo>
                <a:lnTo>
                  <a:pt x="160144" y="19495"/>
                </a:lnTo>
                <a:lnTo>
                  <a:pt x="169520" y="19495"/>
                </a:lnTo>
                <a:lnTo>
                  <a:pt x="187826" y="64739"/>
                </a:lnTo>
                <a:lnTo>
                  <a:pt x="196728" y="64739"/>
                </a:lnTo>
                <a:lnTo>
                  <a:pt x="192588" y="74711"/>
                </a:lnTo>
                <a:close/>
              </a:path>
              <a:path w="440689" h="95885">
                <a:moveTo>
                  <a:pt x="196728" y="64739"/>
                </a:moveTo>
                <a:lnTo>
                  <a:pt x="187826" y="64739"/>
                </a:lnTo>
                <a:lnTo>
                  <a:pt x="206132" y="19495"/>
                </a:lnTo>
                <a:lnTo>
                  <a:pt x="215508" y="19495"/>
                </a:lnTo>
                <a:lnTo>
                  <a:pt x="196728" y="64739"/>
                </a:lnTo>
                <a:close/>
              </a:path>
              <a:path w="440689" h="95885">
                <a:moveTo>
                  <a:pt x="230241" y="11608"/>
                </a:moveTo>
                <a:lnTo>
                  <a:pt x="227164" y="11608"/>
                </a:lnTo>
                <a:lnTo>
                  <a:pt x="225825" y="11062"/>
                </a:lnTo>
                <a:lnTo>
                  <a:pt x="224634" y="9970"/>
                </a:lnTo>
                <a:lnTo>
                  <a:pt x="223543" y="8879"/>
                </a:lnTo>
                <a:lnTo>
                  <a:pt x="222997" y="7539"/>
                </a:lnTo>
                <a:lnTo>
                  <a:pt x="222997" y="4365"/>
                </a:lnTo>
                <a:lnTo>
                  <a:pt x="223543" y="2976"/>
                </a:lnTo>
                <a:lnTo>
                  <a:pt x="224634" y="1785"/>
                </a:lnTo>
                <a:lnTo>
                  <a:pt x="225825" y="594"/>
                </a:lnTo>
                <a:lnTo>
                  <a:pt x="227164" y="0"/>
                </a:lnTo>
                <a:lnTo>
                  <a:pt x="230241" y="0"/>
                </a:lnTo>
                <a:lnTo>
                  <a:pt x="231580" y="594"/>
                </a:lnTo>
                <a:lnTo>
                  <a:pt x="232671" y="1785"/>
                </a:lnTo>
                <a:lnTo>
                  <a:pt x="233862" y="2976"/>
                </a:lnTo>
                <a:lnTo>
                  <a:pt x="234457" y="4365"/>
                </a:lnTo>
                <a:lnTo>
                  <a:pt x="234457" y="7539"/>
                </a:lnTo>
                <a:lnTo>
                  <a:pt x="233862" y="8879"/>
                </a:lnTo>
                <a:lnTo>
                  <a:pt x="232671" y="9970"/>
                </a:lnTo>
                <a:lnTo>
                  <a:pt x="231580" y="11062"/>
                </a:lnTo>
                <a:lnTo>
                  <a:pt x="230241" y="11608"/>
                </a:lnTo>
                <a:close/>
              </a:path>
              <a:path w="440689" h="95885">
                <a:moveTo>
                  <a:pt x="232969" y="74711"/>
                </a:moveTo>
                <a:lnTo>
                  <a:pt x="224486" y="74711"/>
                </a:lnTo>
                <a:lnTo>
                  <a:pt x="224486" y="19495"/>
                </a:lnTo>
                <a:lnTo>
                  <a:pt x="232969" y="19495"/>
                </a:lnTo>
                <a:lnTo>
                  <a:pt x="232969" y="74711"/>
                </a:lnTo>
                <a:close/>
              </a:path>
              <a:path w="440689" h="95885">
                <a:moveTo>
                  <a:pt x="286767" y="69055"/>
                </a:moveTo>
                <a:lnTo>
                  <a:pt x="272180" y="69055"/>
                </a:lnTo>
                <a:lnTo>
                  <a:pt x="275404" y="68162"/>
                </a:lnTo>
                <a:lnTo>
                  <a:pt x="277587" y="66376"/>
                </a:lnTo>
                <a:lnTo>
                  <a:pt x="279870" y="64590"/>
                </a:lnTo>
                <a:lnTo>
                  <a:pt x="281011" y="62358"/>
                </a:lnTo>
                <a:lnTo>
                  <a:pt x="281011" y="57199"/>
                </a:lnTo>
                <a:lnTo>
                  <a:pt x="258389" y="48319"/>
                </a:lnTo>
                <a:lnTo>
                  <a:pt x="254073" y="46533"/>
                </a:lnTo>
                <a:lnTo>
                  <a:pt x="251097" y="44053"/>
                </a:lnTo>
                <a:lnTo>
                  <a:pt x="248219" y="41571"/>
                </a:lnTo>
                <a:lnTo>
                  <a:pt x="246780" y="38248"/>
                </a:lnTo>
                <a:lnTo>
                  <a:pt x="246853" y="29269"/>
                </a:lnTo>
                <a:lnTo>
                  <a:pt x="248666" y="25598"/>
                </a:lnTo>
                <a:lnTo>
                  <a:pt x="256206" y="19644"/>
                </a:lnTo>
                <a:lnTo>
                  <a:pt x="261217" y="18156"/>
                </a:lnTo>
                <a:lnTo>
                  <a:pt x="275702" y="18156"/>
                </a:lnTo>
                <a:lnTo>
                  <a:pt x="282499" y="20835"/>
                </a:lnTo>
                <a:lnTo>
                  <a:pt x="286815" y="25151"/>
                </a:lnTo>
                <a:lnTo>
                  <a:pt x="263598" y="25151"/>
                </a:lnTo>
                <a:lnTo>
                  <a:pt x="260572" y="25994"/>
                </a:lnTo>
                <a:lnTo>
                  <a:pt x="258389" y="27681"/>
                </a:lnTo>
                <a:lnTo>
                  <a:pt x="256206" y="29269"/>
                </a:lnTo>
                <a:lnTo>
                  <a:pt x="255114" y="31302"/>
                </a:lnTo>
                <a:lnTo>
                  <a:pt x="255114" y="35966"/>
                </a:lnTo>
                <a:lnTo>
                  <a:pt x="256354" y="37702"/>
                </a:lnTo>
                <a:lnTo>
                  <a:pt x="261316" y="40282"/>
                </a:lnTo>
                <a:lnTo>
                  <a:pt x="265830" y="41621"/>
                </a:lnTo>
                <a:lnTo>
                  <a:pt x="272378" y="43011"/>
                </a:lnTo>
                <a:lnTo>
                  <a:pt x="277935" y="44300"/>
                </a:lnTo>
                <a:lnTo>
                  <a:pt x="282152" y="46284"/>
                </a:lnTo>
                <a:lnTo>
                  <a:pt x="285029" y="48964"/>
                </a:lnTo>
                <a:lnTo>
                  <a:pt x="287906" y="51543"/>
                </a:lnTo>
                <a:lnTo>
                  <a:pt x="289345" y="55016"/>
                </a:lnTo>
                <a:lnTo>
                  <a:pt x="289321" y="64590"/>
                </a:lnTo>
                <a:lnTo>
                  <a:pt x="287361" y="68609"/>
                </a:lnTo>
                <a:lnTo>
                  <a:pt x="286767" y="69055"/>
                </a:lnTo>
                <a:close/>
              </a:path>
              <a:path w="440689" h="95885">
                <a:moveTo>
                  <a:pt x="283839" y="32146"/>
                </a:moveTo>
                <a:lnTo>
                  <a:pt x="282152" y="30161"/>
                </a:lnTo>
                <a:lnTo>
                  <a:pt x="279870" y="28524"/>
                </a:lnTo>
                <a:lnTo>
                  <a:pt x="276992" y="27234"/>
                </a:lnTo>
                <a:lnTo>
                  <a:pt x="274214" y="25846"/>
                </a:lnTo>
                <a:lnTo>
                  <a:pt x="271039" y="25151"/>
                </a:lnTo>
                <a:lnTo>
                  <a:pt x="286815" y="25151"/>
                </a:lnTo>
                <a:lnTo>
                  <a:pt x="287856" y="26192"/>
                </a:lnTo>
                <a:lnTo>
                  <a:pt x="283839" y="32146"/>
                </a:lnTo>
                <a:close/>
              </a:path>
              <a:path w="440689" h="95885">
                <a:moveTo>
                  <a:pt x="274164" y="76050"/>
                </a:moveTo>
                <a:lnTo>
                  <a:pt x="258290" y="76050"/>
                </a:lnTo>
                <a:lnTo>
                  <a:pt x="250848" y="73172"/>
                </a:lnTo>
                <a:lnTo>
                  <a:pt x="245292" y="67418"/>
                </a:lnTo>
                <a:lnTo>
                  <a:pt x="249756" y="61167"/>
                </a:lnTo>
                <a:lnTo>
                  <a:pt x="251642" y="63350"/>
                </a:lnTo>
                <a:lnTo>
                  <a:pt x="254172" y="65235"/>
                </a:lnTo>
                <a:lnTo>
                  <a:pt x="257347" y="66823"/>
                </a:lnTo>
                <a:lnTo>
                  <a:pt x="260622" y="68311"/>
                </a:lnTo>
                <a:lnTo>
                  <a:pt x="264144" y="69055"/>
                </a:lnTo>
                <a:lnTo>
                  <a:pt x="286767" y="69055"/>
                </a:lnTo>
                <a:lnTo>
                  <a:pt x="279423" y="74562"/>
                </a:lnTo>
                <a:lnTo>
                  <a:pt x="274164" y="76050"/>
                </a:lnTo>
                <a:close/>
              </a:path>
              <a:path w="440689" h="95885">
                <a:moveTo>
                  <a:pt x="309108" y="11608"/>
                </a:moveTo>
                <a:lnTo>
                  <a:pt x="306032" y="11608"/>
                </a:lnTo>
                <a:lnTo>
                  <a:pt x="304693" y="11062"/>
                </a:lnTo>
                <a:lnTo>
                  <a:pt x="303502" y="9970"/>
                </a:lnTo>
                <a:lnTo>
                  <a:pt x="302411" y="8879"/>
                </a:lnTo>
                <a:lnTo>
                  <a:pt x="301865" y="7539"/>
                </a:lnTo>
                <a:lnTo>
                  <a:pt x="301865" y="4365"/>
                </a:lnTo>
                <a:lnTo>
                  <a:pt x="302411" y="2976"/>
                </a:lnTo>
                <a:lnTo>
                  <a:pt x="303502" y="1785"/>
                </a:lnTo>
                <a:lnTo>
                  <a:pt x="304693" y="594"/>
                </a:lnTo>
                <a:lnTo>
                  <a:pt x="306032" y="0"/>
                </a:lnTo>
                <a:lnTo>
                  <a:pt x="309108" y="0"/>
                </a:lnTo>
                <a:lnTo>
                  <a:pt x="310447" y="594"/>
                </a:lnTo>
                <a:lnTo>
                  <a:pt x="311538" y="1785"/>
                </a:lnTo>
                <a:lnTo>
                  <a:pt x="312729" y="2976"/>
                </a:lnTo>
                <a:lnTo>
                  <a:pt x="313324" y="4365"/>
                </a:lnTo>
                <a:lnTo>
                  <a:pt x="313324" y="7539"/>
                </a:lnTo>
                <a:lnTo>
                  <a:pt x="312729" y="8879"/>
                </a:lnTo>
                <a:lnTo>
                  <a:pt x="311538" y="9970"/>
                </a:lnTo>
                <a:lnTo>
                  <a:pt x="310447" y="11062"/>
                </a:lnTo>
                <a:lnTo>
                  <a:pt x="309108" y="11608"/>
                </a:lnTo>
                <a:close/>
              </a:path>
              <a:path w="440689" h="95885">
                <a:moveTo>
                  <a:pt x="311836" y="74711"/>
                </a:moveTo>
                <a:lnTo>
                  <a:pt x="303353" y="74711"/>
                </a:lnTo>
                <a:lnTo>
                  <a:pt x="303353" y="19495"/>
                </a:lnTo>
                <a:lnTo>
                  <a:pt x="311836" y="19495"/>
                </a:lnTo>
                <a:lnTo>
                  <a:pt x="311836" y="74711"/>
                </a:lnTo>
                <a:close/>
              </a:path>
              <a:path w="440689" h="95885">
                <a:moveTo>
                  <a:pt x="361118" y="76050"/>
                </a:moveTo>
                <a:lnTo>
                  <a:pt x="345144" y="76050"/>
                </a:lnTo>
                <a:lnTo>
                  <a:pt x="338545" y="73322"/>
                </a:lnTo>
                <a:lnTo>
                  <a:pt x="333387" y="67865"/>
                </a:lnTo>
                <a:lnTo>
                  <a:pt x="328326" y="62407"/>
                </a:lnTo>
                <a:lnTo>
                  <a:pt x="325796" y="55463"/>
                </a:lnTo>
                <a:lnTo>
                  <a:pt x="325796" y="38496"/>
                </a:lnTo>
                <a:lnTo>
                  <a:pt x="328326" y="31550"/>
                </a:lnTo>
                <a:lnTo>
                  <a:pt x="333387" y="26192"/>
                </a:lnTo>
                <a:lnTo>
                  <a:pt x="338545" y="20835"/>
                </a:lnTo>
                <a:lnTo>
                  <a:pt x="345144" y="18156"/>
                </a:lnTo>
                <a:lnTo>
                  <a:pt x="361118" y="18156"/>
                </a:lnTo>
                <a:lnTo>
                  <a:pt x="367617" y="20835"/>
                </a:lnTo>
                <a:lnTo>
                  <a:pt x="372256" y="25746"/>
                </a:lnTo>
                <a:lnTo>
                  <a:pt x="347823" y="25746"/>
                </a:lnTo>
                <a:lnTo>
                  <a:pt x="343408" y="27731"/>
                </a:lnTo>
                <a:lnTo>
                  <a:pt x="336462" y="35668"/>
                </a:lnTo>
                <a:lnTo>
                  <a:pt x="334726" y="40778"/>
                </a:lnTo>
                <a:lnTo>
                  <a:pt x="334726" y="53378"/>
                </a:lnTo>
                <a:lnTo>
                  <a:pt x="336413" y="58538"/>
                </a:lnTo>
                <a:lnTo>
                  <a:pt x="339787" y="62507"/>
                </a:lnTo>
                <a:lnTo>
                  <a:pt x="343258" y="66475"/>
                </a:lnTo>
                <a:lnTo>
                  <a:pt x="347724" y="68460"/>
                </a:lnTo>
                <a:lnTo>
                  <a:pt x="372125" y="68460"/>
                </a:lnTo>
                <a:lnTo>
                  <a:pt x="367617" y="73322"/>
                </a:lnTo>
                <a:lnTo>
                  <a:pt x="361118" y="76050"/>
                </a:lnTo>
                <a:close/>
              </a:path>
              <a:path w="440689" h="95885">
                <a:moveTo>
                  <a:pt x="372125" y="68460"/>
                </a:moveTo>
                <a:lnTo>
                  <a:pt x="358439" y="68460"/>
                </a:lnTo>
                <a:lnTo>
                  <a:pt x="362805" y="66475"/>
                </a:lnTo>
                <a:lnTo>
                  <a:pt x="366363" y="62407"/>
                </a:lnTo>
                <a:lnTo>
                  <a:pt x="369750" y="58439"/>
                </a:lnTo>
                <a:lnTo>
                  <a:pt x="371453" y="53378"/>
                </a:lnTo>
                <a:lnTo>
                  <a:pt x="371453" y="40778"/>
                </a:lnTo>
                <a:lnTo>
                  <a:pt x="369750" y="35817"/>
                </a:lnTo>
                <a:lnTo>
                  <a:pt x="366023" y="31550"/>
                </a:lnTo>
                <a:lnTo>
                  <a:pt x="362805" y="27780"/>
                </a:lnTo>
                <a:lnTo>
                  <a:pt x="358439" y="25746"/>
                </a:lnTo>
                <a:lnTo>
                  <a:pt x="372256" y="25746"/>
                </a:lnTo>
                <a:lnTo>
                  <a:pt x="377835" y="31550"/>
                </a:lnTo>
                <a:lnTo>
                  <a:pt x="380416" y="38496"/>
                </a:lnTo>
                <a:lnTo>
                  <a:pt x="380416" y="55463"/>
                </a:lnTo>
                <a:lnTo>
                  <a:pt x="377836" y="62407"/>
                </a:lnTo>
                <a:lnTo>
                  <a:pt x="372125" y="68460"/>
                </a:lnTo>
                <a:close/>
              </a:path>
              <a:path w="440689" h="95885">
                <a:moveTo>
                  <a:pt x="411465" y="27532"/>
                </a:moveTo>
                <a:lnTo>
                  <a:pt x="402933" y="27532"/>
                </a:lnTo>
                <a:lnTo>
                  <a:pt x="405315" y="24754"/>
                </a:lnTo>
                <a:lnTo>
                  <a:pt x="408242" y="22521"/>
                </a:lnTo>
                <a:lnTo>
                  <a:pt x="411714" y="20835"/>
                </a:lnTo>
                <a:lnTo>
                  <a:pt x="415187" y="19049"/>
                </a:lnTo>
                <a:lnTo>
                  <a:pt x="418809" y="18156"/>
                </a:lnTo>
                <a:lnTo>
                  <a:pt x="434386" y="18156"/>
                </a:lnTo>
                <a:lnTo>
                  <a:pt x="440289" y="24109"/>
                </a:lnTo>
                <a:lnTo>
                  <a:pt x="440289" y="25746"/>
                </a:lnTo>
                <a:lnTo>
                  <a:pt x="416129" y="25746"/>
                </a:lnTo>
                <a:lnTo>
                  <a:pt x="413004" y="26639"/>
                </a:lnTo>
                <a:lnTo>
                  <a:pt x="411465" y="27532"/>
                </a:lnTo>
                <a:close/>
              </a:path>
              <a:path w="440689" h="95885">
                <a:moveTo>
                  <a:pt x="402933" y="74711"/>
                </a:moveTo>
                <a:lnTo>
                  <a:pt x="394450" y="74711"/>
                </a:lnTo>
                <a:lnTo>
                  <a:pt x="394450" y="19495"/>
                </a:lnTo>
                <a:lnTo>
                  <a:pt x="402933" y="19495"/>
                </a:lnTo>
                <a:lnTo>
                  <a:pt x="402933" y="27532"/>
                </a:lnTo>
                <a:lnTo>
                  <a:pt x="411465" y="27532"/>
                </a:lnTo>
                <a:lnTo>
                  <a:pt x="409928" y="28425"/>
                </a:lnTo>
                <a:lnTo>
                  <a:pt x="406853" y="30112"/>
                </a:lnTo>
                <a:lnTo>
                  <a:pt x="404521" y="32096"/>
                </a:lnTo>
                <a:lnTo>
                  <a:pt x="402933" y="34378"/>
                </a:lnTo>
                <a:lnTo>
                  <a:pt x="402933" y="74711"/>
                </a:lnTo>
                <a:close/>
              </a:path>
              <a:path w="440689" h="95885">
                <a:moveTo>
                  <a:pt x="440289" y="74711"/>
                </a:moveTo>
                <a:lnTo>
                  <a:pt x="431657" y="74711"/>
                </a:lnTo>
                <a:lnTo>
                  <a:pt x="431657" y="33684"/>
                </a:lnTo>
                <a:lnTo>
                  <a:pt x="430517" y="30360"/>
                </a:lnTo>
                <a:lnTo>
                  <a:pt x="428235" y="28574"/>
                </a:lnTo>
                <a:lnTo>
                  <a:pt x="426051" y="26688"/>
                </a:lnTo>
                <a:lnTo>
                  <a:pt x="423075" y="25746"/>
                </a:lnTo>
                <a:lnTo>
                  <a:pt x="440289" y="25746"/>
                </a:lnTo>
                <a:lnTo>
                  <a:pt x="440289" y="74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10913" y="1578524"/>
            <a:ext cx="1141730" cy="414020"/>
          </a:xfrm>
          <a:custGeom>
            <a:avLst/>
            <a:gdLst/>
            <a:ahLst/>
            <a:cxnLst/>
            <a:rect l="l" t="t" r="r" b="b"/>
            <a:pathLst>
              <a:path w="1141729" h="414019">
                <a:moveTo>
                  <a:pt x="0" y="0"/>
                </a:moveTo>
                <a:lnTo>
                  <a:pt x="1141197" y="0"/>
                </a:lnTo>
                <a:lnTo>
                  <a:pt x="1141197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solidFill>
            <a:srgbClr val="A3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35450" y="1685405"/>
            <a:ext cx="288290" cy="78105"/>
          </a:xfrm>
          <a:custGeom>
            <a:avLst/>
            <a:gdLst/>
            <a:ahLst/>
            <a:cxnLst/>
            <a:rect l="l" t="t" r="r" b="b"/>
            <a:pathLst>
              <a:path w="288290" h="78105">
                <a:moveTo>
                  <a:pt x="10864" y="76199"/>
                </a:moveTo>
                <a:lnTo>
                  <a:pt x="0" y="76199"/>
                </a:lnTo>
                <a:lnTo>
                  <a:pt x="30658" y="0"/>
                </a:lnTo>
                <a:lnTo>
                  <a:pt x="42415" y="0"/>
                </a:lnTo>
                <a:lnTo>
                  <a:pt x="46367" y="9822"/>
                </a:lnTo>
                <a:lnTo>
                  <a:pt x="36611" y="9822"/>
                </a:lnTo>
                <a:lnTo>
                  <a:pt x="20389" y="50898"/>
                </a:lnTo>
                <a:lnTo>
                  <a:pt x="62894" y="50898"/>
                </a:lnTo>
                <a:lnTo>
                  <a:pt x="66248" y="59233"/>
                </a:lnTo>
                <a:lnTo>
                  <a:pt x="17561" y="59233"/>
                </a:lnTo>
                <a:lnTo>
                  <a:pt x="10864" y="76199"/>
                </a:lnTo>
                <a:close/>
              </a:path>
              <a:path w="288290" h="78105">
                <a:moveTo>
                  <a:pt x="62894" y="50898"/>
                </a:moveTo>
                <a:lnTo>
                  <a:pt x="52684" y="50898"/>
                </a:lnTo>
                <a:lnTo>
                  <a:pt x="36611" y="9822"/>
                </a:lnTo>
                <a:lnTo>
                  <a:pt x="46367" y="9822"/>
                </a:lnTo>
                <a:lnTo>
                  <a:pt x="62894" y="50898"/>
                </a:lnTo>
                <a:close/>
              </a:path>
              <a:path w="288290" h="78105">
                <a:moveTo>
                  <a:pt x="73074" y="76199"/>
                </a:moveTo>
                <a:lnTo>
                  <a:pt x="62209" y="76199"/>
                </a:lnTo>
                <a:lnTo>
                  <a:pt x="55512" y="59233"/>
                </a:lnTo>
                <a:lnTo>
                  <a:pt x="66248" y="59233"/>
                </a:lnTo>
                <a:lnTo>
                  <a:pt x="73074" y="76199"/>
                </a:lnTo>
                <a:close/>
              </a:path>
              <a:path w="288290" h="78105">
                <a:moveTo>
                  <a:pt x="122238" y="76199"/>
                </a:moveTo>
                <a:lnTo>
                  <a:pt x="80121" y="76199"/>
                </a:lnTo>
                <a:lnTo>
                  <a:pt x="80121" y="69502"/>
                </a:lnTo>
                <a:lnTo>
                  <a:pt x="110482" y="28574"/>
                </a:lnTo>
                <a:lnTo>
                  <a:pt x="80121" y="28574"/>
                </a:lnTo>
                <a:lnTo>
                  <a:pt x="80121" y="20984"/>
                </a:lnTo>
                <a:lnTo>
                  <a:pt x="121643" y="20984"/>
                </a:lnTo>
                <a:lnTo>
                  <a:pt x="121643" y="27532"/>
                </a:lnTo>
                <a:lnTo>
                  <a:pt x="91134" y="68757"/>
                </a:lnTo>
                <a:lnTo>
                  <a:pt x="122238" y="68757"/>
                </a:lnTo>
                <a:lnTo>
                  <a:pt x="122238" y="76199"/>
                </a:lnTo>
                <a:close/>
              </a:path>
              <a:path w="288290" h="78105">
                <a:moveTo>
                  <a:pt x="158379" y="77539"/>
                </a:moveTo>
                <a:lnTo>
                  <a:pt x="142603" y="77539"/>
                </a:lnTo>
                <a:lnTo>
                  <a:pt x="136750" y="71685"/>
                </a:lnTo>
                <a:lnTo>
                  <a:pt x="136750" y="20984"/>
                </a:lnTo>
                <a:lnTo>
                  <a:pt x="145233" y="20984"/>
                </a:lnTo>
                <a:lnTo>
                  <a:pt x="145233" y="61663"/>
                </a:lnTo>
                <a:lnTo>
                  <a:pt x="146225" y="64888"/>
                </a:lnTo>
                <a:lnTo>
                  <a:pt x="148209" y="66972"/>
                </a:lnTo>
                <a:lnTo>
                  <a:pt x="150193" y="68957"/>
                </a:lnTo>
                <a:lnTo>
                  <a:pt x="153318" y="69948"/>
                </a:lnTo>
                <a:lnTo>
                  <a:pt x="172592" y="69948"/>
                </a:lnTo>
                <a:lnTo>
                  <a:pt x="171773" y="70842"/>
                </a:lnTo>
                <a:lnTo>
                  <a:pt x="168946" y="72974"/>
                </a:lnTo>
                <a:lnTo>
                  <a:pt x="165473" y="74860"/>
                </a:lnTo>
                <a:lnTo>
                  <a:pt x="162099" y="76646"/>
                </a:lnTo>
                <a:lnTo>
                  <a:pt x="158379" y="77539"/>
                </a:lnTo>
                <a:close/>
              </a:path>
              <a:path w="288290" h="78105">
                <a:moveTo>
                  <a:pt x="172592" y="69948"/>
                </a:moveTo>
                <a:lnTo>
                  <a:pt x="160958" y="69948"/>
                </a:lnTo>
                <a:lnTo>
                  <a:pt x="164134" y="69105"/>
                </a:lnTo>
                <a:lnTo>
                  <a:pt x="170087" y="65731"/>
                </a:lnTo>
                <a:lnTo>
                  <a:pt x="172368" y="63797"/>
                </a:lnTo>
                <a:lnTo>
                  <a:pt x="173920" y="61663"/>
                </a:lnTo>
                <a:lnTo>
                  <a:pt x="173956" y="20984"/>
                </a:lnTo>
                <a:lnTo>
                  <a:pt x="182589" y="20984"/>
                </a:lnTo>
                <a:lnTo>
                  <a:pt x="182589" y="68460"/>
                </a:lnTo>
                <a:lnTo>
                  <a:pt x="173956" y="68460"/>
                </a:lnTo>
                <a:lnTo>
                  <a:pt x="172592" y="69948"/>
                </a:lnTo>
                <a:close/>
              </a:path>
              <a:path w="288290" h="78105">
                <a:moveTo>
                  <a:pt x="182589" y="76199"/>
                </a:moveTo>
                <a:lnTo>
                  <a:pt x="173956" y="76199"/>
                </a:lnTo>
                <a:lnTo>
                  <a:pt x="173956" y="68460"/>
                </a:lnTo>
                <a:lnTo>
                  <a:pt x="182589" y="68460"/>
                </a:lnTo>
                <a:lnTo>
                  <a:pt x="182589" y="76199"/>
                </a:lnTo>
                <a:close/>
              </a:path>
              <a:path w="288290" h="78105">
                <a:moveTo>
                  <a:pt x="216617" y="29914"/>
                </a:moveTo>
                <a:lnTo>
                  <a:pt x="208212" y="29914"/>
                </a:lnTo>
                <a:lnTo>
                  <a:pt x="213371" y="23167"/>
                </a:lnTo>
                <a:lnTo>
                  <a:pt x="219523" y="19793"/>
                </a:lnTo>
                <a:lnTo>
                  <a:pt x="226666" y="19793"/>
                </a:lnTo>
                <a:lnTo>
                  <a:pt x="226666" y="28276"/>
                </a:lnTo>
                <a:lnTo>
                  <a:pt x="220664" y="28276"/>
                </a:lnTo>
                <a:lnTo>
                  <a:pt x="217786" y="29219"/>
                </a:lnTo>
                <a:lnTo>
                  <a:pt x="216617" y="29914"/>
                </a:lnTo>
                <a:close/>
              </a:path>
              <a:path w="288290" h="78105">
                <a:moveTo>
                  <a:pt x="208212" y="76199"/>
                </a:moveTo>
                <a:lnTo>
                  <a:pt x="199729" y="76199"/>
                </a:lnTo>
                <a:lnTo>
                  <a:pt x="199729" y="20984"/>
                </a:lnTo>
                <a:lnTo>
                  <a:pt x="208212" y="20984"/>
                </a:lnTo>
                <a:lnTo>
                  <a:pt x="208212" y="29914"/>
                </a:lnTo>
                <a:lnTo>
                  <a:pt x="216617" y="29914"/>
                </a:lnTo>
                <a:lnTo>
                  <a:pt x="214612" y="31104"/>
                </a:lnTo>
                <a:lnTo>
                  <a:pt x="211536" y="32989"/>
                </a:lnTo>
                <a:lnTo>
                  <a:pt x="209402" y="34974"/>
                </a:lnTo>
                <a:lnTo>
                  <a:pt x="208212" y="37057"/>
                </a:lnTo>
                <a:lnTo>
                  <a:pt x="208212" y="76199"/>
                </a:lnTo>
                <a:close/>
              </a:path>
              <a:path w="288290" h="78105">
                <a:moveTo>
                  <a:pt x="226666" y="28723"/>
                </a:moveTo>
                <a:lnTo>
                  <a:pt x="223244" y="28276"/>
                </a:lnTo>
                <a:lnTo>
                  <a:pt x="226666" y="28276"/>
                </a:lnTo>
                <a:lnTo>
                  <a:pt x="226666" y="28723"/>
                </a:lnTo>
                <a:close/>
              </a:path>
              <a:path w="288290" h="78105">
                <a:moveTo>
                  <a:pt x="271331" y="77539"/>
                </a:moveTo>
                <a:lnTo>
                  <a:pt x="253968" y="77539"/>
                </a:lnTo>
                <a:lnTo>
                  <a:pt x="247172" y="74860"/>
                </a:lnTo>
                <a:lnTo>
                  <a:pt x="241913" y="69502"/>
                </a:lnTo>
                <a:lnTo>
                  <a:pt x="236753" y="64045"/>
                </a:lnTo>
                <a:lnTo>
                  <a:pt x="234174" y="57050"/>
                </a:lnTo>
                <a:lnTo>
                  <a:pt x="234174" y="40382"/>
                </a:lnTo>
                <a:lnTo>
                  <a:pt x="236753" y="33535"/>
                </a:lnTo>
                <a:lnTo>
                  <a:pt x="241913" y="27979"/>
                </a:lnTo>
                <a:lnTo>
                  <a:pt x="247172" y="22423"/>
                </a:lnTo>
                <a:lnTo>
                  <a:pt x="253671" y="19645"/>
                </a:lnTo>
                <a:lnTo>
                  <a:pt x="269347" y="19645"/>
                </a:lnTo>
                <a:lnTo>
                  <a:pt x="275747" y="22373"/>
                </a:lnTo>
                <a:lnTo>
                  <a:pt x="279548" y="26640"/>
                </a:lnTo>
                <a:lnTo>
                  <a:pt x="256201" y="26640"/>
                </a:lnTo>
                <a:lnTo>
                  <a:pt x="251934" y="28475"/>
                </a:lnTo>
                <a:lnTo>
                  <a:pt x="245088" y="35718"/>
                </a:lnTo>
                <a:lnTo>
                  <a:pt x="243351" y="40034"/>
                </a:lnTo>
                <a:lnTo>
                  <a:pt x="243252" y="45095"/>
                </a:lnTo>
                <a:lnTo>
                  <a:pt x="287901" y="45095"/>
                </a:lnTo>
                <a:lnTo>
                  <a:pt x="287901" y="51345"/>
                </a:lnTo>
                <a:lnTo>
                  <a:pt x="243252" y="51345"/>
                </a:lnTo>
                <a:lnTo>
                  <a:pt x="243550" y="57001"/>
                </a:lnTo>
                <a:lnTo>
                  <a:pt x="245584" y="61614"/>
                </a:lnTo>
                <a:lnTo>
                  <a:pt x="253125" y="68757"/>
                </a:lnTo>
                <a:lnTo>
                  <a:pt x="257688" y="70543"/>
                </a:lnTo>
                <a:lnTo>
                  <a:pt x="282718" y="70543"/>
                </a:lnTo>
                <a:lnTo>
                  <a:pt x="278623" y="74711"/>
                </a:lnTo>
                <a:lnTo>
                  <a:pt x="271331" y="77539"/>
                </a:lnTo>
                <a:close/>
              </a:path>
              <a:path w="288290" h="78105">
                <a:moveTo>
                  <a:pt x="287901" y="45095"/>
                </a:moveTo>
                <a:lnTo>
                  <a:pt x="279418" y="45095"/>
                </a:lnTo>
                <a:lnTo>
                  <a:pt x="279418" y="40034"/>
                </a:lnTo>
                <a:lnTo>
                  <a:pt x="277731" y="35718"/>
                </a:lnTo>
                <a:lnTo>
                  <a:pt x="274357" y="32146"/>
                </a:lnTo>
                <a:lnTo>
                  <a:pt x="271083" y="28475"/>
                </a:lnTo>
                <a:lnTo>
                  <a:pt x="266717" y="26640"/>
                </a:lnTo>
                <a:lnTo>
                  <a:pt x="279548" y="26640"/>
                </a:lnTo>
                <a:lnTo>
                  <a:pt x="285470" y="33287"/>
                </a:lnTo>
                <a:lnTo>
                  <a:pt x="287884" y="40382"/>
                </a:lnTo>
                <a:lnTo>
                  <a:pt x="287901" y="45095"/>
                </a:lnTo>
                <a:close/>
              </a:path>
              <a:path w="288290" h="78105">
                <a:moveTo>
                  <a:pt x="282718" y="70543"/>
                </a:moveTo>
                <a:lnTo>
                  <a:pt x="269794" y="70543"/>
                </a:lnTo>
                <a:lnTo>
                  <a:pt x="275498" y="68212"/>
                </a:lnTo>
                <a:lnTo>
                  <a:pt x="280162" y="63549"/>
                </a:lnTo>
                <a:lnTo>
                  <a:pt x="284180" y="69056"/>
                </a:lnTo>
                <a:lnTo>
                  <a:pt x="282718" y="7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9835" y="1818755"/>
            <a:ext cx="550545" cy="78105"/>
          </a:xfrm>
          <a:custGeom>
            <a:avLst/>
            <a:gdLst/>
            <a:ahLst/>
            <a:cxnLst/>
            <a:rect l="l" t="t" r="r" b="b"/>
            <a:pathLst>
              <a:path w="550545" h="78105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1" y="0"/>
                </a:lnTo>
                <a:lnTo>
                  <a:pt x="43656" y="2183"/>
                </a:lnTo>
                <a:lnTo>
                  <a:pt x="47923" y="6548"/>
                </a:lnTo>
                <a:lnTo>
                  <a:pt x="49902" y="8482"/>
                </a:lnTo>
                <a:lnTo>
                  <a:pt x="9524" y="8482"/>
                </a:lnTo>
                <a:lnTo>
                  <a:pt x="9524" y="37504"/>
                </a:lnTo>
                <a:lnTo>
                  <a:pt x="49798" y="37504"/>
                </a:lnTo>
                <a:lnTo>
                  <a:pt x="47774" y="39439"/>
                </a:lnTo>
                <a:lnTo>
                  <a:pt x="43408" y="43705"/>
                </a:lnTo>
                <a:lnTo>
                  <a:pt x="37703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550545" h="78105">
                <a:moveTo>
                  <a:pt x="49798" y="37504"/>
                </a:moveTo>
                <a:lnTo>
                  <a:pt x="34031" y="37504"/>
                </a:lnTo>
                <a:lnTo>
                  <a:pt x="37703" y="36165"/>
                </a:lnTo>
                <a:lnTo>
                  <a:pt x="43259" y="30807"/>
                </a:lnTo>
                <a:lnTo>
                  <a:pt x="44648" y="27285"/>
                </a:lnTo>
                <a:lnTo>
                  <a:pt x="44648" y="18553"/>
                </a:lnTo>
                <a:lnTo>
                  <a:pt x="43259" y="15080"/>
                </a:lnTo>
                <a:lnTo>
                  <a:pt x="40481" y="12501"/>
                </a:lnTo>
                <a:lnTo>
                  <a:pt x="37703" y="9822"/>
                </a:lnTo>
                <a:lnTo>
                  <a:pt x="34031" y="8482"/>
                </a:lnTo>
                <a:lnTo>
                  <a:pt x="49902" y="8482"/>
                </a:lnTo>
                <a:lnTo>
                  <a:pt x="52288" y="10814"/>
                </a:lnTo>
                <a:lnTo>
                  <a:pt x="54471" y="16271"/>
                </a:lnTo>
                <a:lnTo>
                  <a:pt x="54471" y="29666"/>
                </a:lnTo>
                <a:lnTo>
                  <a:pt x="52238" y="35172"/>
                </a:lnTo>
                <a:lnTo>
                  <a:pt x="49798" y="37504"/>
                </a:lnTo>
                <a:close/>
              </a:path>
              <a:path w="550545" h="78105">
                <a:moveTo>
                  <a:pt x="83685" y="29914"/>
                </a:moveTo>
                <a:lnTo>
                  <a:pt x="75280" y="29914"/>
                </a:lnTo>
                <a:lnTo>
                  <a:pt x="80439" y="23167"/>
                </a:lnTo>
                <a:lnTo>
                  <a:pt x="86591" y="19793"/>
                </a:lnTo>
                <a:lnTo>
                  <a:pt x="93735" y="19793"/>
                </a:lnTo>
                <a:lnTo>
                  <a:pt x="93735" y="28276"/>
                </a:lnTo>
                <a:lnTo>
                  <a:pt x="87731" y="28276"/>
                </a:lnTo>
                <a:lnTo>
                  <a:pt x="84855" y="29219"/>
                </a:lnTo>
                <a:lnTo>
                  <a:pt x="83685" y="29914"/>
                </a:lnTo>
                <a:close/>
              </a:path>
              <a:path w="550545" h="78105">
                <a:moveTo>
                  <a:pt x="75280" y="76199"/>
                </a:moveTo>
                <a:lnTo>
                  <a:pt x="66796" y="76199"/>
                </a:lnTo>
                <a:lnTo>
                  <a:pt x="66796" y="20984"/>
                </a:lnTo>
                <a:lnTo>
                  <a:pt x="75280" y="20984"/>
                </a:lnTo>
                <a:lnTo>
                  <a:pt x="75280" y="29914"/>
                </a:lnTo>
                <a:lnTo>
                  <a:pt x="83685" y="29914"/>
                </a:lnTo>
                <a:lnTo>
                  <a:pt x="81679" y="31104"/>
                </a:lnTo>
                <a:lnTo>
                  <a:pt x="78603" y="32989"/>
                </a:lnTo>
                <a:lnTo>
                  <a:pt x="76471" y="34974"/>
                </a:lnTo>
                <a:lnTo>
                  <a:pt x="75280" y="37057"/>
                </a:lnTo>
                <a:lnTo>
                  <a:pt x="75280" y="76199"/>
                </a:lnTo>
                <a:close/>
              </a:path>
              <a:path w="550545" h="78105">
                <a:moveTo>
                  <a:pt x="93735" y="28723"/>
                </a:moveTo>
                <a:lnTo>
                  <a:pt x="90312" y="28276"/>
                </a:lnTo>
                <a:lnTo>
                  <a:pt x="93735" y="28276"/>
                </a:lnTo>
                <a:lnTo>
                  <a:pt x="93735" y="28723"/>
                </a:lnTo>
                <a:close/>
              </a:path>
              <a:path w="550545" h="78105">
                <a:moveTo>
                  <a:pt x="136563" y="77539"/>
                </a:moveTo>
                <a:lnTo>
                  <a:pt x="120590" y="77539"/>
                </a:lnTo>
                <a:lnTo>
                  <a:pt x="113991" y="74811"/>
                </a:lnTo>
                <a:lnTo>
                  <a:pt x="108832" y="69353"/>
                </a:lnTo>
                <a:lnTo>
                  <a:pt x="103771" y="63896"/>
                </a:lnTo>
                <a:lnTo>
                  <a:pt x="101241" y="56951"/>
                </a:lnTo>
                <a:lnTo>
                  <a:pt x="101241" y="39984"/>
                </a:lnTo>
                <a:lnTo>
                  <a:pt x="103771" y="33039"/>
                </a:lnTo>
                <a:lnTo>
                  <a:pt x="108832" y="27681"/>
                </a:lnTo>
                <a:lnTo>
                  <a:pt x="113991" y="22323"/>
                </a:lnTo>
                <a:lnTo>
                  <a:pt x="120590" y="19645"/>
                </a:lnTo>
                <a:lnTo>
                  <a:pt x="136563" y="19645"/>
                </a:lnTo>
                <a:lnTo>
                  <a:pt x="143062" y="22323"/>
                </a:lnTo>
                <a:lnTo>
                  <a:pt x="147701" y="27235"/>
                </a:lnTo>
                <a:lnTo>
                  <a:pt x="123268" y="27235"/>
                </a:lnTo>
                <a:lnTo>
                  <a:pt x="118853" y="29219"/>
                </a:lnTo>
                <a:lnTo>
                  <a:pt x="111908" y="37156"/>
                </a:lnTo>
                <a:lnTo>
                  <a:pt x="110171" y="42267"/>
                </a:lnTo>
                <a:lnTo>
                  <a:pt x="110171" y="54867"/>
                </a:lnTo>
                <a:lnTo>
                  <a:pt x="111858" y="60027"/>
                </a:lnTo>
                <a:lnTo>
                  <a:pt x="115231" y="63995"/>
                </a:lnTo>
                <a:lnTo>
                  <a:pt x="118704" y="67964"/>
                </a:lnTo>
                <a:lnTo>
                  <a:pt x="123169" y="69948"/>
                </a:lnTo>
                <a:lnTo>
                  <a:pt x="147570" y="69948"/>
                </a:lnTo>
                <a:lnTo>
                  <a:pt x="143062" y="74811"/>
                </a:lnTo>
                <a:lnTo>
                  <a:pt x="136563" y="77539"/>
                </a:lnTo>
                <a:close/>
              </a:path>
              <a:path w="550545" h="78105">
                <a:moveTo>
                  <a:pt x="147570" y="69948"/>
                </a:moveTo>
                <a:lnTo>
                  <a:pt x="133885" y="69948"/>
                </a:lnTo>
                <a:lnTo>
                  <a:pt x="138250" y="67964"/>
                </a:lnTo>
                <a:lnTo>
                  <a:pt x="141807" y="63896"/>
                </a:lnTo>
                <a:lnTo>
                  <a:pt x="145195" y="59928"/>
                </a:lnTo>
                <a:lnTo>
                  <a:pt x="146899" y="54867"/>
                </a:lnTo>
                <a:lnTo>
                  <a:pt x="146898" y="42267"/>
                </a:lnTo>
                <a:lnTo>
                  <a:pt x="145195" y="37306"/>
                </a:lnTo>
                <a:lnTo>
                  <a:pt x="141723" y="33337"/>
                </a:lnTo>
                <a:lnTo>
                  <a:pt x="138250" y="29269"/>
                </a:lnTo>
                <a:lnTo>
                  <a:pt x="133885" y="27235"/>
                </a:lnTo>
                <a:lnTo>
                  <a:pt x="147701" y="27235"/>
                </a:lnTo>
                <a:lnTo>
                  <a:pt x="153281" y="33039"/>
                </a:lnTo>
                <a:lnTo>
                  <a:pt x="155862" y="39984"/>
                </a:lnTo>
                <a:lnTo>
                  <a:pt x="155862" y="56951"/>
                </a:lnTo>
                <a:lnTo>
                  <a:pt x="153281" y="63896"/>
                </a:lnTo>
                <a:lnTo>
                  <a:pt x="147570" y="69948"/>
                </a:lnTo>
                <a:close/>
              </a:path>
              <a:path w="550545" h="78105">
                <a:moveTo>
                  <a:pt x="194005" y="76199"/>
                </a:moveTo>
                <a:lnTo>
                  <a:pt x="184630" y="76199"/>
                </a:lnTo>
                <a:lnTo>
                  <a:pt x="161561" y="20984"/>
                </a:lnTo>
                <a:lnTo>
                  <a:pt x="170938" y="20984"/>
                </a:lnTo>
                <a:lnTo>
                  <a:pt x="189243" y="66228"/>
                </a:lnTo>
                <a:lnTo>
                  <a:pt x="198145" y="66228"/>
                </a:lnTo>
                <a:lnTo>
                  <a:pt x="194005" y="76199"/>
                </a:lnTo>
                <a:close/>
              </a:path>
              <a:path w="550545" h="78105">
                <a:moveTo>
                  <a:pt x="198145" y="66228"/>
                </a:moveTo>
                <a:lnTo>
                  <a:pt x="189243" y="66228"/>
                </a:lnTo>
                <a:lnTo>
                  <a:pt x="207549" y="20984"/>
                </a:lnTo>
                <a:lnTo>
                  <a:pt x="216925" y="20984"/>
                </a:lnTo>
                <a:lnTo>
                  <a:pt x="198145" y="66228"/>
                </a:lnTo>
                <a:close/>
              </a:path>
              <a:path w="550545" h="78105">
                <a:moveTo>
                  <a:pt x="231658" y="13096"/>
                </a:moveTo>
                <a:lnTo>
                  <a:pt x="228582" y="13096"/>
                </a:lnTo>
                <a:lnTo>
                  <a:pt x="227243" y="12551"/>
                </a:lnTo>
                <a:lnTo>
                  <a:pt x="226052" y="11459"/>
                </a:lnTo>
                <a:lnTo>
                  <a:pt x="224961" y="10367"/>
                </a:lnTo>
                <a:lnTo>
                  <a:pt x="224415" y="9028"/>
                </a:lnTo>
                <a:lnTo>
                  <a:pt x="224415" y="5854"/>
                </a:lnTo>
                <a:lnTo>
                  <a:pt x="224961" y="4464"/>
                </a:lnTo>
                <a:lnTo>
                  <a:pt x="226052" y="3273"/>
                </a:lnTo>
                <a:lnTo>
                  <a:pt x="227243" y="2083"/>
                </a:lnTo>
                <a:lnTo>
                  <a:pt x="228582" y="1487"/>
                </a:lnTo>
                <a:lnTo>
                  <a:pt x="231658" y="1487"/>
                </a:lnTo>
                <a:lnTo>
                  <a:pt x="232997" y="2083"/>
                </a:lnTo>
                <a:lnTo>
                  <a:pt x="234088" y="3273"/>
                </a:lnTo>
                <a:lnTo>
                  <a:pt x="235279" y="4464"/>
                </a:lnTo>
                <a:lnTo>
                  <a:pt x="235874" y="5854"/>
                </a:lnTo>
                <a:lnTo>
                  <a:pt x="235874" y="9028"/>
                </a:lnTo>
                <a:lnTo>
                  <a:pt x="235279" y="10367"/>
                </a:lnTo>
                <a:lnTo>
                  <a:pt x="234088" y="11459"/>
                </a:lnTo>
                <a:lnTo>
                  <a:pt x="232997" y="12551"/>
                </a:lnTo>
                <a:lnTo>
                  <a:pt x="231658" y="13096"/>
                </a:lnTo>
                <a:close/>
              </a:path>
              <a:path w="550545" h="78105">
                <a:moveTo>
                  <a:pt x="234386" y="76199"/>
                </a:moveTo>
                <a:lnTo>
                  <a:pt x="225903" y="76199"/>
                </a:lnTo>
                <a:lnTo>
                  <a:pt x="225903" y="20984"/>
                </a:lnTo>
                <a:lnTo>
                  <a:pt x="234386" y="20984"/>
                </a:lnTo>
                <a:lnTo>
                  <a:pt x="234386" y="76199"/>
                </a:lnTo>
                <a:close/>
              </a:path>
              <a:path w="550545" h="78105">
                <a:moveTo>
                  <a:pt x="288183" y="70543"/>
                </a:moveTo>
                <a:lnTo>
                  <a:pt x="273597" y="70543"/>
                </a:lnTo>
                <a:lnTo>
                  <a:pt x="276822" y="69651"/>
                </a:lnTo>
                <a:lnTo>
                  <a:pt x="279004" y="67865"/>
                </a:lnTo>
                <a:lnTo>
                  <a:pt x="281286" y="66079"/>
                </a:lnTo>
                <a:lnTo>
                  <a:pt x="282428" y="63846"/>
                </a:lnTo>
                <a:lnTo>
                  <a:pt x="282428" y="58687"/>
                </a:lnTo>
                <a:lnTo>
                  <a:pt x="259806" y="49808"/>
                </a:lnTo>
                <a:lnTo>
                  <a:pt x="255490" y="48022"/>
                </a:lnTo>
                <a:lnTo>
                  <a:pt x="252513" y="45540"/>
                </a:lnTo>
                <a:lnTo>
                  <a:pt x="249636" y="43060"/>
                </a:lnTo>
                <a:lnTo>
                  <a:pt x="248198" y="39737"/>
                </a:lnTo>
                <a:lnTo>
                  <a:pt x="248271" y="30758"/>
                </a:lnTo>
                <a:lnTo>
                  <a:pt x="250083" y="27086"/>
                </a:lnTo>
                <a:lnTo>
                  <a:pt x="257623" y="21133"/>
                </a:lnTo>
                <a:lnTo>
                  <a:pt x="262634" y="19645"/>
                </a:lnTo>
                <a:lnTo>
                  <a:pt x="277119" y="19645"/>
                </a:lnTo>
                <a:lnTo>
                  <a:pt x="283916" y="22323"/>
                </a:lnTo>
                <a:lnTo>
                  <a:pt x="288233" y="26640"/>
                </a:lnTo>
                <a:lnTo>
                  <a:pt x="265015" y="26640"/>
                </a:lnTo>
                <a:lnTo>
                  <a:pt x="261989" y="27483"/>
                </a:lnTo>
                <a:lnTo>
                  <a:pt x="259806" y="29170"/>
                </a:lnTo>
                <a:lnTo>
                  <a:pt x="257623" y="30758"/>
                </a:lnTo>
                <a:lnTo>
                  <a:pt x="256532" y="32791"/>
                </a:lnTo>
                <a:lnTo>
                  <a:pt x="256532" y="37455"/>
                </a:lnTo>
                <a:lnTo>
                  <a:pt x="257772" y="39191"/>
                </a:lnTo>
                <a:lnTo>
                  <a:pt x="262733" y="41770"/>
                </a:lnTo>
                <a:lnTo>
                  <a:pt x="267248" y="43110"/>
                </a:lnTo>
                <a:lnTo>
                  <a:pt x="273796" y="44499"/>
                </a:lnTo>
                <a:lnTo>
                  <a:pt x="279352" y="45789"/>
                </a:lnTo>
                <a:lnTo>
                  <a:pt x="283569" y="47773"/>
                </a:lnTo>
                <a:lnTo>
                  <a:pt x="286446" y="50452"/>
                </a:lnTo>
                <a:lnTo>
                  <a:pt x="289324" y="53032"/>
                </a:lnTo>
                <a:lnTo>
                  <a:pt x="290762" y="56505"/>
                </a:lnTo>
                <a:lnTo>
                  <a:pt x="290738" y="66079"/>
                </a:lnTo>
                <a:lnTo>
                  <a:pt x="288778" y="70098"/>
                </a:lnTo>
                <a:lnTo>
                  <a:pt x="288183" y="70543"/>
                </a:lnTo>
                <a:close/>
              </a:path>
              <a:path w="550545" h="78105">
                <a:moveTo>
                  <a:pt x="285256" y="33634"/>
                </a:moveTo>
                <a:lnTo>
                  <a:pt x="283569" y="31650"/>
                </a:lnTo>
                <a:lnTo>
                  <a:pt x="281286" y="30013"/>
                </a:lnTo>
                <a:lnTo>
                  <a:pt x="278409" y="28723"/>
                </a:lnTo>
                <a:lnTo>
                  <a:pt x="275632" y="27334"/>
                </a:lnTo>
                <a:lnTo>
                  <a:pt x="272456" y="26640"/>
                </a:lnTo>
                <a:lnTo>
                  <a:pt x="288233" y="26640"/>
                </a:lnTo>
                <a:lnTo>
                  <a:pt x="289274" y="27681"/>
                </a:lnTo>
                <a:lnTo>
                  <a:pt x="285256" y="33634"/>
                </a:lnTo>
                <a:close/>
              </a:path>
              <a:path w="550545" h="78105">
                <a:moveTo>
                  <a:pt x="275582" y="77539"/>
                </a:moveTo>
                <a:lnTo>
                  <a:pt x="259707" y="77539"/>
                </a:lnTo>
                <a:lnTo>
                  <a:pt x="252265" y="74661"/>
                </a:lnTo>
                <a:lnTo>
                  <a:pt x="246709" y="68907"/>
                </a:lnTo>
                <a:lnTo>
                  <a:pt x="251174" y="62656"/>
                </a:lnTo>
                <a:lnTo>
                  <a:pt x="253059" y="64839"/>
                </a:lnTo>
                <a:lnTo>
                  <a:pt x="255589" y="66724"/>
                </a:lnTo>
                <a:lnTo>
                  <a:pt x="258764" y="68312"/>
                </a:lnTo>
                <a:lnTo>
                  <a:pt x="262038" y="69800"/>
                </a:lnTo>
                <a:lnTo>
                  <a:pt x="265561" y="70543"/>
                </a:lnTo>
                <a:lnTo>
                  <a:pt x="288183" y="70543"/>
                </a:lnTo>
                <a:lnTo>
                  <a:pt x="280840" y="76051"/>
                </a:lnTo>
                <a:lnTo>
                  <a:pt x="275582" y="77539"/>
                </a:lnTo>
                <a:close/>
              </a:path>
              <a:path w="550545" h="78105">
                <a:moveTo>
                  <a:pt x="310524" y="13096"/>
                </a:moveTo>
                <a:lnTo>
                  <a:pt x="307449" y="13096"/>
                </a:lnTo>
                <a:lnTo>
                  <a:pt x="306110" y="12551"/>
                </a:lnTo>
                <a:lnTo>
                  <a:pt x="304919" y="11459"/>
                </a:lnTo>
                <a:lnTo>
                  <a:pt x="303827" y="10367"/>
                </a:lnTo>
                <a:lnTo>
                  <a:pt x="303282" y="9028"/>
                </a:lnTo>
                <a:lnTo>
                  <a:pt x="303282" y="5854"/>
                </a:lnTo>
                <a:lnTo>
                  <a:pt x="303827" y="4464"/>
                </a:lnTo>
                <a:lnTo>
                  <a:pt x="304919" y="3273"/>
                </a:lnTo>
                <a:lnTo>
                  <a:pt x="306110" y="2083"/>
                </a:lnTo>
                <a:lnTo>
                  <a:pt x="307449" y="1487"/>
                </a:lnTo>
                <a:lnTo>
                  <a:pt x="310524" y="1487"/>
                </a:lnTo>
                <a:lnTo>
                  <a:pt x="311865" y="2083"/>
                </a:lnTo>
                <a:lnTo>
                  <a:pt x="312956" y="3273"/>
                </a:lnTo>
                <a:lnTo>
                  <a:pt x="314147" y="4464"/>
                </a:lnTo>
                <a:lnTo>
                  <a:pt x="314742" y="5854"/>
                </a:lnTo>
                <a:lnTo>
                  <a:pt x="314742" y="9028"/>
                </a:lnTo>
                <a:lnTo>
                  <a:pt x="314147" y="10367"/>
                </a:lnTo>
                <a:lnTo>
                  <a:pt x="312956" y="11459"/>
                </a:lnTo>
                <a:lnTo>
                  <a:pt x="311865" y="12551"/>
                </a:lnTo>
                <a:lnTo>
                  <a:pt x="310524" y="13096"/>
                </a:lnTo>
                <a:close/>
              </a:path>
              <a:path w="550545" h="78105">
                <a:moveTo>
                  <a:pt x="313253" y="76199"/>
                </a:moveTo>
                <a:lnTo>
                  <a:pt x="304770" y="76199"/>
                </a:lnTo>
                <a:lnTo>
                  <a:pt x="304770" y="20984"/>
                </a:lnTo>
                <a:lnTo>
                  <a:pt x="313253" y="20984"/>
                </a:lnTo>
                <a:lnTo>
                  <a:pt x="313253" y="76199"/>
                </a:lnTo>
                <a:close/>
              </a:path>
              <a:path w="550545" h="78105">
                <a:moveTo>
                  <a:pt x="362536" y="77539"/>
                </a:moveTo>
                <a:lnTo>
                  <a:pt x="346561" y="77539"/>
                </a:lnTo>
                <a:lnTo>
                  <a:pt x="339963" y="74811"/>
                </a:lnTo>
                <a:lnTo>
                  <a:pt x="334804" y="69353"/>
                </a:lnTo>
                <a:lnTo>
                  <a:pt x="329744" y="63896"/>
                </a:lnTo>
                <a:lnTo>
                  <a:pt x="327213" y="56951"/>
                </a:lnTo>
                <a:lnTo>
                  <a:pt x="327213" y="39984"/>
                </a:lnTo>
                <a:lnTo>
                  <a:pt x="329744" y="33039"/>
                </a:lnTo>
                <a:lnTo>
                  <a:pt x="334804" y="27681"/>
                </a:lnTo>
                <a:lnTo>
                  <a:pt x="339963" y="22323"/>
                </a:lnTo>
                <a:lnTo>
                  <a:pt x="346561" y="19645"/>
                </a:lnTo>
                <a:lnTo>
                  <a:pt x="362536" y="19645"/>
                </a:lnTo>
                <a:lnTo>
                  <a:pt x="369034" y="22323"/>
                </a:lnTo>
                <a:lnTo>
                  <a:pt x="373673" y="27235"/>
                </a:lnTo>
                <a:lnTo>
                  <a:pt x="349240" y="27235"/>
                </a:lnTo>
                <a:lnTo>
                  <a:pt x="344825" y="29219"/>
                </a:lnTo>
                <a:lnTo>
                  <a:pt x="337879" y="37156"/>
                </a:lnTo>
                <a:lnTo>
                  <a:pt x="336143" y="42267"/>
                </a:lnTo>
                <a:lnTo>
                  <a:pt x="336143" y="54867"/>
                </a:lnTo>
                <a:lnTo>
                  <a:pt x="337830" y="60027"/>
                </a:lnTo>
                <a:lnTo>
                  <a:pt x="341203" y="63995"/>
                </a:lnTo>
                <a:lnTo>
                  <a:pt x="344676" y="67964"/>
                </a:lnTo>
                <a:lnTo>
                  <a:pt x="349141" y="69948"/>
                </a:lnTo>
                <a:lnTo>
                  <a:pt x="373542" y="69948"/>
                </a:lnTo>
                <a:lnTo>
                  <a:pt x="369034" y="74811"/>
                </a:lnTo>
                <a:lnTo>
                  <a:pt x="362536" y="77539"/>
                </a:lnTo>
                <a:close/>
              </a:path>
              <a:path w="550545" h="78105">
                <a:moveTo>
                  <a:pt x="373542" y="69948"/>
                </a:moveTo>
                <a:lnTo>
                  <a:pt x="359856" y="69948"/>
                </a:lnTo>
                <a:lnTo>
                  <a:pt x="364222" y="67964"/>
                </a:lnTo>
                <a:lnTo>
                  <a:pt x="367779" y="63896"/>
                </a:lnTo>
                <a:lnTo>
                  <a:pt x="371167" y="59928"/>
                </a:lnTo>
                <a:lnTo>
                  <a:pt x="372870" y="54867"/>
                </a:lnTo>
                <a:lnTo>
                  <a:pt x="372869" y="42267"/>
                </a:lnTo>
                <a:lnTo>
                  <a:pt x="371167" y="37306"/>
                </a:lnTo>
                <a:lnTo>
                  <a:pt x="367694" y="33337"/>
                </a:lnTo>
                <a:lnTo>
                  <a:pt x="364221" y="29269"/>
                </a:lnTo>
                <a:lnTo>
                  <a:pt x="359856" y="27235"/>
                </a:lnTo>
                <a:lnTo>
                  <a:pt x="373673" y="27235"/>
                </a:lnTo>
                <a:lnTo>
                  <a:pt x="379254" y="33039"/>
                </a:lnTo>
                <a:lnTo>
                  <a:pt x="381833" y="39984"/>
                </a:lnTo>
                <a:lnTo>
                  <a:pt x="381833" y="56951"/>
                </a:lnTo>
                <a:lnTo>
                  <a:pt x="379254" y="63896"/>
                </a:lnTo>
                <a:lnTo>
                  <a:pt x="373542" y="69948"/>
                </a:lnTo>
                <a:close/>
              </a:path>
              <a:path w="550545" h="78105">
                <a:moveTo>
                  <a:pt x="412883" y="29021"/>
                </a:moveTo>
                <a:lnTo>
                  <a:pt x="404351" y="29021"/>
                </a:lnTo>
                <a:lnTo>
                  <a:pt x="406732" y="26243"/>
                </a:lnTo>
                <a:lnTo>
                  <a:pt x="409659" y="24010"/>
                </a:lnTo>
                <a:lnTo>
                  <a:pt x="413131" y="22323"/>
                </a:lnTo>
                <a:lnTo>
                  <a:pt x="416604" y="20537"/>
                </a:lnTo>
                <a:lnTo>
                  <a:pt x="420225" y="19645"/>
                </a:lnTo>
                <a:lnTo>
                  <a:pt x="435803" y="19645"/>
                </a:lnTo>
                <a:lnTo>
                  <a:pt x="441706" y="25598"/>
                </a:lnTo>
                <a:lnTo>
                  <a:pt x="441706" y="27235"/>
                </a:lnTo>
                <a:lnTo>
                  <a:pt x="417547" y="27235"/>
                </a:lnTo>
                <a:lnTo>
                  <a:pt x="414422" y="28128"/>
                </a:lnTo>
                <a:lnTo>
                  <a:pt x="412883" y="29021"/>
                </a:lnTo>
                <a:close/>
              </a:path>
              <a:path w="550545" h="78105">
                <a:moveTo>
                  <a:pt x="404351" y="76199"/>
                </a:moveTo>
                <a:lnTo>
                  <a:pt x="395867" y="76199"/>
                </a:lnTo>
                <a:lnTo>
                  <a:pt x="395867" y="20984"/>
                </a:lnTo>
                <a:lnTo>
                  <a:pt x="404351" y="20984"/>
                </a:lnTo>
                <a:lnTo>
                  <a:pt x="404351" y="29021"/>
                </a:lnTo>
                <a:lnTo>
                  <a:pt x="412883" y="29021"/>
                </a:lnTo>
                <a:lnTo>
                  <a:pt x="411345" y="29914"/>
                </a:lnTo>
                <a:lnTo>
                  <a:pt x="408270" y="31601"/>
                </a:lnTo>
                <a:lnTo>
                  <a:pt x="405938" y="33585"/>
                </a:lnTo>
                <a:lnTo>
                  <a:pt x="404351" y="35867"/>
                </a:lnTo>
                <a:lnTo>
                  <a:pt x="404351" y="76199"/>
                </a:lnTo>
                <a:close/>
              </a:path>
              <a:path w="550545" h="78105">
                <a:moveTo>
                  <a:pt x="441706" y="76199"/>
                </a:moveTo>
                <a:lnTo>
                  <a:pt x="433075" y="76199"/>
                </a:lnTo>
                <a:lnTo>
                  <a:pt x="433075" y="35172"/>
                </a:lnTo>
                <a:lnTo>
                  <a:pt x="431934" y="31848"/>
                </a:lnTo>
                <a:lnTo>
                  <a:pt x="429651" y="30062"/>
                </a:lnTo>
                <a:lnTo>
                  <a:pt x="427468" y="28177"/>
                </a:lnTo>
                <a:lnTo>
                  <a:pt x="424492" y="27235"/>
                </a:lnTo>
                <a:lnTo>
                  <a:pt x="441706" y="27235"/>
                </a:lnTo>
                <a:lnTo>
                  <a:pt x="441706" y="76199"/>
                </a:lnTo>
                <a:close/>
              </a:path>
              <a:path w="550545" h="78105">
                <a:moveTo>
                  <a:pt x="492731" y="77539"/>
                </a:moveTo>
                <a:lnTo>
                  <a:pt x="475367" y="77539"/>
                </a:lnTo>
                <a:lnTo>
                  <a:pt x="468570" y="74860"/>
                </a:lnTo>
                <a:lnTo>
                  <a:pt x="463312" y="69502"/>
                </a:lnTo>
                <a:lnTo>
                  <a:pt x="458153" y="64045"/>
                </a:lnTo>
                <a:lnTo>
                  <a:pt x="455573" y="57050"/>
                </a:lnTo>
                <a:lnTo>
                  <a:pt x="455573" y="40382"/>
                </a:lnTo>
                <a:lnTo>
                  <a:pt x="458153" y="33535"/>
                </a:lnTo>
                <a:lnTo>
                  <a:pt x="463312" y="27979"/>
                </a:lnTo>
                <a:lnTo>
                  <a:pt x="468570" y="22423"/>
                </a:lnTo>
                <a:lnTo>
                  <a:pt x="475069" y="19645"/>
                </a:lnTo>
                <a:lnTo>
                  <a:pt x="490746" y="19645"/>
                </a:lnTo>
                <a:lnTo>
                  <a:pt x="497145" y="22373"/>
                </a:lnTo>
                <a:lnTo>
                  <a:pt x="500947" y="26640"/>
                </a:lnTo>
                <a:lnTo>
                  <a:pt x="477599" y="26640"/>
                </a:lnTo>
                <a:lnTo>
                  <a:pt x="473333" y="28475"/>
                </a:lnTo>
                <a:lnTo>
                  <a:pt x="466487" y="35718"/>
                </a:lnTo>
                <a:lnTo>
                  <a:pt x="464751" y="40034"/>
                </a:lnTo>
                <a:lnTo>
                  <a:pt x="464651" y="45095"/>
                </a:lnTo>
                <a:lnTo>
                  <a:pt x="509299" y="45095"/>
                </a:lnTo>
                <a:lnTo>
                  <a:pt x="509299" y="51345"/>
                </a:lnTo>
                <a:lnTo>
                  <a:pt x="464651" y="51345"/>
                </a:lnTo>
                <a:lnTo>
                  <a:pt x="464949" y="57001"/>
                </a:lnTo>
                <a:lnTo>
                  <a:pt x="466983" y="61614"/>
                </a:lnTo>
                <a:lnTo>
                  <a:pt x="474524" y="68757"/>
                </a:lnTo>
                <a:lnTo>
                  <a:pt x="479088" y="70543"/>
                </a:lnTo>
                <a:lnTo>
                  <a:pt x="504117" y="70543"/>
                </a:lnTo>
                <a:lnTo>
                  <a:pt x="500023" y="74711"/>
                </a:lnTo>
                <a:lnTo>
                  <a:pt x="492731" y="77539"/>
                </a:lnTo>
                <a:close/>
              </a:path>
              <a:path w="550545" h="78105">
                <a:moveTo>
                  <a:pt x="509299" y="45095"/>
                </a:moveTo>
                <a:lnTo>
                  <a:pt x="500816" y="45095"/>
                </a:lnTo>
                <a:lnTo>
                  <a:pt x="500816" y="40034"/>
                </a:lnTo>
                <a:lnTo>
                  <a:pt x="499129" y="35718"/>
                </a:lnTo>
                <a:lnTo>
                  <a:pt x="495757" y="32146"/>
                </a:lnTo>
                <a:lnTo>
                  <a:pt x="492482" y="28475"/>
                </a:lnTo>
                <a:lnTo>
                  <a:pt x="488117" y="26640"/>
                </a:lnTo>
                <a:lnTo>
                  <a:pt x="500947" y="26640"/>
                </a:lnTo>
                <a:lnTo>
                  <a:pt x="506869" y="33287"/>
                </a:lnTo>
                <a:lnTo>
                  <a:pt x="509282" y="40382"/>
                </a:lnTo>
                <a:lnTo>
                  <a:pt x="509299" y="45095"/>
                </a:lnTo>
                <a:close/>
              </a:path>
              <a:path w="550545" h="78105">
                <a:moveTo>
                  <a:pt x="504117" y="70543"/>
                </a:moveTo>
                <a:lnTo>
                  <a:pt x="491192" y="70543"/>
                </a:lnTo>
                <a:lnTo>
                  <a:pt x="496898" y="68212"/>
                </a:lnTo>
                <a:lnTo>
                  <a:pt x="501561" y="63549"/>
                </a:lnTo>
                <a:lnTo>
                  <a:pt x="505579" y="69056"/>
                </a:lnTo>
                <a:lnTo>
                  <a:pt x="504117" y="70543"/>
                </a:lnTo>
                <a:close/>
              </a:path>
              <a:path w="550545" h="78105">
                <a:moveTo>
                  <a:pt x="540087" y="29914"/>
                </a:moveTo>
                <a:lnTo>
                  <a:pt x="531681" y="29914"/>
                </a:lnTo>
                <a:lnTo>
                  <a:pt x="536841" y="23167"/>
                </a:lnTo>
                <a:lnTo>
                  <a:pt x="542992" y="19793"/>
                </a:lnTo>
                <a:lnTo>
                  <a:pt x="550136" y="19793"/>
                </a:lnTo>
                <a:lnTo>
                  <a:pt x="550136" y="28276"/>
                </a:lnTo>
                <a:lnTo>
                  <a:pt x="544133" y="28276"/>
                </a:lnTo>
                <a:lnTo>
                  <a:pt x="541257" y="29219"/>
                </a:lnTo>
                <a:lnTo>
                  <a:pt x="540087" y="29914"/>
                </a:lnTo>
                <a:close/>
              </a:path>
              <a:path w="550545" h="78105">
                <a:moveTo>
                  <a:pt x="531681" y="76199"/>
                </a:moveTo>
                <a:lnTo>
                  <a:pt x="523198" y="76199"/>
                </a:lnTo>
                <a:lnTo>
                  <a:pt x="523198" y="20984"/>
                </a:lnTo>
                <a:lnTo>
                  <a:pt x="531681" y="20984"/>
                </a:lnTo>
                <a:lnTo>
                  <a:pt x="531681" y="29914"/>
                </a:lnTo>
                <a:lnTo>
                  <a:pt x="540087" y="29914"/>
                </a:lnTo>
                <a:lnTo>
                  <a:pt x="538081" y="31104"/>
                </a:lnTo>
                <a:lnTo>
                  <a:pt x="535005" y="32989"/>
                </a:lnTo>
                <a:lnTo>
                  <a:pt x="532872" y="34974"/>
                </a:lnTo>
                <a:lnTo>
                  <a:pt x="531681" y="37057"/>
                </a:lnTo>
                <a:lnTo>
                  <a:pt x="531681" y="76199"/>
                </a:lnTo>
                <a:close/>
              </a:path>
              <a:path w="550545" h="78105">
                <a:moveTo>
                  <a:pt x="550136" y="28723"/>
                </a:moveTo>
                <a:lnTo>
                  <a:pt x="546713" y="28276"/>
                </a:lnTo>
                <a:lnTo>
                  <a:pt x="550136" y="28276"/>
                </a:lnTo>
                <a:lnTo>
                  <a:pt x="550136" y="2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45352" y="3932874"/>
            <a:ext cx="306070" cy="78105"/>
          </a:xfrm>
          <a:custGeom>
            <a:avLst/>
            <a:gdLst/>
            <a:ahLst/>
            <a:cxnLst/>
            <a:rect l="l" t="t" r="r" b="b"/>
            <a:pathLst>
              <a:path w="306070" h="78104">
                <a:moveTo>
                  <a:pt x="8483" y="76199"/>
                </a:moveTo>
                <a:lnTo>
                  <a:pt x="0" y="76199"/>
                </a:lnTo>
                <a:lnTo>
                  <a:pt x="0" y="0"/>
                </a:lnTo>
                <a:lnTo>
                  <a:pt x="8483" y="0"/>
                </a:lnTo>
                <a:lnTo>
                  <a:pt x="8483" y="29318"/>
                </a:lnTo>
                <a:lnTo>
                  <a:pt x="16321" y="29318"/>
                </a:lnTo>
                <a:lnTo>
                  <a:pt x="12352" y="31700"/>
                </a:lnTo>
                <a:lnTo>
                  <a:pt x="10070" y="33784"/>
                </a:lnTo>
                <a:lnTo>
                  <a:pt x="8483" y="36165"/>
                </a:lnTo>
                <a:lnTo>
                  <a:pt x="8483" y="61168"/>
                </a:lnTo>
                <a:lnTo>
                  <a:pt x="10070" y="63648"/>
                </a:lnTo>
                <a:lnTo>
                  <a:pt x="12352" y="65731"/>
                </a:lnTo>
                <a:lnTo>
                  <a:pt x="16379" y="68014"/>
                </a:lnTo>
                <a:lnTo>
                  <a:pt x="8483" y="68014"/>
                </a:lnTo>
                <a:lnTo>
                  <a:pt x="8483" y="76199"/>
                </a:lnTo>
                <a:close/>
              </a:path>
              <a:path w="306070" h="78104">
                <a:moveTo>
                  <a:pt x="16321" y="29318"/>
                </a:moveTo>
                <a:lnTo>
                  <a:pt x="8483" y="29318"/>
                </a:lnTo>
                <a:lnTo>
                  <a:pt x="13245" y="22869"/>
                </a:lnTo>
                <a:lnTo>
                  <a:pt x="19446" y="19645"/>
                </a:lnTo>
                <a:lnTo>
                  <a:pt x="34428" y="19645"/>
                </a:lnTo>
                <a:lnTo>
                  <a:pt x="40381" y="22324"/>
                </a:lnTo>
                <a:lnTo>
                  <a:pt x="44566" y="27235"/>
                </a:lnTo>
                <a:lnTo>
                  <a:pt x="21530" y="27235"/>
                </a:lnTo>
                <a:lnTo>
                  <a:pt x="18305" y="28128"/>
                </a:lnTo>
                <a:lnTo>
                  <a:pt x="16321" y="29318"/>
                </a:lnTo>
                <a:close/>
              </a:path>
              <a:path w="306070" h="78104">
                <a:moveTo>
                  <a:pt x="44813" y="69949"/>
                </a:moveTo>
                <a:lnTo>
                  <a:pt x="30360" y="69949"/>
                </a:lnTo>
                <a:lnTo>
                  <a:pt x="34677" y="68014"/>
                </a:lnTo>
                <a:lnTo>
                  <a:pt x="37950" y="64145"/>
                </a:lnTo>
                <a:lnTo>
                  <a:pt x="41225" y="60175"/>
                </a:lnTo>
                <a:lnTo>
                  <a:pt x="42862" y="55016"/>
                </a:lnTo>
                <a:lnTo>
                  <a:pt x="42862" y="42217"/>
                </a:lnTo>
                <a:lnTo>
                  <a:pt x="41225" y="37057"/>
                </a:lnTo>
                <a:lnTo>
                  <a:pt x="37950" y="33188"/>
                </a:lnTo>
                <a:lnTo>
                  <a:pt x="34776" y="29219"/>
                </a:lnTo>
                <a:lnTo>
                  <a:pt x="30460" y="27235"/>
                </a:lnTo>
                <a:lnTo>
                  <a:pt x="44566" y="27235"/>
                </a:lnTo>
                <a:lnTo>
                  <a:pt x="49510" y="32940"/>
                </a:lnTo>
                <a:lnTo>
                  <a:pt x="51792" y="39935"/>
                </a:lnTo>
                <a:lnTo>
                  <a:pt x="51792" y="57497"/>
                </a:lnTo>
                <a:lnTo>
                  <a:pt x="49510" y="64541"/>
                </a:lnTo>
                <a:lnTo>
                  <a:pt x="44813" y="69949"/>
                </a:lnTo>
                <a:close/>
              </a:path>
              <a:path w="306070" h="78104">
                <a:moveTo>
                  <a:pt x="34428" y="77539"/>
                </a:moveTo>
                <a:lnTo>
                  <a:pt x="23217" y="77539"/>
                </a:lnTo>
                <a:lnTo>
                  <a:pt x="19644" y="76646"/>
                </a:lnTo>
                <a:lnTo>
                  <a:pt x="16371" y="74860"/>
                </a:lnTo>
                <a:lnTo>
                  <a:pt x="13196" y="73074"/>
                </a:lnTo>
                <a:lnTo>
                  <a:pt x="10566" y="70792"/>
                </a:lnTo>
                <a:lnTo>
                  <a:pt x="8483" y="68014"/>
                </a:lnTo>
                <a:lnTo>
                  <a:pt x="16379" y="68014"/>
                </a:lnTo>
                <a:lnTo>
                  <a:pt x="18305" y="69105"/>
                </a:lnTo>
                <a:lnTo>
                  <a:pt x="21530" y="69949"/>
                </a:lnTo>
                <a:lnTo>
                  <a:pt x="44813" y="69949"/>
                </a:lnTo>
                <a:lnTo>
                  <a:pt x="40381" y="74959"/>
                </a:lnTo>
                <a:lnTo>
                  <a:pt x="34428" y="77539"/>
                </a:lnTo>
                <a:close/>
              </a:path>
              <a:path w="306070" h="78104">
                <a:moveTo>
                  <a:pt x="97770" y="77539"/>
                </a:moveTo>
                <a:lnTo>
                  <a:pt x="81796" y="77539"/>
                </a:lnTo>
                <a:lnTo>
                  <a:pt x="75198" y="74811"/>
                </a:lnTo>
                <a:lnTo>
                  <a:pt x="70038" y="69354"/>
                </a:lnTo>
                <a:lnTo>
                  <a:pt x="64978" y="63896"/>
                </a:lnTo>
                <a:lnTo>
                  <a:pt x="62449" y="56951"/>
                </a:lnTo>
                <a:lnTo>
                  <a:pt x="62449" y="39984"/>
                </a:lnTo>
                <a:lnTo>
                  <a:pt x="64978" y="33039"/>
                </a:lnTo>
                <a:lnTo>
                  <a:pt x="70038" y="27681"/>
                </a:lnTo>
                <a:lnTo>
                  <a:pt x="75198" y="22324"/>
                </a:lnTo>
                <a:lnTo>
                  <a:pt x="81796" y="19645"/>
                </a:lnTo>
                <a:lnTo>
                  <a:pt x="97770" y="19645"/>
                </a:lnTo>
                <a:lnTo>
                  <a:pt x="104269" y="22324"/>
                </a:lnTo>
                <a:lnTo>
                  <a:pt x="108908" y="27235"/>
                </a:lnTo>
                <a:lnTo>
                  <a:pt x="84475" y="27235"/>
                </a:lnTo>
                <a:lnTo>
                  <a:pt x="80059" y="29219"/>
                </a:lnTo>
                <a:lnTo>
                  <a:pt x="73114" y="37156"/>
                </a:lnTo>
                <a:lnTo>
                  <a:pt x="71378" y="42267"/>
                </a:lnTo>
                <a:lnTo>
                  <a:pt x="71378" y="54867"/>
                </a:lnTo>
                <a:lnTo>
                  <a:pt x="73064" y="60027"/>
                </a:lnTo>
                <a:lnTo>
                  <a:pt x="76438" y="63996"/>
                </a:lnTo>
                <a:lnTo>
                  <a:pt x="79911" y="67964"/>
                </a:lnTo>
                <a:lnTo>
                  <a:pt x="84375" y="69949"/>
                </a:lnTo>
                <a:lnTo>
                  <a:pt x="108777" y="69949"/>
                </a:lnTo>
                <a:lnTo>
                  <a:pt x="104269" y="74811"/>
                </a:lnTo>
                <a:lnTo>
                  <a:pt x="97770" y="77539"/>
                </a:lnTo>
                <a:close/>
              </a:path>
              <a:path w="306070" h="78104">
                <a:moveTo>
                  <a:pt x="108777" y="69949"/>
                </a:moveTo>
                <a:lnTo>
                  <a:pt x="95091" y="69949"/>
                </a:lnTo>
                <a:lnTo>
                  <a:pt x="99457" y="67964"/>
                </a:lnTo>
                <a:lnTo>
                  <a:pt x="103015" y="63896"/>
                </a:lnTo>
                <a:lnTo>
                  <a:pt x="106402" y="59928"/>
                </a:lnTo>
                <a:lnTo>
                  <a:pt x="108105" y="54867"/>
                </a:lnTo>
                <a:lnTo>
                  <a:pt x="108104" y="42267"/>
                </a:lnTo>
                <a:lnTo>
                  <a:pt x="106402" y="37306"/>
                </a:lnTo>
                <a:lnTo>
                  <a:pt x="102675" y="33039"/>
                </a:lnTo>
                <a:lnTo>
                  <a:pt x="99457" y="29269"/>
                </a:lnTo>
                <a:lnTo>
                  <a:pt x="95091" y="27235"/>
                </a:lnTo>
                <a:lnTo>
                  <a:pt x="108908" y="27235"/>
                </a:lnTo>
                <a:lnTo>
                  <a:pt x="114487" y="33039"/>
                </a:lnTo>
                <a:lnTo>
                  <a:pt x="117068" y="39984"/>
                </a:lnTo>
                <a:lnTo>
                  <a:pt x="117068" y="56951"/>
                </a:lnTo>
                <a:lnTo>
                  <a:pt x="114488" y="63896"/>
                </a:lnTo>
                <a:lnTo>
                  <a:pt x="108777" y="69949"/>
                </a:lnTo>
                <a:close/>
              </a:path>
              <a:path w="306070" h="78104">
                <a:moveTo>
                  <a:pt x="152732" y="77539"/>
                </a:moveTo>
                <a:lnTo>
                  <a:pt x="136956" y="77539"/>
                </a:lnTo>
                <a:lnTo>
                  <a:pt x="131103" y="71685"/>
                </a:lnTo>
                <a:lnTo>
                  <a:pt x="131103" y="20984"/>
                </a:lnTo>
                <a:lnTo>
                  <a:pt x="139586" y="20984"/>
                </a:lnTo>
                <a:lnTo>
                  <a:pt x="139586" y="61664"/>
                </a:lnTo>
                <a:lnTo>
                  <a:pt x="140577" y="64888"/>
                </a:lnTo>
                <a:lnTo>
                  <a:pt x="142562" y="66973"/>
                </a:lnTo>
                <a:lnTo>
                  <a:pt x="144546" y="68957"/>
                </a:lnTo>
                <a:lnTo>
                  <a:pt x="147671" y="69949"/>
                </a:lnTo>
                <a:lnTo>
                  <a:pt x="166944" y="69949"/>
                </a:lnTo>
                <a:lnTo>
                  <a:pt x="166126" y="70842"/>
                </a:lnTo>
                <a:lnTo>
                  <a:pt x="163299" y="72975"/>
                </a:lnTo>
                <a:lnTo>
                  <a:pt x="159826" y="74860"/>
                </a:lnTo>
                <a:lnTo>
                  <a:pt x="156453" y="76646"/>
                </a:lnTo>
                <a:lnTo>
                  <a:pt x="152732" y="77539"/>
                </a:lnTo>
                <a:close/>
              </a:path>
              <a:path w="306070" h="78104">
                <a:moveTo>
                  <a:pt x="166944" y="69949"/>
                </a:moveTo>
                <a:lnTo>
                  <a:pt x="155311" y="69949"/>
                </a:lnTo>
                <a:lnTo>
                  <a:pt x="158486" y="69105"/>
                </a:lnTo>
                <a:lnTo>
                  <a:pt x="164439" y="65731"/>
                </a:lnTo>
                <a:lnTo>
                  <a:pt x="166721" y="63797"/>
                </a:lnTo>
                <a:lnTo>
                  <a:pt x="168273" y="61664"/>
                </a:lnTo>
                <a:lnTo>
                  <a:pt x="168309" y="20984"/>
                </a:lnTo>
                <a:lnTo>
                  <a:pt x="176941" y="20984"/>
                </a:lnTo>
                <a:lnTo>
                  <a:pt x="176941" y="68460"/>
                </a:lnTo>
                <a:lnTo>
                  <a:pt x="168309" y="68460"/>
                </a:lnTo>
                <a:lnTo>
                  <a:pt x="166944" y="69949"/>
                </a:lnTo>
                <a:close/>
              </a:path>
              <a:path w="306070" h="78104">
                <a:moveTo>
                  <a:pt x="176941" y="76199"/>
                </a:moveTo>
                <a:lnTo>
                  <a:pt x="168309" y="76199"/>
                </a:lnTo>
                <a:lnTo>
                  <a:pt x="168309" y="68460"/>
                </a:lnTo>
                <a:lnTo>
                  <a:pt x="176941" y="68460"/>
                </a:lnTo>
                <a:lnTo>
                  <a:pt x="176941" y="76199"/>
                </a:lnTo>
                <a:close/>
              </a:path>
              <a:path w="306070" h="78104">
                <a:moveTo>
                  <a:pt x="211097" y="29021"/>
                </a:moveTo>
                <a:lnTo>
                  <a:pt x="202565" y="29021"/>
                </a:lnTo>
                <a:lnTo>
                  <a:pt x="204946" y="26243"/>
                </a:lnTo>
                <a:lnTo>
                  <a:pt x="207873" y="24010"/>
                </a:lnTo>
                <a:lnTo>
                  <a:pt x="211346" y="22324"/>
                </a:lnTo>
                <a:lnTo>
                  <a:pt x="214819" y="20537"/>
                </a:lnTo>
                <a:lnTo>
                  <a:pt x="218440" y="19645"/>
                </a:lnTo>
                <a:lnTo>
                  <a:pt x="234017" y="19645"/>
                </a:lnTo>
                <a:lnTo>
                  <a:pt x="239921" y="25598"/>
                </a:lnTo>
                <a:lnTo>
                  <a:pt x="239921" y="27235"/>
                </a:lnTo>
                <a:lnTo>
                  <a:pt x="215761" y="27235"/>
                </a:lnTo>
                <a:lnTo>
                  <a:pt x="212636" y="28128"/>
                </a:lnTo>
                <a:lnTo>
                  <a:pt x="211097" y="29021"/>
                </a:lnTo>
                <a:close/>
              </a:path>
              <a:path w="306070" h="78104">
                <a:moveTo>
                  <a:pt x="202565" y="76199"/>
                </a:moveTo>
                <a:lnTo>
                  <a:pt x="194082" y="76199"/>
                </a:lnTo>
                <a:lnTo>
                  <a:pt x="194082" y="20984"/>
                </a:lnTo>
                <a:lnTo>
                  <a:pt x="202565" y="20984"/>
                </a:lnTo>
                <a:lnTo>
                  <a:pt x="202565" y="29021"/>
                </a:lnTo>
                <a:lnTo>
                  <a:pt x="211097" y="29021"/>
                </a:lnTo>
                <a:lnTo>
                  <a:pt x="209560" y="29914"/>
                </a:lnTo>
                <a:lnTo>
                  <a:pt x="206484" y="31601"/>
                </a:lnTo>
                <a:lnTo>
                  <a:pt x="204153" y="33585"/>
                </a:lnTo>
                <a:lnTo>
                  <a:pt x="202565" y="35867"/>
                </a:lnTo>
                <a:lnTo>
                  <a:pt x="202565" y="76199"/>
                </a:lnTo>
                <a:close/>
              </a:path>
              <a:path w="306070" h="78104">
                <a:moveTo>
                  <a:pt x="239921" y="76199"/>
                </a:moveTo>
                <a:lnTo>
                  <a:pt x="231288" y="76199"/>
                </a:lnTo>
                <a:lnTo>
                  <a:pt x="231288" y="35172"/>
                </a:lnTo>
                <a:lnTo>
                  <a:pt x="230148" y="31849"/>
                </a:lnTo>
                <a:lnTo>
                  <a:pt x="227866" y="30063"/>
                </a:lnTo>
                <a:lnTo>
                  <a:pt x="225683" y="28177"/>
                </a:lnTo>
                <a:lnTo>
                  <a:pt x="222706" y="27235"/>
                </a:lnTo>
                <a:lnTo>
                  <a:pt x="239921" y="27235"/>
                </a:lnTo>
                <a:lnTo>
                  <a:pt x="239921" y="76199"/>
                </a:lnTo>
                <a:close/>
              </a:path>
              <a:path w="306070" h="78104">
                <a:moveTo>
                  <a:pt x="305579" y="29318"/>
                </a:moveTo>
                <a:lnTo>
                  <a:pt x="296947" y="29318"/>
                </a:lnTo>
                <a:lnTo>
                  <a:pt x="296947" y="0"/>
                </a:lnTo>
                <a:lnTo>
                  <a:pt x="305579" y="0"/>
                </a:lnTo>
                <a:lnTo>
                  <a:pt x="305579" y="29318"/>
                </a:lnTo>
                <a:close/>
              </a:path>
              <a:path w="306070" h="78104">
                <a:moveTo>
                  <a:pt x="282214" y="77539"/>
                </a:moveTo>
                <a:lnTo>
                  <a:pt x="271002" y="77539"/>
                </a:lnTo>
                <a:lnTo>
                  <a:pt x="265049" y="74910"/>
                </a:lnTo>
                <a:lnTo>
                  <a:pt x="260484" y="69651"/>
                </a:lnTo>
                <a:lnTo>
                  <a:pt x="256020" y="64392"/>
                </a:lnTo>
                <a:lnTo>
                  <a:pt x="253787" y="57397"/>
                </a:lnTo>
                <a:lnTo>
                  <a:pt x="253787" y="39836"/>
                </a:lnTo>
                <a:lnTo>
                  <a:pt x="256020" y="32791"/>
                </a:lnTo>
                <a:lnTo>
                  <a:pt x="260484" y="27532"/>
                </a:lnTo>
                <a:lnTo>
                  <a:pt x="265049" y="22274"/>
                </a:lnTo>
                <a:lnTo>
                  <a:pt x="271002" y="19645"/>
                </a:lnTo>
                <a:lnTo>
                  <a:pt x="282114" y="19645"/>
                </a:lnTo>
                <a:lnTo>
                  <a:pt x="285587" y="20488"/>
                </a:lnTo>
                <a:lnTo>
                  <a:pt x="288762" y="22175"/>
                </a:lnTo>
                <a:lnTo>
                  <a:pt x="292036" y="23861"/>
                </a:lnTo>
                <a:lnTo>
                  <a:pt x="294765" y="26243"/>
                </a:lnTo>
                <a:lnTo>
                  <a:pt x="295469" y="27235"/>
                </a:lnTo>
                <a:lnTo>
                  <a:pt x="275070" y="27235"/>
                </a:lnTo>
                <a:lnTo>
                  <a:pt x="270753" y="29219"/>
                </a:lnTo>
                <a:lnTo>
                  <a:pt x="264305" y="37057"/>
                </a:lnTo>
                <a:lnTo>
                  <a:pt x="262717" y="42217"/>
                </a:lnTo>
                <a:lnTo>
                  <a:pt x="262717" y="55016"/>
                </a:lnTo>
                <a:lnTo>
                  <a:pt x="264305" y="60175"/>
                </a:lnTo>
                <a:lnTo>
                  <a:pt x="267480" y="64145"/>
                </a:lnTo>
                <a:lnTo>
                  <a:pt x="270753" y="68014"/>
                </a:lnTo>
                <a:lnTo>
                  <a:pt x="275070" y="69949"/>
                </a:lnTo>
                <a:lnTo>
                  <a:pt x="295565" y="69949"/>
                </a:lnTo>
                <a:lnTo>
                  <a:pt x="294963" y="70792"/>
                </a:lnTo>
                <a:lnTo>
                  <a:pt x="292334" y="73074"/>
                </a:lnTo>
                <a:lnTo>
                  <a:pt x="285786" y="76646"/>
                </a:lnTo>
                <a:lnTo>
                  <a:pt x="282214" y="77539"/>
                </a:lnTo>
                <a:close/>
              </a:path>
              <a:path w="306070" h="78104">
                <a:moveTo>
                  <a:pt x="295565" y="69949"/>
                </a:moveTo>
                <a:lnTo>
                  <a:pt x="283900" y="69949"/>
                </a:lnTo>
                <a:lnTo>
                  <a:pt x="287125" y="69105"/>
                </a:lnTo>
                <a:lnTo>
                  <a:pt x="290101" y="67418"/>
                </a:lnTo>
                <a:lnTo>
                  <a:pt x="293177" y="65731"/>
                </a:lnTo>
                <a:lnTo>
                  <a:pt x="295459" y="63648"/>
                </a:lnTo>
                <a:lnTo>
                  <a:pt x="296947" y="61168"/>
                </a:lnTo>
                <a:lnTo>
                  <a:pt x="296947" y="36165"/>
                </a:lnTo>
                <a:lnTo>
                  <a:pt x="295459" y="33784"/>
                </a:lnTo>
                <a:lnTo>
                  <a:pt x="293177" y="31700"/>
                </a:lnTo>
                <a:lnTo>
                  <a:pt x="290101" y="29914"/>
                </a:lnTo>
                <a:lnTo>
                  <a:pt x="287125" y="28128"/>
                </a:lnTo>
                <a:lnTo>
                  <a:pt x="283900" y="27235"/>
                </a:lnTo>
                <a:lnTo>
                  <a:pt x="295469" y="27235"/>
                </a:lnTo>
                <a:lnTo>
                  <a:pt x="296947" y="29318"/>
                </a:lnTo>
                <a:lnTo>
                  <a:pt x="305579" y="29318"/>
                </a:lnTo>
                <a:lnTo>
                  <a:pt x="305579" y="68014"/>
                </a:lnTo>
                <a:lnTo>
                  <a:pt x="296947" y="68014"/>
                </a:lnTo>
                <a:lnTo>
                  <a:pt x="295565" y="69949"/>
                </a:lnTo>
                <a:close/>
              </a:path>
              <a:path w="306070" h="78104">
                <a:moveTo>
                  <a:pt x="305579" y="76199"/>
                </a:moveTo>
                <a:lnTo>
                  <a:pt x="296947" y="76199"/>
                </a:lnTo>
                <a:lnTo>
                  <a:pt x="296947" y="68014"/>
                </a:lnTo>
                <a:lnTo>
                  <a:pt x="305579" y="68014"/>
                </a:lnTo>
                <a:lnTo>
                  <a:pt x="30557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1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645" y="1265393"/>
            <a:ext cx="3835400" cy="22923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0" dirty="0">
                <a:latin typeface="Arial"/>
                <a:cs typeface="Arial"/>
              </a:rPr>
              <a:t>Containerized </a:t>
            </a:r>
            <a:r>
              <a:rPr sz="1400" spc="-35" dirty="0">
                <a:latin typeface="Arial"/>
                <a:cs typeface="Arial"/>
              </a:rPr>
              <a:t>Red </a:t>
            </a:r>
            <a:r>
              <a:rPr sz="1400" spc="20" dirty="0">
                <a:latin typeface="Arial"/>
                <a:cs typeface="Arial"/>
              </a:rPr>
              <a:t>Hat </a:t>
            </a:r>
            <a:r>
              <a:rPr sz="1400" spc="10" dirty="0">
                <a:latin typeface="Arial"/>
                <a:cs typeface="Arial"/>
              </a:rPr>
              <a:t>Gluster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5" dirty="0">
                <a:latin typeface="Arial"/>
                <a:cs typeface="Arial"/>
              </a:rPr>
              <a:t>Native </a:t>
            </a:r>
            <a:r>
              <a:rPr sz="1400" spc="35" dirty="0">
                <a:latin typeface="Arial"/>
                <a:cs typeface="Arial"/>
              </a:rPr>
              <a:t>integration </a:t>
            </a:r>
            <a:r>
              <a:rPr sz="1400" spc="40" dirty="0">
                <a:latin typeface="Arial"/>
                <a:cs typeface="Arial"/>
              </a:rPr>
              <a:t>with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OpenShift</a:t>
            </a:r>
            <a:endParaRPr sz="1400">
              <a:latin typeface="Arial"/>
              <a:cs typeface="Arial"/>
            </a:endParaRPr>
          </a:p>
          <a:p>
            <a:pPr marL="317500" marR="86995" indent="-304800">
              <a:lnSpc>
                <a:spcPct val="151800"/>
              </a:lnSpc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5" dirty="0">
                <a:latin typeface="Arial"/>
                <a:cs typeface="Arial"/>
              </a:rPr>
              <a:t>Unified </a:t>
            </a:r>
            <a:r>
              <a:rPr sz="1400" spc="20" dirty="0">
                <a:latin typeface="Arial"/>
                <a:cs typeface="Arial"/>
              </a:rPr>
              <a:t>Orchestration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using </a:t>
            </a:r>
            <a:r>
              <a:rPr sz="1400" spc="10" dirty="0">
                <a:latin typeface="Arial"/>
                <a:cs typeface="Arial"/>
              </a:rPr>
              <a:t>Kubernetes </a:t>
            </a:r>
            <a:r>
              <a:rPr sz="1400" spc="50" dirty="0">
                <a:latin typeface="Arial"/>
                <a:cs typeface="Arial"/>
              </a:rPr>
              <a:t>for  </a:t>
            </a:r>
            <a:r>
              <a:rPr sz="1400" spc="15" dirty="0">
                <a:latin typeface="Arial"/>
                <a:cs typeface="Arial"/>
              </a:rPr>
              <a:t>applications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0" dirty="0">
                <a:latin typeface="Arial"/>
                <a:cs typeface="Arial"/>
              </a:rPr>
              <a:t>Greater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control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&amp;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ease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for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5" dirty="0">
                <a:latin typeface="Arial"/>
                <a:cs typeface="Arial"/>
              </a:rPr>
              <a:t>Lower </a:t>
            </a:r>
            <a:r>
              <a:rPr sz="1400" spc="-75" dirty="0">
                <a:latin typeface="Arial"/>
                <a:cs typeface="Arial"/>
              </a:rPr>
              <a:t>TCO </a:t>
            </a:r>
            <a:r>
              <a:rPr sz="1400" spc="35" dirty="0">
                <a:latin typeface="Arial"/>
                <a:cs typeface="Arial"/>
              </a:rPr>
              <a:t>through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convergence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-5" dirty="0">
                <a:latin typeface="Arial"/>
                <a:cs typeface="Arial"/>
              </a:rPr>
              <a:t>Single </a:t>
            </a:r>
            <a:r>
              <a:rPr sz="1400" spc="15" dirty="0">
                <a:latin typeface="Arial"/>
                <a:cs typeface="Arial"/>
              </a:rPr>
              <a:t>vendor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4489" y="1395259"/>
            <a:ext cx="3522842" cy="268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3739" y="2741069"/>
            <a:ext cx="3211830" cy="1123315"/>
          </a:xfrm>
          <a:custGeom>
            <a:avLst/>
            <a:gdLst/>
            <a:ahLst/>
            <a:cxnLst/>
            <a:rect l="l" t="t" r="r" b="b"/>
            <a:pathLst>
              <a:path w="3211829" h="1123314">
                <a:moveTo>
                  <a:pt x="0" y="0"/>
                </a:moveTo>
                <a:lnTo>
                  <a:pt x="3211543" y="0"/>
                </a:lnTo>
                <a:lnTo>
                  <a:pt x="3211543" y="1122697"/>
                </a:lnTo>
                <a:lnTo>
                  <a:pt x="0" y="1122697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3739" y="2741069"/>
            <a:ext cx="3211830" cy="1123315"/>
          </a:xfrm>
          <a:custGeom>
            <a:avLst/>
            <a:gdLst/>
            <a:ahLst/>
            <a:cxnLst/>
            <a:rect l="l" t="t" r="r" b="b"/>
            <a:pathLst>
              <a:path w="3211829" h="1123314">
                <a:moveTo>
                  <a:pt x="0" y="0"/>
                </a:moveTo>
                <a:lnTo>
                  <a:pt x="3211543" y="0"/>
                </a:lnTo>
                <a:lnTo>
                  <a:pt x="3211543" y="1122697"/>
                </a:lnTo>
                <a:lnTo>
                  <a:pt x="0" y="1122697"/>
                </a:lnTo>
                <a:lnTo>
                  <a:pt x="0" y="0"/>
                </a:lnTo>
                <a:close/>
              </a:path>
            </a:pathLst>
          </a:custGeom>
          <a:ln w="190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5410" y="3511227"/>
            <a:ext cx="2629322" cy="23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1539" y="2337820"/>
            <a:ext cx="998723" cy="918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8237" y="2337820"/>
            <a:ext cx="1000123" cy="918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4935" y="2337820"/>
            <a:ext cx="1001498" cy="918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6964" y="1449674"/>
            <a:ext cx="2981243" cy="766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9673" y="521924"/>
            <a:ext cx="5107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CONTAINER-NATIVE</a:t>
            </a:r>
            <a:r>
              <a:rPr spc="-150" dirty="0"/>
              <a:t> </a:t>
            </a:r>
            <a:r>
              <a:rPr spc="-14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7693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6265" y="2407720"/>
            <a:ext cx="1302385" cy="1562100"/>
          </a:xfrm>
          <a:custGeom>
            <a:avLst/>
            <a:gdLst/>
            <a:ahLst/>
            <a:cxnLst/>
            <a:rect l="l" t="t" r="r" b="b"/>
            <a:pathLst>
              <a:path w="1302385" h="1562100">
                <a:moveTo>
                  <a:pt x="0" y="0"/>
                </a:moveTo>
                <a:lnTo>
                  <a:pt x="1302297" y="0"/>
                </a:lnTo>
                <a:lnTo>
                  <a:pt x="1302297" y="1561496"/>
                </a:lnTo>
                <a:lnTo>
                  <a:pt x="0" y="15614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66265" y="2407720"/>
            <a:ext cx="1302385" cy="3289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2393" y="2407720"/>
            <a:ext cx="1302385" cy="871855"/>
          </a:xfrm>
          <a:custGeom>
            <a:avLst/>
            <a:gdLst/>
            <a:ahLst/>
            <a:cxnLst/>
            <a:rect l="l" t="t" r="r" b="b"/>
            <a:pathLst>
              <a:path w="1302385" h="871854">
                <a:moveTo>
                  <a:pt x="0" y="871848"/>
                </a:moveTo>
                <a:lnTo>
                  <a:pt x="1302297" y="871848"/>
                </a:lnTo>
                <a:lnTo>
                  <a:pt x="1302297" y="0"/>
                </a:lnTo>
                <a:lnTo>
                  <a:pt x="0" y="0"/>
                </a:lnTo>
                <a:lnTo>
                  <a:pt x="0" y="8718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2393" y="2407720"/>
            <a:ext cx="1302385" cy="3289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8521" y="2407720"/>
            <a:ext cx="1302385" cy="1562100"/>
          </a:xfrm>
          <a:custGeom>
            <a:avLst/>
            <a:gdLst/>
            <a:ahLst/>
            <a:cxnLst/>
            <a:rect l="l" t="t" r="r" b="b"/>
            <a:pathLst>
              <a:path w="1302385" h="1562100">
                <a:moveTo>
                  <a:pt x="0" y="0"/>
                </a:moveTo>
                <a:lnTo>
                  <a:pt x="1302297" y="0"/>
                </a:lnTo>
                <a:lnTo>
                  <a:pt x="1302297" y="1561496"/>
                </a:lnTo>
                <a:lnTo>
                  <a:pt x="0" y="15614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8521" y="2407720"/>
            <a:ext cx="1302385" cy="3289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3396" y="3279568"/>
            <a:ext cx="4054475" cy="1227455"/>
          </a:xfrm>
          <a:custGeom>
            <a:avLst/>
            <a:gdLst/>
            <a:ahLst/>
            <a:cxnLst/>
            <a:rect l="l" t="t" r="r" b="b"/>
            <a:pathLst>
              <a:path w="4054475" h="1227454">
                <a:moveTo>
                  <a:pt x="0" y="0"/>
                </a:moveTo>
                <a:lnTo>
                  <a:pt x="4054191" y="0"/>
                </a:lnTo>
                <a:lnTo>
                  <a:pt x="4054191" y="1227297"/>
                </a:lnTo>
                <a:lnTo>
                  <a:pt x="0" y="1227297"/>
                </a:lnTo>
                <a:lnTo>
                  <a:pt x="0" y="0"/>
                </a:lnTo>
                <a:close/>
              </a:path>
            </a:pathLst>
          </a:custGeom>
          <a:solidFill>
            <a:srgbClr val="E96D6D">
              <a:alpha val="45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3396" y="3279568"/>
            <a:ext cx="4054475" cy="1227455"/>
          </a:xfrm>
          <a:custGeom>
            <a:avLst/>
            <a:gdLst/>
            <a:ahLst/>
            <a:cxnLst/>
            <a:rect l="l" t="t" r="r" b="b"/>
            <a:pathLst>
              <a:path w="4054475" h="1227454">
                <a:moveTo>
                  <a:pt x="0" y="0"/>
                </a:moveTo>
                <a:lnTo>
                  <a:pt x="4054191" y="0"/>
                </a:lnTo>
                <a:lnTo>
                  <a:pt x="4054191" y="1227297"/>
                </a:lnTo>
                <a:lnTo>
                  <a:pt x="0" y="12272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18706" y="521924"/>
            <a:ext cx="5107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CONTAINER-NATIVE</a:t>
            </a:r>
            <a:r>
              <a:rPr spc="-150" dirty="0"/>
              <a:t> </a:t>
            </a:r>
            <a:r>
              <a:rPr spc="-140" dirty="0"/>
              <a:t>STORAGE</a:t>
            </a:r>
          </a:p>
        </p:txBody>
      </p:sp>
      <p:sp>
        <p:nvSpPr>
          <p:cNvPr id="11" name="object 11"/>
          <p:cNvSpPr/>
          <p:nvPr/>
        </p:nvSpPr>
        <p:spPr>
          <a:xfrm>
            <a:off x="6220137" y="2407720"/>
            <a:ext cx="1302385" cy="1562100"/>
          </a:xfrm>
          <a:custGeom>
            <a:avLst/>
            <a:gdLst/>
            <a:ahLst/>
            <a:cxnLst/>
            <a:rect l="l" t="t" r="r" b="b"/>
            <a:pathLst>
              <a:path w="1302384" h="1562100">
                <a:moveTo>
                  <a:pt x="0" y="0"/>
                </a:moveTo>
                <a:lnTo>
                  <a:pt x="1302297" y="0"/>
                </a:lnTo>
                <a:lnTo>
                  <a:pt x="1302297" y="1561496"/>
                </a:lnTo>
                <a:lnTo>
                  <a:pt x="0" y="156149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87895" y="2475669"/>
            <a:ext cx="3797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0592" y="2736219"/>
            <a:ext cx="355600" cy="355600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2716" y="2736219"/>
            <a:ext cx="355600" cy="355600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9814" y="2736219"/>
            <a:ext cx="355600" cy="355600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1963" y="2736219"/>
            <a:ext cx="355600" cy="355600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1962" y="2736194"/>
          <a:ext cx="1140459" cy="113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/>
                <a:gridCol w="392429"/>
                <a:gridCol w="374015"/>
              </a:tblGrid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99999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449892" y="34992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9242" y="34992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8616" y="34992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7966" y="34992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3765" y="35069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3114" y="35069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2489" y="35069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1838" y="350699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6397" y="273621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0" y="0"/>
                </a:moveTo>
                <a:lnTo>
                  <a:pt x="355496" y="0"/>
                </a:lnTo>
                <a:lnTo>
                  <a:pt x="355496" y="355499"/>
                </a:lnTo>
                <a:lnTo>
                  <a:pt x="0" y="355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227" y="2884798"/>
            <a:ext cx="220345" cy="59690"/>
          </a:xfrm>
          <a:custGeom>
            <a:avLst/>
            <a:gdLst/>
            <a:ahLst/>
            <a:cxnLst/>
            <a:rect l="l" t="t" r="r" b="b"/>
            <a:pathLst>
              <a:path w="220344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277" y="1042"/>
                </a:lnTo>
                <a:lnTo>
                  <a:pt x="32593" y="2629"/>
                </a:lnTo>
                <a:lnTo>
                  <a:pt x="35868" y="5804"/>
                </a:lnTo>
                <a:lnTo>
                  <a:pt x="37448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454" y="29170"/>
                </a:lnTo>
                <a:lnTo>
                  <a:pt x="36760" y="29914"/>
                </a:lnTo>
                <a:lnTo>
                  <a:pt x="33982" y="32791"/>
                </a:lnTo>
                <a:lnTo>
                  <a:pt x="30410" y="34428"/>
                </a:lnTo>
                <a:lnTo>
                  <a:pt x="26044" y="34826"/>
                </a:lnTo>
                <a:lnTo>
                  <a:pt x="26439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220344" h="59689">
                <a:moveTo>
                  <a:pt x="37454" y="29170"/>
                </a:moveTo>
                <a:lnTo>
                  <a:pt x="25548" y="29170"/>
                </a:lnTo>
                <a:lnTo>
                  <a:pt x="28277" y="28178"/>
                </a:lnTo>
                <a:lnTo>
                  <a:pt x="30360" y="26193"/>
                </a:lnTo>
                <a:lnTo>
                  <a:pt x="32444" y="24110"/>
                </a:lnTo>
                <a:lnTo>
                  <a:pt x="33485" y="21480"/>
                </a:lnTo>
                <a:lnTo>
                  <a:pt x="33485" y="15031"/>
                </a:lnTo>
                <a:lnTo>
                  <a:pt x="32444" y="12402"/>
                </a:lnTo>
                <a:lnTo>
                  <a:pt x="30360" y="10418"/>
                </a:lnTo>
                <a:lnTo>
                  <a:pt x="28277" y="8334"/>
                </a:lnTo>
                <a:lnTo>
                  <a:pt x="25548" y="7292"/>
                </a:lnTo>
                <a:lnTo>
                  <a:pt x="37448" y="7292"/>
                </a:lnTo>
                <a:lnTo>
                  <a:pt x="39240" y="8979"/>
                </a:lnTo>
                <a:lnTo>
                  <a:pt x="40927" y="13146"/>
                </a:lnTo>
                <a:lnTo>
                  <a:pt x="40927" y="23068"/>
                </a:lnTo>
                <a:lnTo>
                  <a:pt x="39538" y="26937"/>
                </a:lnTo>
                <a:lnTo>
                  <a:pt x="37454" y="29170"/>
                </a:lnTo>
                <a:close/>
              </a:path>
              <a:path w="220344" h="59689">
                <a:moveTo>
                  <a:pt x="41523" y="58191"/>
                </a:moveTo>
                <a:lnTo>
                  <a:pt x="33040" y="58191"/>
                </a:lnTo>
                <a:lnTo>
                  <a:pt x="18454" y="35421"/>
                </a:lnTo>
                <a:lnTo>
                  <a:pt x="26439" y="35421"/>
                </a:lnTo>
                <a:lnTo>
                  <a:pt x="41523" y="58191"/>
                </a:lnTo>
                <a:close/>
              </a:path>
              <a:path w="220344" h="59689">
                <a:moveTo>
                  <a:pt x="61164" y="58191"/>
                </a:moveTo>
                <a:lnTo>
                  <a:pt x="54020" y="58191"/>
                </a:lnTo>
                <a:lnTo>
                  <a:pt x="54020" y="1042"/>
                </a:lnTo>
                <a:lnTo>
                  <a:pt x="61164" y="1042"/>
                </a:lnTo>
                <a:lnTo>
                  <a:pt x="61164" y="25598"/>
                </a:lnTo>
                <a:lnTo>
                  <a:pt x="101645" y="25598"/>
                </a:lnTo>
                <a:lnTo>
                  <a:pt x="101645" y="31998"/>
                </a:lnTo>
                <a:lnTo>
                  <a:pt x="61164" y="31998"/>
                </a:lnTo>
                <a:lnTo>
                  <a:pt x="61164" y="58191"/>
                </a:lnTo>
                <a:close/>
              </a:path>
              <a:path w="220344" h="59689">
                <a:moveTo>
                  <a:pt x="101645" y="25598"/>
                </a:moveTo>
                <a:lnTo>
                  <a:pt x="94501" y="25598"/>
                </a:lnTo>
                <a:lnTo>
                  <a:pt x="94501" y="1042"/>
                </a:lnTo>
                <a:lnTo>
                  <a:pt x="101645" y="1042"/>
                </a:lnTo>
                <a:lnTo>
                  <a:pt x="101645" y="25598"/>
                </a:lnTo>
                <a:close/>
              </a:path>
              <a:path w="220344" h="59689">
                <a:moveTo>
                  <a:pt x="101645" y="58191"/>
                </a:moveTo>
                <a:lnTo>
                  <a:pt x="94501" y="58191"/>
                </a:lnTo>
                <a:lnTo>
                  <a:pt x="94501" y="31998"/>
                </a:lnTo>
                <a:lnTo>
                  <a:pt x="101645" y="31998"/>
                </a:lnTo>
                <a:lnTo>
                  <a:pt x="101645" y="58191"/>
                </a:lnTo>
                <a:close/>
              </a:path>
              <a:path w="220344" h="59689">
                <a:moveTo>
                  <a:pt x="153397" y="59233"/>
                </a:moveTo>
                <a:lnTo>
                  <a:pt x="135935" y="59233"/>
                </a:lnTo>
                <a:lnTo>
                  <a:pt x="128890" y="56455"/>
                </a:lnTo>
                <a:lnTo>
                  <a:pt x="123138" y="50800"/>
                </a:lnTo>
                <a:lnTo>
                  <a:pt x="117679" y="45243"/>
                </a:lnTo>
                <a:lnTo>
                  <a:pt x="114901" y="38149"/>
                </a:lnTo>
                <a:lnTo>
                  <a:pt x="114901" y="20984"/>
                </a:lnTo>
                <a:lnTo>
                  <a:pt x="117728" y="13891"/>
                </a:lnTo>
                <a:lnTo>
                  <a:pt x="129039" y="2778"/>
                </a:lnTo>
                <a:lnTo>
                  <a:pt x="136034" y="0"/>
                </a:lnTo>
                <a:lnTo>
                  <a:pt x="153298" y="0"/>
                </a:lnTo>
                <a:lnTo>
                  <a:pt x="160691" y="3571"/>
                </a:lnTo>
                <a:lnTo>
                  <a:pt x="163008" y="6399"/>
                </a:lnTo>
                <a:lnTo>
                  <a:pt x="138019" y="6399"/>
                </a:lnTo>
                <a:lnTo>
                  <a:pt x="132760" y="8632"/>
                </a:lnTo>
                <a:lnTo>
                  <a:pt x="128593" y="13096"/>
                </a:lnTo>
                <a:lnTo>
                  <a:pt x="124426" y="17463"/>
                </a:lnTo>
                <a:lnTo>
                  <a:pt x="122342" y="22969"/>
                </a:lnTo>
                <a:lnTo>
                  <a:pt x="122342" y="36363"/>
                </a:lnTo>
                <a:lnTo>
                  <a:pt x="124426" y="41969"/>
                </a:lnTo>
                <a:lnTo>
                  <a:pt x="128593" y="46434"/>
                </a:lnTo>
                <a:lnTo>
                  <a:pt x="132859" y="50800"/>
                </a:lnTo>
                <a:lnTo>
                  <a:pt x="138118" y="52982"/>
                </a:lnTo>
                <a:lnTo>
                  <a:pt x="163595" y="52982"/>
                </a:lnTo>
                <a:lnTo>
                  <a:pt x="160889" y="55959"/>
                </a:lnTo>
                <a:lnTo>
                  <a:pt x="153397" y="59233"/>
                </a:lnTo>
                <a:close/>
              </a:path>
              <a:path w="220344" h="59689">
                <a:moveTo>
                  <a:pt x="160889" y="14287"/>
                </a:moveTo>
                <a:lnTo>
                  <a:pt x="159103" y="11906"/>
                </a:lnTo>
                <a:lnTo>
                  <a:pt x="156771" y="10021"/>
                </a:lnTo>
                <a:lnTo>
                  <a:pt x="153893" y="8632"/>
                </a:lnTo>
                <a:lnTo>
                  <a:pt x="151016" y="7143"/>
                </a:lnTo>
                <a:lnTo>
                  <a:pt x="147841" y="6399"/>
                </a:lnTo>
                <a:lnTo>
                  <a:pt x="163008" y="6399"/>
                </a:lnTo>
                <a:lnTo>
                  <a:pt x="166544" y="10715"/>
                </a:lnTo>
                <a:lnTo>
                  <a:pt x="160889" y="14287"/>
                </a:lnTo>
                <a:close/>
              </a:path>
              <a:path w="220344" h="59689">
                <a:moveTo>
                  <a:pt x="163595" y="52982"/>
                </a:moveTo>
                <a:lnTo>
                  <a:pt x="147246" y="52982"/>
                </a:lnTo>
                <a:lnTo>
                  <a:pt x="150024" y="52436"/>
                </a:lnTo>
                <a:lnTo>
                  <a:pt x="152703" y="51346"/>
                </a:lnTo>
                <a:lnTo>
                  <a:pt x="155481" y="50155"/>
                </a:lnTo>
                <a:lnTo>
                  <a:pt x="157813" y="48617"/>
                </a:lnTo>
                <a:lnTo>
                  <a:pt x="159698" y="46732"/>
                </a:lnTo>
                <a:lnTo>
                  <a:pt x="159698" y="35123"/>
                </a:lnTo>
                <a:lnTo>
                  <a:pt x="140053" y="35123"/>
                </a:lnTo>
                <a:lnTo>
                  <a:pt x="140053" y="28723"/>
                </a:lnTo>
                <a:lnTo>
                  <a:pt x="166842" y="28723"/>
                </a:lnTo>
                <a:lnTo>
                  <a:pt x="166842" y="49410"/>
                </a:lnTo>
                <a:lnTo>
                  <a:pt x="163595" y="52982"/>
                </a:lnTo>
                <a:close/>
              </a:path>
              <a:path w="220344" h="59689">
                <a:moveTo>
                  <a:pt x="216931" y="52834"/>
                </a:moveTo>
                <a:lnTo>
                  <a:pt x="203552" y="52834"/>
                </a:lnTo>
                <a:lnTo>
                  <a:pt x="206826" y="51941"/>
                </a:lnTo>
                <a:lnTo>
                  <a:pt x="211687" y="48269"/>
                </a:lnTo>
                <a:lnTo>
                  <a:pt x="212927" y="45888"/>
                </a:lnTo>
                <a:lnTo>
                  <a:pt x="212927" y="38546"/>
                </a:lnTo>
                <a:lnTo>
                  <a:pt x="209356" y="35322"/>
                </a:lnTo>
                <a:lnTo>
                  <a:pt x="193778" y="31055"/>
                </a:lnTo>
                <a:lnTo>
                  <a:pt x="188421" y="29269"/>
                </a:lnTo>
                <a:lnTo>
                  <a:pt x="178995" y="18752"/>
                </a:lnTo>
                <a:lnTo>
                  <a:pt x="178995" y="11509"/>
                </a:lnTo>
                <a:lnTo>
                  <a:pt x="180831" y="7739"/>
                </a:lnTo>
                <a:lnTo>
                  <a:pt x="184502" y="4762"/>
                </a:lnTo>
                <a:lnTo>
                  <a:pt x="188173" y="1686"/>
                </a:lnTo>
                <a:lnTo>
                  <a:pt x="192886" y="148"/>
                </a:lnTo>
                <a:lnTo>
                  <a:pt x="207173" y="148"/>
                </a:lnTo>
                <a:lnTo>
                  <a:pt x="213920" y="2827"/>
                </a:lnTo>
                <a:lnTo>
                  <a:pt x="217365" y="6548"/>
                </a:lnTo>
                <a:lnTo>
                  <a:pt x="194672" y="6548"/>
                </a:lnTo>
                <a:lnTo>
                  <a:pt x="191893" y="7392"/>
                </a:lnTo>
                <a:lnTo>
                  <a:pt x="189710" y="9078"/>
                </a:lnTo>
                <a:lnTo>
                  <a:pt x="187528" y="10666"/>
                </a:lnTo>
                <a:lnTo>
                  <a:pt x="186437" y="12849"/>
                </a:lnTo>
                <a:lnTo>
                  <a:pt x="186437" y="17611"/>
                </a:lnTo>
                <a:lnTo>
                  <a:pt x="187329" y="19298"/>
                </a:lnTo>
                <a:lnTo>
                  <a:pt x="190901" y="22076"/>
                </a:lnTo>
                <a:lnTo>
                  <a:pt x="193580" y="23217"/>
                </a:lnTo>
                <a:lnTo>
                  <a:pt x="197152" y="24110"/>
                </a:lnTo>
                <a:lnTo>
                  <a:pt x="205188" y="26292"/>
                </a:lnTo>
                <a:lnTo>
                  <a:pt x="210398" y="28128"/>
                </a:lnTo>
                <a:lnTo>
                  <a:pt x="212779" y="29616"/>
                </a:lnTo>
                <a:lnTo>
                  <a:pt x="215160" y="31005"/>
                </a:lnTo>
                <a:lnTo>
                  <a:pt x="216996" y="32742"/>
                </a:lnTo>
                <a:lnTo>
                  <a:pt x="219576" y="36909"/>
                </a:lnTo>
                <a:lnTo>
                  <a:pt x="220221" y="39439"/>
                </a:lnTo>
                <a:lnTo>
                  <a:pt x="220221" y="47674"/>
                </a:lnTo>
                <a:lnTo>
                  <a:pt x="218285" y="51792"/>
                </a:lnTo>
                <a:lnTo>
                  <a:pt x="216931" y="52834"/>
                </a:lnTo>
                <a:close/>
              </a:path>
              <a:path w="220344" h="59689">
                <a:moveTo>
                  <a:pt x="214713" y="13394"/>
                </a:moveTo>
                <a:lnTo>
                  <a:pt x="210546" y="8830"/>
                </a:lnTo>
                <a:lnTo>
                  <a:pt x="204990" y="6548"/>
                </a:lnTo>
                <a:lnTo>
                  <a:pt x="217365" y="6548"/>
                </a:lnTo>
                <a:lnTo>
                  <a:pt x="218881" y="8185"/>
                </a:lnTo>
                <a:lnTo>
                  <a:pt x="214713" y="13394"/>
                </a:lnTo>
                <a:close/>
              </a:path>
              <a:path w="220344" h="59689">
                <a:moveTo>
                  <a:pt x="205536" y="59233"/>
                </a:moveTo>
                <a:lnTo>
                  <a:pt x="189959" y="59233"/>
                </a:lnTo>
                <a:lnTo>
                  <a:pt x="182667" y="56207"/>
                </a:lnTo>
                <a:lnTo>
                  <a:pt x="177209" y="50155"/>
                </a:lnTo>
                <a:lnTo>
                  <a:pt x="181376" y="44797"/>
                </a:lnTo>
                <a:lnTo>
                  <a:pt x="183757" y="47377"/>
                </a:lnTo>
                <a:lnTo>
                  <a:pt x="186486" y="49361"/>
                </a:lnTo>
                <a:lnTo>
                  <a:pt x="189562" y="50751"/>
                </a:lnTo>
                <a:lnTo>
                  <a:pt x="192737" y="52139"/>
                </a:lnTo>
                <a:lnTo>
                  <a:pt x="196011" y="52834"/>
                </a:lnTo>
                <a:lnTo>
                  <a:pt x="216931" y="52834"/>
                </a:lnTo>
                <a:lnTo>
                  <a:pt x="214416" y="54768"/>
                </a:lnTo>
                <a:lnTo>
                  <a:pt x="210646" y="57745"/>
                </a:lnTo>
                <a:lnTo>
                  <a:pt x="205536" y="59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5593" y="273621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0" y="0"/>
                </a:moveTo>
                <a:lnTo>
                  <a:pt x="355499" y="0"/>
                </a:lnTo>
                <a:lnTo>
                  <a:pt x="355499" y="355499"/>
                </a:lnTo>
                <a:lnTo>
                  <a:pt x="0" y="355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62417" y="2884798"/>
            <a:ext cx="220345" cy="59690"/>
          </a:xfrm>
          <a:custGeom>
            <a:avLst/>
            <a:gdLst/>
            <a:ahLst/>
            <a:cxnLst/>
            <a:rect l="l" t="t" r="r" b="b"/>
            <a:pathLst>
              <a:path w="220345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277" y="1042"/>
                </a:lnTo>
                <a:lnTo>
                  <a:pt x="32593" y="2629"/>
                </a:lnTo>
                <a:lnTo>
                  <a:pt x="35868" y="5804"/>
                </a:lnTo>
                <a:lnTo>
                  <a:pt x="37448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454" y="29170"/>
                </a:lnTo>
                <a:lnTo>
                  <a:pt x="36760" y="29914"/>
                </a:lnTo>
                <a:lnTo>
                  <a:pt x="33982" y="32791"/>
                </a:lnTo>
                <a:lnTo>
                  <a:pt x="30410" y="34428"/>
                </a:lnTo>
                <a:lnTo>
                  <a:pt x="26044" y="34826"/>
                </a:lnTo>
                <a:lnTo>
                  <a:pt x="26439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220345" h="59689">
                <a:moveTo>
                  <a:pt x="37454" y="29170"/>
                </a:moveTo>
                <a:lnTo>
                  <a:pt x="25548" y="29170"/>
                </a:lnTo>
                <a:lnTo>
                  <a:pt x="28277" y="28178"/>
                </a:lnTo>
                <a:lnTo>
                  <a:pt x="30360" y="26193"/>
                </a:lnTo>
                <a:lnTo>
                  <a:pt x="32444" y="24110"/>
                </a:lnTo>
                <a:lnTo>
                  <a:pt x="33485" y="21480"/>
                </a:lnTo>
                <a:lnTo>
                  <a:pt x="33485" y="15031"/>
                </a:lnTo>
                <a:lnTo>
                  <a:pt x="32444" y="12402"/>
                </a:lnTo>
                <a:lnTo>
                  <a:pt x="30360" y="10418"/>
                </a:lnTo>
                <a:lnTo>
                  <a:pt x="28277" y="8334"/>
                </a:lnTo>
                <a:lnTo>
                  <a:pt x="25548" y="7292"/>
                </a:lnTo>
                <a:lnTo>
                  <a:pt x="37448" y="7292"/>
                </a:lnTo>
                <a:lnTo>
                  <a:pt x="39240" y="8979"/>
                </a:lnTo>
                <a:lnTo>
                  <a:pt x="40927" y="13146"/>
                </a:lnTo>
                <a:lnTo>
                  <a:pt x="40927" y="23068"/>
                </a:lnTo>
                <a:lnTo>
                  <a:pt x="39538" y="26937"/>
                </a:lnTo>
                <a:lnTo>
                  <a:pt x="37454" y="29170"/>
                </a:lnTo>
                <a:close/>
              </a:path>
              <a:path w="220345" h="59689">
                <a:moveTo>
                  <a:pt x="41523" y="58191"/>
                </a:moveTo>
                <a:lnTo>
                  <a:pt x="33040" y="58191"/>
                </a:lnTo>
                <a:lnTo>
                  <a:pt x="18454" y="35421"/>
                </a:lnTo>
                <a:lnTo>
                  <a:pt x="26439" y="35421"/>
                </a:lnTo>
                <a:lnTo>
                  <a:pt x="41523" y="58191"/>
                </a:lnTo>
                <a:close/>
              </a:path>
              <a:path w="220345" h="59689">
                <a:moveTo>
                  <a:pt x="61164" y="58191"/>
                </a:moveTo>
                <a:lnTo>
                  <a:pt x="54020" y="58191"/>
                </a:lnTo>
                <a:lnTo>
                  <a:pt x="54020" y="1042"/>
                </a:lnTo>
                <a:lnTo>
                  <a:pt x="61164" y="1042"/>
                </a:lnTo>
                <a:lnTo>
                  <a:pt x="61164" y="25598"/>
                </a:lnTo>
                <a:lnTo>
                  <a:pt x="101645" y="25598"/>
                </a:lnTo>
                <a:lnTo>
                  <a:pt x="101645" y="31998"/>
                </a:lnTo>
                <a:lnTo>
                  <a:pt x="61164" y="31998"/>
                </a:lnTo>
                <a:lnTo>
                  <a:pt x="61164" y="58191"/>
                </a:lnTo>
                <a:close/>
              </a:path>
              <a:path w="220345" h="59689">
                <a:moveTo>
                  <a:pt x="101645" y="25598"/>
                </a:moveTo>
                <a:lnTo>
                  <a:pt x="94501" y="25598"/>
                </a:lnTo>
                <a:lnTo>
                  <a:pt x="94501" y="1042"/>
                </a:lnTo>
                <a:lnTo>
                  <a:pt x="101645" y="1042"/>
                </a:lnTo>
                <a:lnTo>
                  <a:pt x="101645" y="25598"/>
                </a:lnTo>
                <a:close/>
              </a:path>
              <a:path w="220345" h="59689">
                <a:moveTo>
                  <a:pt x="101645" y="58191"/>
                </a:moveTo>
                <a:lnTo>
                  <a:pt x="94501" y="58191"/>
                </a:lnTo>
                <a:lnTo>
                  <a:pt x="94501" y="31998"/>
                </a:lnTo>
                <a:lnTo>
                  <a:pt x="101645" y="31998"/>
                </a:lnTo>
                <a:lnTo>
                  <a:pt x="101645" y="58191"/>
                </a:lnTo>
                <a:close/>
              </a:path>
              <a:path w="220345" h="59689">
                <a:moveTo>
                  <a:pt x="153397" y="59233"/>
                </a:moveTo>
                <a:lnTo>
                  <a:pt x="135935" y="59233"/>
                </a:lnTo>
                <a:lnTo>
                  <a:pt x="128890" y="56455"/>
                </a:lnTo>
                <a:lnTo>
                  <a:pt x="123138" y="50800"/>
                </a:lnTo>
                <a:lnTo>
                  <a:pt x="117679" y="45243"/>
                </a:lnTo>
                <a:lnTo>
                  <a:pt x="114901" y="38149"/>
                </a:lnTo>
                <a:lnTo>
                  <a:pt x="114901" y="20984"/>
                </a:lnTo>
                <a:lnTo>
                  <a:pt x="117728" y="13891"/>
                </a:lnTo>
                <a:lnTo>
                  <a:pt x="129039" y="2778"/>
                </a:lnTo>
                <a:lnTo>
                  <a:pt x="136034" y="0"/>
                </a:lnTo>
                <a:lnTo>
                  <a:pt x="153298" y="0"/>
                </a:lnTo>
                <a:lnTo>
                  <a:pt x="160691" y="3571"/>
                </a:lnTo>
                <a:lnTo>
                  <a:pt x="163008" y="6399"/>
                </a:lnTo>
                <a:lnTo>
                  <a:pt x="138019" y="6399"/>
                </a:lnTo>
                <a:lnTo>
                  <a:pt x="132760" y="8632"/>
                </a:lnTo>
                <a:lnTo>
                  <a:pt x="128593" y="13096"/>
                </a:lnTo>
                <a:lnTo>
                  <a:pt x="124426" y="17463"/>
                </a:lnTo>
                <a:lnTo>
                  <a:pt x="122342" y="22969"/>
                </a:lnTo>
                <a:lnTo>
                  <a:pt x="122342" y="36363"/>
                </a:lnTo>
                <a:lnTo>
                  <a:pt x="124426" y="41969"/>
                </a:lnTo>
                <a:lnTo>
                  <a:pt x="128593" y="46434"/>
                </a:lnTo>
                <a:lnTo>
                  <a:pt x="132859" y="50800"/>
                </a:lnTo>
                <a:lnTo>
                  <a:pt x="138118" y="52982"/>
                </a:lnTo>
                <a:lnTo>
                  <a:pt x="163595" y="52982"/>
                </a:lnTo>
                <a:lnTo>
                  <a:pt x="160889" y="55959"/>
                </a:lnTo>
                <a:lnTo>
                  <a:pt x="153397" y="59233"/>
                </a:lnTo>
                <a:close/>
              </a:path>
              <a:path w="220345" h="59689">
                <a:moveTo>
                  <a:pt x="160889" y="14287"/>
                </a:moveTo>
                <a:lnTo>
                  <a:pt x="159103" y="11906"/>
                </a:lnTo>
                <a:lnTo>
                  <a:pt x="156771" y="10021"/>
                </a:lnTo>
                <a:lnTo>
                  <a:pt x="153893" y="8632"/>
                </a:lnTo>
                <a:lnTo>
                  <a:pt x="151016" y="7143"/>
                </a:lnTo>
                <a:lnTo>
                  <a:pt x="147841" y="6399"/>
                </a:lnTo>
                <a:lnTo>
                  <a:pt x="163008" y="6399"/>
                </a:lnTo>
                <a:lnTo>
                  <a:pt x="166544" y="10715"/>
                </a:lnTo>
                <a:lnTo>
                  <a:pt x="160889" y="14287"/>
                </a:lnTo>
                <a:close/>
              </a:path>
              <a:path w="220345" h="59689">
                <a:moveTo>
                  <a:pt x="163595" y="52982"/>
                </a:moveTo>
                <a:lnTo>
                  <a:pt x="147246" y="52982"/>
                </a:lnTo>
                <a:lnTo>
                  <a:pt x="150024" y="52436"/>
                </a:lnTo>
                <a:lnTo>
                  <a:pt x="152703" y="51346"/>
                </a:lnTo>
                <a:lnTo>
                  <a:pt x="155481" y="50155"/>
                </a:lnTo>
                <a:lnTo>
                  <a:pt x="157813" y="48617"/>
                </a:lnTo>
                <a:lnTo>
                  <a:pt x="159698" y="46732"/>
                </a:lnTo>
                <a:lnTo>
                  <a:pt x="159698" y="35123"/>
                </a:lnTo>
                <a:lnTo>
                  <a:pt x="140053" y="35123"/>
                </a:lnTo>
                <a:lnTo>
                  <a:pt x="140053" y="28723"/>
                </a:lnTo>
                <a:lnTo>
                  <a:pt x="166842" y="28723"/>
                </a:lnTo>
                <a:lnTo>
                  <a:pt x="166842" y="49410"/>
                </a:lnTo>
                <a:lnTo>
                  <a:pt x="163595" y="52982"/>
                </a:lnTo>
                <a:close/>
              </a:path>
              <a:path w="220345" h="59689">
                <a:moveTo>
                  <a:pt x="216931" y="52834"/>
                </a:moveTo>
                <a:lnTo>
                  <a:pt x="203552" y="52834"/>
                </a:lnTo>
                <a:lnTo>
                  <a:pt x="206826" y="51941"/>
                </a:lnTo>
                <a:lnTo>
                  <a:pt x="211687" y="48269"/>
                </a:lnTo>
                <a:lnTo>
                  <a:pt x="212927" y="45888"/>
                </a:lnTo>
                <a:lnTo>
                  <a:pt x="212927" y="38546"/>
                </a:lnTo>
                <a:lnTo>
                  <a:pt x="209356" y="35322"/>
                </a:lnTo>
                <a:lnTo>
                  <a:pt x="193778" y="31055"/>
                </a:lnTo>
                <a:lnTo>
                  <a:pt x="188421" y="29269"/>
                </a:lnTo>
                <a:lnTo>
                  <a:pt x="178995" y="18752"/>
                </a:lnTo>
                <a:lnTo>
                  <a:pt x="178995" y="11509"/>
                </a:lnTo>
                <a:lnTo>
                  <a:pt x="180831" y="7739"/>
                </a:lnTo>
                <a:lnTo>
                  <a:pt x="184502" y="4762"/>
                </a:lnTo>
                <a:lnTo>
                  <a:pt x="188173" y="1686"/>
                </a:lnTo>
                <a:lnTo>
                  <a:pt x="192886" y="148"/>
                </a:lnTo>
                <a:lnTo>
                  <a:pt x="207173" y="148"/>
                </a:lnTo>
                <a:lnTo>
                  <a:pt x="213920" y="2827"/>
                </a:lnTo>
                <a:lnTo>
                  <a:pt x="217365" y="6548"/>
                </a:lnTo>
                <a:lnTo>
                  <a:pt x="194672" y="6548"/>
                </a:lnTo>
                <a:lnTo>
                  <a:pt x="191893" y="7392"/>
                </a:lnTo>
                <a:lnTo>
                  <a:pt x="189710" y="9078"/>
                </a:lnTo>
                <a:lnTo>
                  <a:pt x="187528" y="10666"/>
                </a:lnTo>
                <a:lnTo>
                  <a:pt x="186437" y="12849"/>
                </a:lnTo>
                <a:lnTo>
                  <a:pt x="186437" y="17611"/>
                </a:lnTo>
                <a:lnTo>
                  <a:pt x="187329" y="19298"/>
                </a:lnTo>
                <a:lnTo>
                  <a:pt x="190901" y="22076"/>
                </a:lnTo>
                <a:lnTo>
                  <a:pt x="193580" y="23217"/>
                </a:lnTo>
                <a:lnTo>
                  <a:pt x="197152" y="24110"/>
                </a:lnTo>
                <a:lnTo>
                  <a:pt x="205188" y="26292"/>
                </a:lnTo>
                <a:lnTo>
                  <a:pt x="210398" y="28128"/>
                </a:lnTo>
                <a:lnTo>
                  <a:pt x="212779" y="29616"/>
                </a:lnTo>
                <a:lnTo>
                  <a:pt x="215160" y="31005"/>
                </a:lnTo>
                <a:lnTo>
                  <a:pt x="216996" y="32742"/>
                </a:lnTo>
                <a:lnTo>
                  <a:pt x="219576" y="36909"/>
                </a:lnTo>
                <a:lnTo>
                  <a:pt x="220221" y="39439"/>
                </a:lnTo>
                <a:lnTo>
                  <a:pt x="220221" y="47674"/>
                </a:lnTo>
                <a:lnTo>
                  <a:pt x="218285" y="51792"/>
                </a:lnTo>
                <a:lnTo>
                  <a:pt x="216931" y="52834"/>
                </a:lnTo>
                <a:close/>
              </a:path>
              <a:path w="220345" h="59689">
                <a:moveTo>
                  <a:pt x="214713" y="13394"/>
                </a:moveTo>
                <a:lnTo>
                  <a:pt x="210546" y="8830"/>
                </a:lnTo>
                <a:lnTo>
                  <a:pt x="204990" y="6548"/>
                </a:lnTo>
                <a:lnTo>
                  <a:pt x="217365" y="6548"/>
                </a:lnTo>
                <a:lnTo>
                  <a:pt x="218881" y="8185"/>
                </a:lnTo>
                <a:lnTo>
                  <a:pt x="214713" y="13394"/>
                </a:lnTo>
                <a:close/>
              </a:path>
              <a:path w="220345" h="59689">
                <a:moveTo>
                  <a:pt x="205536" y="59233"/>
                </a:moveTo>
                <a:lnTo>
                  <a:pt x="189959" y="59233"/>
                </a:lnTo>
                <a:lnTo>
                  <a:pt x="182667" y="56207"/>
                </a:lnTo>
                <a:lnTo>
                  <a:pt x="177209" y="50155"/>
                </a:lnTo>
                <a:lnTo>
                  <a:pt x="181376" y="44797"/>
                </a:lnTo>
                <a:lnTo>
                  <a:pt x="183757" y="47377"/>
                </a:lnTo>
                <a:lnTo>
                  <a:pt x="186486" y="49361"/>
                </a:lnTo>
                <a:lnTo>
                  <a:pt x="189562" y="50751"/>
                </a:lnTo>
                <a:lnTo>
                  <a:pt x="192737" y="52139"/>
                </a:lnTo>
                <a:lnTo>
                  <a:pt x="196011" y="52834"/>
                </a:lnTo>
                <a:lnTo>
                  <a:pt x="216931" y="52834"/>
                </a:lnTo>
                <a:lnTo>
                  <a:pt x="214416" y="54768"/>
                </a:lnTo>
                <a:lnTo>
                  <a:pt x="210646" y="57745"/>
                </a:lnTo>
                <a:lnTo>
                  <a:pt x="205536" y="59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3690" y="273621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0" y="0"/>
                </a:moveTo>
                <a:lnTo>
                  <a:pt x="355499" y="0"/>
                </a:lnTo>
                <a:lnTo>
                  <a:pt x="355499" y="355499"/>
                </a:lnTo>
                <a:lnTo>
                  <a:pt x="0" y="355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0528" y="2884798"/>
            <a:ext cx="220345" cy="59690"/>
          </a:xfrm>
          <a:custGeom>
            <a:avLst/>
            <a:gdLst/>
            <a:ahLst/>
            <a:cxnLst/>
            <a:rect l="l" t="t" r="r" b="b"/>
            <a:pathLst>
              <a:path w="220345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277" y="1042"/>
                </a:lnTo>
                <a:lnTo>
                  <a:pt x="32593" y="2629"/>
                </a:lnTo>
                <a:lnTo>
                  <a:pt x="35868" y="5804"/>
                </a:lnTo>
                <a:lnTo>
                  <a:pt x="37448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454" y="29170"/>
                </a:lnTo>
                <a:lnTo>
                  <a:pt x="36760" y="29914"/>
                </a:lnTo>
                <a:lnTo>
                  <a:pt x="33982" y="32791"/>
                </a:lnTo>
                <a:lnTo>
                  <a:pt x="30410" y="34428"/>
                </a:lnTo>
                <a:lnTo>
                  <a:pt x="26044" y="34826"/>
                </a:lnTo>
                <a:lnTo>
                  <a:pt x="26439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220345" h="59689">
                <a:moveTo>
                  <a:pt x="37454" y="29170"/>
                </a:moveTo>
                <a:lnTo>
                  <a:pt x="25548" y="29170"/>
                </a:lnTo>
                <a:lnTo>
                  <a:pt x="28277" y="28178"/>
                </a:lnTo>
                <a:lnTo>
                  <a:pt x="30360" y="26193"/>
                </a:lnTo>
                <a:lnTo>
                  <a:pt x="32444" y="24110"/>
                </a:lnTo>
                <a:lnTo>
                  <a:pt x="33485" y="21480"/>
                </a:lnTo>
                <a:lnTo>
                  <a:pt x="33485" y="15031"/>
                </a:lnTo>
                <a:lnTo>
                  <a:pt x="32444" y="12402"/>
                </a:lnTo>
                <a:lnTo>
                  <a:pt x="30360" y="10418"/>
                </a:lnTo>
                <a:lnTo>
                  <a:pt x="28277" y="8334"/>
                </a:lnTo>
                <a:lnTo>
                  <a:pt x="25548" y="7292"/>
                </a:lnTo>
                <a:lnTo>
                  <a:pt x="37448" y="7292"/>
                </a:lnTo>
                <a:lnTo>
                  <a:pt x="39240" y="8979"/>
                </a:lnTo>
                <a:lnTo>
                  <a:pt x="40927" y="13146"/>
                </a:lnTo>
                <a:lnTo>
                  <a:pt x="40927" y="23068"/>
                </a:lnTo>
                <a:lnTo>
                  <a:pt x="39538" y="26937"/>
                </a:lnTo>
                <a:lnTo>
                  <a:pt x="37454" y="29170"/>
                </a:lnTo>
                <a:close/>
              </a:path>
              <a:path w="220345" h="59689">
                <a:moveTo>
                  <a:pt x="41523" y="58191"/>
                </a:moveTo>
                <a:lnTo>
                  <a:pt x="33040" y="58191"/>
                </a:lnTo>
                <a:lnTo>
                  <a:pt x="18454" y="35421"/>
                </a:lnTo>
                <a:lnTo>
                  <a:pt x="26439" y="35421"/>
                </a:lnTo>
                <a:lnTo>
                  <a:pt x="41523" y="58191"/>
                </a:lnTo>
                <a:close/>
              </a:path>
              <a:path w="220345" h="59689">
                <a:moveTo>
                  <a:pt x="61164" y="58191"/>
                </a:moveTo>
                <a:lnTo>
                  <a:pt x="54020" y="58191"/>
                </a:lnTo>
                <a:lnTo>
                  <a:pt x="54020" y="1042"/>
                </a:lnTo>
                <a:lnTo>
                  <a:pt x="61164" y="1042"/>
                </a:lnTo>
                <a:lnTo>
                  <a:pt x="61164" y="25598"/>
                </a:lnTo>
                <a:lnTo>
                  <a:pt x="101645" y="25598"/>
                </a:lnTo>
                <a:lnTo>
                  <a:pt x="101645" y="31998"/>
                </a:lnTo>
                <a:lnTo>
                  <a:pt x="61164" y="31998"/>
                </a:lnTo>
                <a:lnTo>
                  <a:pt x="61164" y="58191"/>
                </a:lnTo>
                <a:close/>
              </a:path>
              <a:path w="220345" h="59689">
                <a:moveTo>
                  <a:pt x="101645" y="25598"/>
                </a:moveTo>
                <a:lnTo>
                  <a:pt x="94501" y="25598"/>
                </a:lnTo>
                <a:lnTo>
                  <a:pt x="94501" y="1042"/>
                </a:lnTo>
                <a:lnTo>
                  <a:pt x="101645" y="1042"/>
                </a:lnTo>
                <a:lnTo>
                  <a:pt x="101645" y="25598"/>
                </a:lnTo>
                <a:close/>
              </a:path>
              <a:path w="220345" h="59689">
                <a:moveTo>
                  <a:pt x="101645" y="58191"/>
                </a:moveTo>
                <a:lnTo>
                  <a:pt x="94501" y="58191"/>
                </a:lnTo>
                <a:lnTo>
                  <a:pt x="94501" y="31998"/>
                </a:lnTo>
                <a:lnTo>
                  <a:pt x="101645" y="31998"/>
                </a:lnTo>
                <a:lnTo>
                  <a:pt x="101645" y="58191"/>
                </a:lnTo>
                <a:close/>
              </a:path>
              <a:path w="220345" h="59689">
                <a:moveTo>
                  <a:pt x="153397" y="59233"/>
                </a:moveTo>
                <a:lnTo>
                  <a:pt x="135935" y="59233"/>
                </a:lnTo>
                <a:lnTo>
                  <a:pt x="128890" y="56455"/>
                </a:lnTo>
                <a:lnTo>
                  <a:pt x="123138" y="50800"/>
                </a:lnTo>
                <a:lnTo>
                  <a:pt x="117679" y="45243"/>
                </a:lnTo>
                <a:lnTo>
                  <a:pt x="114901" y="38149"/>
                </a:lnTo>
                <a:lnTo>
                  <a:pt x="114901" y="20984"/>
                </a:lnTo>
                <a:lnTo>
                  <a:pt x="117728" y="13891"/>
                </a:lnTo>
                <a:lnTo>
                  <a:pt x="129039" y="2778"/>
                </a:lnTo>
                <a:lnTo>
                  <a:pt x="136034" y="0"/>
                </a:lnTo>
                <a:lnTo>
                  <a:pt x="153298" y="0"/>
                </a:lnTo>
                <a:lnTo>
                  <a:pt x="160691" y="3571"/>
                </a:lnTo>
                <a:lnTo>
                  <a:pt x="163008" y="6399"/>
                </a:lnTo>
                <a:lnTo>
                  <a:pt x="138019" y="6399"/>
                </a:lnTo>
                <a:lnTo>
                  <a:pt x="132760" y="8632"/>
                </a:lnTo>
                <a:lnTo>
                  <a:pt x="128593" y="13096"/>
                </a:lnTo>
                <a:lnTo>
                  <a:pt x="124426" y="17463"/>
                </a:lnTo>
                <a:lnTo>
                  <a:pt x="122342" y="22969"/>
                </a:lnTo>
                <a:lnTo>
                  <a:pt x="122342" y="36363"/>
                </a:lnTo>
                <a:lnTo>
                  <a:pt x="124426" y="41969"/>
                </a:lnTo>
                <a:lnTo>
                  <a:pt x="128593" y="46434"/>
                </a:lnTo>
                <a:lnTo>
                  <a:pt x="132859" y="50800"/>
                </a:lnTo>
                <a:lnTo>
                  <a:pt x="138118" y="52982"/>
                </a:lnTo>
                <a:lnTo>
                  <a:pt x="163595" y="52982"/>
                </a:lnTo>
                <a:lnTo>
                  <a:pt x="160889" y="55959"/>
                </a:lnTo>
                <a:lnTo>
                  <a:pt x="153397" y="59233"/>
                </a:lnTo>
                <a:close/>
              </a:path>
              <a:path w="220345" h="59689">
                <a:moveTo>
                  <a:pt x="160889" y="14287"/>
                </a:moveTo>
                <a:lnTo>
                  <a:pt x="159103" y="11906"/>
                </a:lnTo>
                <a:lnTo>
                  <a:pt x="156771" y="10021"/>
                </a:lnTo>
                <a:lnTo>
                  <a:pt x="153893" y="8632"/>
                </a:lnTo>
                <a:lnTo>
                  <a:pt x="151016" y="7143"/>
                </a:lnTo>
                <a:lnTo>
                  <a:pt x="147841" y="6399"/>
                </a:lnTo>
                <a:lnTo>
                  <a:pt x="163008" y="6399"/>
                </a:lnTo>
                <a:lnTo>
                  <a:pt x="166544" y="10715"/>
                </a:lnTo>
                <a:lnTo>
                  <a:pt x="160889" y="14287"/>
                </a:lnTo>
                <a:close/>
              </a:path>
              <a:path w="220345" h="59689">
                <a:moveTo>
                  <a:pt x="163595" y="52982"/>
                </a:moveTo>
                <a:lnTo>
                  <a:pt x="147246" y="52982"/>
                </a:lnTo>
                <a:lnTo>
                  <a:pt x="150024" y="52436"/>
                </a:lnTo>
                <a:lnTo>
                  <a:pt x="152703" y="51346"/>
                </a:lnTo>
                <a:lnTo>
                  <a:pt x="155481" y="50155"/>
                </a:lnTo>
                <a:lnTo>
                  <a:pt x="157813" y="48617"/>
                </a:lnTo>
                <a:lnTo>
                  <a:pt x="159698" y="46732"/>
                </a:lnTo>
                <a:lnTo>
                  <a:pt x="159698" y="35123"/>
                </a:lnTo>
                <a:lnTo>
                  <a:pt x="140053" y="35123"/>
                </a:lnTo>
                <a:lnTo>
                  <a:pt x="140053" y="28723"/>
                </a:lnTo>
                <a:lnTo>
                  <a:pt x="166842" y="28723"/>
                </a:lnTo>
                <a:lnTo>
                  <a:pt x="166842" y="49410"/>
                </a:lnTo>
                <a:lnTo>
                  <a:pt x="163595" y="52982"/>
                </a:lnTo>
                <a:close/>
              </a:path>
              <a:path w="220345" h="59689">
                <a:moveTo>
                  <a:pt x="216931" y="52834"/>
                </a:moveTo>
                <a:lnTo>
                  <a:pt x="203552" y="52834"/>
                </a:lnTo>
                <a:lnTo>
                  <a:pt x="206826" y="51941"/>
                </a:lnTo>
                <a:lnTo>
                  <a:pt x="211687" y="48269"/>
                </a:lnTo>
                <a:lnTo>
                  <a:pt x="212927" y="45888"/>
                </a:lnTo>
                <a:lnTo>
                  <a:pt x="212927" y="38546"/>
                </a:lnTo>
                <a:lnTo>
                  <a:pt x="209356" y="35322"/>
                </a:lnTo>
                <a:lnTo>
                  <a:pt x="193778" y="31055"/>
                </a:lnTo>
                <a:lnTo>
                  <a:pt x="188421" y="29269"/>
                </a:lnTo>
                <a:lnTo>
                  <a:pt x="178995" y="18752"/>
                </a:lnTo>
                <a:lnTo>
                  <a:pt x="178995" y="11509"/>
                </a:lnTo>
                <a:lnTo>
                  <a:pt x="180831" y="7739"/>
                </a:lnTo>
                <a:lnTo>
                  <a:pt x="184502" y="4762"/>
                </a:lnTo>
                <a:lnTo>
                  <a:pt x="188173" y="1686"/>
                </a:lnTo>
                <a:lnTo>
                  <a:pt x="192886" y="148"/>
                </a:lnTo>
                <a:lnTo>
                  <a:pt x="207173" y="148"/>
                </a:lnTo>
                <a:lnTo>
                  <a:pt x="213920" y="2827"/>
                </a:lnTo>
                <a:lnTo>
                  <a:pt x="217365" y="6548"/>
                </a:lnTo>
                <a:lnTo>
                  <a:pt x="194672" y="6548"/>
                </a:lnTo>
                <a:lnTo>
                  <a:pt x="191893" y="7392"/>
                </a:lnTo>
                <a:lnTo>
                  <a:pt x="189710" y="9078"/>
                </a:lnTo>
                <a:lnTo>
                  <a:pt x="187528" y="10666"/>
                </a:lnTo>
                <a:lnTo>
                  <a:pt x="186437" y="12849"/>
                </a:lnTo>
                <a:lnTo>
                  <a:pt x="186437" y="17611"/>
                </a:lnTo>
                <a:lnTo>
                  <a:pt x="187329" y="19298"/>
                </a:lnTo>
                <a:lnTo>
                  <a:pt x="190901" y="22076"/>
                </a:lnTo>
                <a:lnTo>
                  <a:pt x="193580" y="23217"/>
                </a:lnTo>
                <a:lnTo>
                  <a:pt x="197152" y="24110"/>
                </a:lnTo>
                <a:lnTo>
                  <a:pt x="205188" y="26292"/>
                </a:lnTo>
                <a:lnTo>
                  <a:pt x="210398" y="28128"/>
                </a:lnTo>
                <a:lnTo>
                  <a:pt x="212779" y="29616"/>
                </a:lnTo>
                <a:lnTo>
                  <a:pt x="215160" y="31005"/>
                </a:lnTo>
                <a:lnTo>
                  <a:pt x="216996" y="32742"/>
                </a:lnTo>
                <a:lnTo>
                  <a:pt x="219576" y="36909"/>
                </a:lnTo>
                <a:lnTo>
                  <a:pt x="220221" y="39439"/>
                </a:lnTo>
                <a:lnTo>
                  <a:pt x="220221" y="47674"/>
                </a:lnTo>
                <a:lnTo>
                  <a:pt x="218285" y="51792"/>
                </a:lnTo>
                <a:lnTo>
                  <a:pt x="216931" y="52834"/>
                </a:lnTo>
                <a:close/>
              </a:path>
              <a:path w="220345" h="59689">
                <a:moveTo>
                  <a:pt x="214713" y="13394"/>
                </a:moveTo>
                <a:lnTo>
                  <a:pt x="210546" y="8830"/>
                </a:lnTo>
                <a:lnTo>
                  <a:pt x="204990" y="6548"/>
                </a:lnTo>
                <a:lnTo>
                  <a:pt x="217365" y="6548"/>
                </a:lnTo>
                <a:lnTo>
                  <a:pt x="218881" y="8185"/>
                </a:lnTo>
                <a:lnTo>
                  <a:pt x="214713" y="13394"/>
                </a:lnTo>
                <a:close/>
              </a:path>
              <a:path w="220345" h="59689">
                <a:moveTo>
                  <a:pt x="205536" y="59233"/>
                </a:moveTo>
                <a:lnTo>
                  <a:pt x="189959" y="59233"/>
                </a:lnTo>
                <a:lnTo>
                  <a:pt x="182667" y="56207"/>
                </a:lnTo>
                <a:lnTo>
                  <a:pt x="177209" y="50155"/>
                </a:lnTo>
                <a:lnTo>
                  <a:pt x="181376" y="44797"/>
                </a:lnTo>
                <a:lnTo>
                  <a:pt x="183757" y="47377"/>
                </a:lnTo>
                <a:lnTo>
                  <a:pt x="186486" y="49361"/>
                </a:lnTo>
                <a:lnTo>
                  <a:pt x="189562" y="50751"/>
                </a:lnTo>
                <a:lnTo>
                  <a:pt x="192737" y="52139"/>
                </a:lnTo>
                <a:lnTo>
                  <a:pt x="196011" y="52834"/>
                </a:lnTo>
                <a:lnTo>
                  <a:pt x="216931" y="52834"/>
                </a:lnTo>
                <a:lnTo>
                  <a:pt x="214416" y="54768"/>
                </a:lnTo>
                <a:lnTo>
                  <a:pt x="210646" y="57745"/>
                </a:lnTo>
                <a:lnTo>
                  <a:pt x="205536" y="59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6120" y="3639693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5482" y="3639693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4844" y="3639693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4219" y="3639693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6120" y="334314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5482" y="334314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4844" y="334314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44219" y="3343144"/>
            <a:ext cx="189224" cy="2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5168" y="4145216"/>
            <a:ext cx="1665596" cy="24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8467" y="1223947"/>
            <a:ext cx="1506855" cy="812165"/>
          </a:xfrm>
          <a:custGeom>
            <a:avLst/>
            <a:gdLst/>
            <a:ahLst/>
            <a:cxnLst/>
            <a:rect l="l" t="t" r="r" b="b"/>
            <a:pathLst>
              <a:path w="1506854" h="812164">
                <a:moveTo>
                  <a:pt x="0" y="0"/>
                </a:moveTo>
                <a:lnTo>
                  <a:pt x="1506297" y="0"/>
                </a:lnTo>
                <a:lnTo>
                  <a:pt x="1506297" y="812098"/>
                </a:lnTo>
                <a:lnTo>
                  <a:pt x="0" y="8120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41042" y="1291895"/>
            <a:ext cx="1480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MASTER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52716" y="1608939"/>
            <a:ext cx="1247647" cy="320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09819" y="2036045"/>
            <a:ext cx="2162175" cy="372110"/>
          </a:xfrm>
          <a:custGeom>
            <a:avLst/>
            <a:gdLst/>
            <a:ahLst/>
            <a:cxnLst/>
            <a:rect l="l" t="t" r="r" b="b"/>
            <a:pathLst>
              <a:path w="2162175" h="372110">
                <a:moveTo>
                  <a:pt x="2161795" y="0"/>
                </a:moveTo>
                <a:lnTo>
                  <a:pt x="2161795" y="185839"/>
                </a:lnTo>
                <a:lnTo>
                  <a:pt x="0" y="185839"/>
                </a:lnTo>
                <a:lnTo>
                  <a:pt x="0" y="3716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3616" y="2036045"/>
            <a:ext cx="708025" cy="372110"/>
          </a:xfrm>
          <a:custGeom>
            <a:avLst/>
            <a:gdLst/>
            <a:ahLst/>
            <a:cxnLst/>
            <a:rect l="l" t="t" r="r" b="b"/>
            <a:pathLst>
              <a:path w="708025" h="372110">
                <a:moveTo>
                  <a:pt x="707998" y="0"/>
                </a:moveTo>
                <a:lnTo>
                  <a:pt x="707998" y="185839"/>
                </a:lnTo>
                <a:lnTo>
                  <a:pt x="0" y="185839"/>
                </a:lnTo>
                <a:lnTo>
                  <a:pt x="0" y="3716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1615" y="2036045"/>
            <a:ext cx="746125" cy="372110"/>
          </a:xfrm>
          <a:custGeom>
            <a:avLst/>
            <a:gdLst/>
            <a:ahLst/>
            <a:cxnLst/>
            <a:rect l="l" t="t" r="r" b="b"/>
            <a:pathLst>
              <a:path w="746125" h="372110">
                <a:moveTo>
                  <a:pt x="0" y="0"/>
                </a:moveTo>
                <a:lnTo>
                  <a:pt x="0" y="185839"/>
                </a:lnTo>
                <a:lnTo>
                  <a:pt x="745798" y="185839"/>
                </a:lnTo>
                <a:lnTo>
                  <a:pt x="745798" y="3716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1615" y="2036045"/>
            <a:ext cx="2199640" cy="372110"/>
          </a:xfrm>
          <a:custGeom>
            <a:avLst/>
            <a:gdLst/>
            <a:ahLst/>
            <a:cxnLst/>
            <a:rect l="l" t="t" r="r" b="b"/>
            <a:pathLst>
              <a:path w="2199640" h="372110">
                <a:moveTo>
                  <a:pt x="0" y="0"/>
                </a:moveTo>
                <a:lnTo>
                  <a:pt x="0" y="185839"/>
                </a:lnTo>
                <a:lnTo>
                  <a:pt x="2199595" y="185839"/>
                </a:lnTo>
                <a:lnTo>
                  <a:pt x="2199595" y="3716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94147" y="3091718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59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6292" y="3091718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59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4089" y="3091718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59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32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50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 smtClean="0">
                <a:solidFill>
                  <a:schemeClr val="bg1"/>
                </a:solidFill>
              </a:rPr>
              <a:t>Thank You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52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110</Words>
  <Application>Microsoft Office PowerPoint</Application>
  <PresentationFormat>On-screen Show (16:9)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Office Theme</vt:lpstr>
      <vt:lpstr>PERSISTENT STORAGE</vt:lpstr>
      <vt:lpstr>PowerPoint Presentation</vt:lpstr>
      <vt:lpstr>PERSISTENT STORAGE</vt:lpstr>
      <vt:lpstr>DYNAMIC VOLUME PROVISIONING</vt:lpstr>
      <vt:lpstr>CONTAINER-NATIVE STORAGE</vt:lpstr>
      <vt:lpstr>CONTAINER-NATIVE STORAGE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OpenShift</dc:title>
  <cp:lastModifiedBy>Amit Kumar</cp:lastModifiedBy>
  <cp:revision>16</cp:revision>
  <dcterms:created xsi:type="dcterms:W3CDTF">2018-02-05T11:29:38Z</dcterms:created>
  <dcterms:modified xsi:type="dcterms:W3CDTF">2018-02-06T11:25:24Z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2018-02-05T00:00:00Z</vt:filetime>
  </property>
</Properties>
</file>