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6" r:id="rId4"/>
    <p:sldId id="257" r:id="rId5"/>
    <p:sldId id="262" r:id="rId6"/>
    <p:sldId id="259" r:id="rId7"/>
    <p:sldId id="260" r:id="rId8"/>
    <p:sldId id="258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verma75741@gmail.com" userId="fcc1f37c72fbb426" providerId="LiveId" clId="{F7099F79-76B9-4735-A507-A0C6C58402B4}"/>
    <pc:docChg chg="undo custSel addSld modSld">
      <pc:chgData name="amitverma75741@gmail.com" userId="fcc1f37c72fbb426" providerId="LiveId" clId="{F7099F79-76B9-4735-A507-A0C6C58402B4}" dt="2023-04-08T13:11:26.901" v="937" actId="113"/>
      <pc:docMkLst>
        <pc:docMk/>
      </pc:docMkLst>
      <pc:sldChg chg="modSp new mod">
        <pc:chgData name="amitverma75741@gmail.com" userId="fcc1f37c72fbb426" providerId="LiveId" clId="{F7099F79-76B9-4735-A507-A0C6C58402B4}" dt="2023-04-08T12:50:17.812" v="738"/>
        <pc:sldMkLst>
          <pc:docMk/>
          <pc:sldMk cId="256564179" sldId="256"/>
        </pc:sldMkLst>
        <pc:spChg chg="mod">
          <ac:chgData name="amitverma75741@gmail.com" userId="fcc1f37c72fbb426" providerId="LiveId" clId="{F7099F79-76B9-4735-A507-A0C6C58402B4}" dt="2023-04-08T12:50:17.812" v="738"/>
          <ac:spMkLst>
            <pc:docMk/>
            <pc:sldMk cId="256564179" sldId="256"/>
            <ac:spMk id="2" creationId="{3E208359-1242-8B21-C276-839E4C46E52A}"/>
          </ac:spMkLst>
        </pc:spChg>
        <pc:spChg chg="mod">
          <ac:chgData name="amitverma75741@gmail.com" userId="fcc1f37c72fbb426" providerId="LiveId" clId="{F7099F79-76B9-4735-A507-A0C6C58402B4}" dt="2023-04-08T12:50:17.812" v="738"/>
          <ac:spMkLst>
            <pc:docMk/>
            <pc:sldMk cId="256564179" sldId="256"/>
            <ac:spMk id="3" creationId="{28244281-8399-5205-DFAD-968CB0F73130}"/>
          </ac:spMkLst>
        </pc:spChg>
      </pc:sldChg>
      <pc:sldChg chg="modSp new mod">
        <pc:chgData name="amitverma75741@gmail.com" userId="fcc1f37c72fbb426" providerId="LiveId" clId="{F7099F79-76B9-4735-A507-A0C6C58402B4}" dt="2023-04-08T13:07:44.468" v="875" actId="113"/>
        <pc:sldMkLst>
          <pc:docMk/>
          <pc:sldMk cId="986898810" sldId="257"/>
        </pc:sldMkLst>
        <pc:spChg chg="mod">
          <ac:chgData name="amitverma75741@gmail.com" userId="fcc1f37c72fbb426" providerId="LiveId" clId="{F7099F79-76B9-4735-A507-A0C6C58402B4}" dt="2023-04-08T12:21:22.740" v="349" actId="113"/>
          <ac:spMkLst>
            <pc:docMk/>
            <pc:sldMk cId="986898810" sldId="257"/>
            <ac:spMk id="2" creationId="{C794E061-E1F7-FF24-14EB-BD026E7E3E26}"/>
          </ac:spMkLst>
        </pc:spChg>
        <pc:spChg chg="mod">
          <ac:chgData name="amitverma75741@gmail.com" userId="fcc1f37c72fbb426" providerId="LiveId" clId="{F7099F79-76B9-4735-A507-A0C6C58402B4}" dt="2023-04-08T13:07:44.468" v="875" actId="113"/>
          <ac:spMkLst>
            <pc:docMk/>
            <pc:sldMk cId="986898810" sldId="257"/>
            <ac:spMk id="3" creationId="{A7EB6D34-D959-03DF-DD83-984BC803B821}"/>
          </ac:spMkLst>
        </pc:spChg>
      </pc:sldChg>
      <pc:sldChg chg="addSp delSp modSp new mod modClrScheme chgLayout">
        <pc:chgData name="amitverma75741@gmail.com" userId="fcc1f37c72fbb426" providerId="LiveId" clId="{F7099F79-76B9-4735-A507-A0C6C58402B4}" dt="2023-04-08T13:06:59.122" v="855" actId="14100"/>
        <pc:sldMkLst>
          <pc:docMk/>
          <pc:sldMk cId="2076102181" sldId="258"/>
        </pc:sldMkLst>
        <pc:spChg chg="del mod ord">
          <ac:chgData name="amitverma75741@gmail.com" userId="fcc1f37c72fbb426" providerId="LiveId" clId="{F7099F79-76B9-4735-A507-A0C6C58402B4}" dt="2023-04-08T12:54:38.891" v="761" actId="700"/>
          <ac:spMkLst>
            <pc:docMk/>
            <pc:sldMk cId="2076102181" sldId="258"/>
            <ac:spMk id="2" creationId="{4E07A7F1-CEA8-03A7-F158-D163C5A0DBDF}"/>
          </ac:spMkLst>
        </pc:spChg>
        <pc:spChg chg="del mod">
          <ac:chgData name="amitverma75741@gmail.com" userId="fcc1f37c72fbb426" providerId="LiveId" clId="{F7099F79-76B9-4735-A507-A0C6C58402B4}" dt="2023-04-08T11:30:02.221" v="217"/>
          <ac:spMkLst>
            <pc:docMk/>
            <pc:sldMk cId="2076102181" sldId="258"/>
            <ac:spMk id="3" creationId="{43C2A249-D3F2-2D11-3C20-7EAE3B34B273}"/>
          </ac:spMkLst>
        </pc:spChg>
        <pc:spChg chg="add mod ord">
          <ac:chgData name="amitverma75741@gmail.com" userId="fcc1f37c72fbb426" providerId="LiveId" clId="{F7099F79-76B9-4735-A507-A0C6C58402B4}" dt="2023-04-08T13:06:48.739" v="854" actId="207"/>
          <ac:spMkLst>
            <pc:docMk/>
            <pc:sldMk cId="2076102181" sldId="258"/>
            <ac:spMk id="4" creationId="{DC38A6F3-306F-F62E-E772-2F2A9974364A}"/>
          </ac:spMkLst>
        </pc:spChg>
        <pc:spChg chg="add mod ord">
          <ac:chgData name="amitverma75741@gmail.com" userId="fcc1f37c72fbb426" providerId="LiveId" clId="{F7099F79-76B9-4735-A507-A0C6C58402B4}" dt="2023-04-08T13:06:59.122" v="855" actId="14100"/>
          <ac:spMkLst>
            <pc:docMk/>
            <pc:sldMk cId="2076102181" sldId="258"/>
            <ac:spMk id="5" creationId="{7A05FC12-966E-497E-8CC4-D06656C6E3B5}"/>
          </ac:spMkLst>
        </pc:spChg>
        <pc:spChg chg="add del mod">
          <ac:chgData name="amitverma75741@gmail.com" userId="fcc1f37c72fbb426" providerId="LiveId" clId="{F7099F79-76B9-4735-A507-A0C6C58402B4}" dt="2023-04-08T12:56:40.619" v="812"/>
          <ac:spMkLst>
            <pc:docMk/>
            <pc:sldMk cId="2076102181" sldId="258"/>
            <ac:spMk id="6" creationId="{DD97B5FF-AA58-C00D-96B1-12A7B1371DBF}"/>
          </ac:spMkLst>
        </pc:spChg>
        <pc:picChg chg="add del mod ord">
          <ac:chgData name="amitverma75741@gmail.com" userId="fcc1f37c72fbb426" providerId="LiveId" clId="{F7099F79-76B9-4735-A507-A0C6C58402B4}" dt="2023-04-08T12:54:47.613" v="764" actId="478"/>
          <ac:picMkLst>
            <pc:docMk/>
            <pc:sldMk cId="2076102181" sldId="258"/>
            <ac:picMk id="1026" creationId="{B313126E-58AE-A34A-2D84-63BB0DC074D1}"/>
          </ac:picMkLst>
        </pc:picChg>
        <pc:picChg chg="add mod">
          <ac:chgData name="amitverma75741@gmail.com" userId="fcc1f37c72fbb426" providerId="LiveId" clId="{F7099F79-76B9-4735-A507-A0C6C58402B4}" dt="2023-04-08T13:04:49.690" v="837" actId="14100"/>
          <ac:picMkLst>
            <pc:docMk/>
            <pc:sldMk cId="2076102181" sldId="258"/>
            <ac:picMk id="1028" creationId="{E2405434-1E67-3011-7FB5-A1457E553CBC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2:36:49.728" v="662" actId="20577"/>
        <pc:sldMkLst>
          <pc:docMk/>
          <pc:sldMk cId="3791133343" sldId="259"/>
        </pc:sldMkLst>
        <pc:spChg chg="del">
          <ac:chgData name="amitverma75741@gmail.com" userId="fcc1f37c72fbb426" providerId="LiveId" clId="{F7099F79-76B9-4735-A507-A0C6C58402B4}" dt="2023-04-08T12:31:38.898" v="608" actId="700"/>
          <ac:spMkLst>
            <pc:docMk/>
            <pc:sldMk cId="3791133343" sldId="259"/>
            <ac:spMk id="2" creationId="{7AE347C3-9D78-9DAD-F306-4752DC65A98B}"/>
          </ac:spMkLst>
        </pc:spChg>
        <pc:spChg chg="del">
          <ac:chgData name="amitverma75741@gmail.com" userId="fcc1f37c72fbb426" providerId="LiveId" clId="{F7099F79-76B9-4735-A507-A0C6C58402B4}" dt="2023-04-08T12:31:38.898" v="608" actId="700"/>
          <ac:spMkLst>
            <pc:docMk/>
            <pc:sldMk cId="3791133343" sldId="259"/>
            <ac:spMk id="3" creationId="{008BB0D6-529F-07D7-32E2-EFEBF9EBCA6A}"/>
          </ac:spMkLst>
        </pc:spChg>
        <pc:spChg chg="add del">
          <ac:chgData name="amitverma75741@gmail.com" userId="fcc1f37c72fbb426" providerId="LiveId" clId="{F7099F79-76B9-4735-A507-A0C6C58402B4}" dt="2023-04-08T12:32:06.208" v="614" actId="22"/>
          <ac:spMkLst>
            <pc:docMk/>
            <pc:sldMk cId="3791133343" sldId="259"/>
            <ac:spMk id="5" creationId="{D3949171-2736-7D7D-85CA-4E6F143C546D}"/>
          </ac:spMkLst>
        </pc:spChg>
        <pc:spChg chg="add mod">
          <ac:chgData name="amitverma75741@gmail.com" userId="fcc1f37c72fbb426" providerId="LiveId" clId="{F7099F79-76B9-4735-A507-A0C6C58402B4}" dt="2023-04-08T12:36:49.728" v="662" actId="20577"/>
          <ac:spMkLst>
            <pc:docMk/>
            <pc:sldMk cId="3791133343" sldId="259"/>
            <ac:spMk id="6" creationId="{0DCEBF24-A2A1-9C79-CEF8-40894146A2D3}"/>
          </ac:spMkLst>
        </pc:spChg>
        <pc:picChg chg="add mod">
          <ac:chgData name="amitverma75741@gmail.com" userId="fcc1f37c72fbb426" providerId="LiveId" clId="{F7099F79-76B9-4735-A507-A0C6C58402B4}" dt="2023-04-08T12:35:10.865" v="643" actId="1076"/>
          <ac:picMkLst>
            <pc:docMk/>
            <pc:sldMk cId="3791133343" sldId="259"/>
            <ac:picMk id="2050" creationId="{B543A61D-7D5C-31BF-D6AC-DE4E79456504}"/>
          </ac:picMkLst>
        </pc:picChg>
        <pc:picChg chg="add mod">
          <ac:chgData name="amitverma75741@gmail.com" userId="fcc1f37c72fbb426" providerId="LiveId" clId="{F7099F79-76B9-4735-A507-A0C6C58402B4}" dt="2023-04-08T12:35:13.537" v="644" actId="1076"/>
          <ac:picMkLst>
            <pc:docMk/>
            <pc:sldMk cId="3791133343" sldId="259"/>
            <ac:picMk id="2052" creationId="{49699662-2A1A-7CA2-90CB-4D8510841DCE}"/>
          </ac:picMkLst>
        </pc:picChg>
        <pc:picChg chg="add mod">
          <ac:chgData name="amitverma75741@gmail.com" userId="fcc1f37c72fbb426" providerId="LiveId" clId="{F7099F79-76B9-4735-A507-A0C6C58402B4}" dt="2023-04-08T12:35:17.930" v="645" actId="1076"/>
          <ac:picMkLst>
            <pc:docMk/>
            <pc:sldMk cId="3791133343" sldId="259"/>
            <ac:picMk id="2054" creationId="{4EB2C7D6-EF84-0548-4617-FB2EC6BA4E8F}"/>
          </ac:picMkLst>
        </pc:picChg>
        <pc:picChg chg="add mod">
          <ac:chgData name="amitverma75741@gmail.com" userId="fcc1f37c72fbb426" providerId="LiveId" clId="{F7099F79-76B9-4735-A507-A0C6C58402B4}" dt="2023-04-08T12:35:20.417" v="646" actId="1076"/>
          <ac:picMkLst>
            <pc:docMk/>
            <pc:sldMk cId="3791133343" sldId="259"/>
            <ac:picMk id="2056" creationId="{6C16A63F-6746-FBBA-62D8-579E54B05518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2:53:42.513" v="757" actId="14100"/>
        <pc:sldMkLst>
          <pc:docMk/>
          <pc:sldMk cId="4278592938" sldId="260"/>
        </pc:sldMkLst>
        <pc:spChg chg="del mod ord">
          <ac:chgData name="amitverma75741@gmail.com" userId="fcc1f37c72fbb426" providerId="LiveId" clId="{F7099F79-76B9-4735-A507-A0C6C58402B4}" dt="2023-04-08T12:37:47.813" v="663" actId="700"/>
          <ac:spMkLst>
            <pc:docMk/>
            <pc:sldMk cId="4278592938" sldId="260"/>
            <ac:spMk id="2" creationId="{C6332702-2DC9-ECED-8219-84BD7946E6D2}"/>
          </ac:spMkLst>
        </pc:spChg>
        <pc:spChg chg="del mod ord">
          <ac:chgData name="amitverma75741@gmail.com" userId="fcc1f37c72fbb426" providerId="LiveId" clId="{F7099F79-76B9-4735-A507-A0C6C58402B4}" dt="2023-04-08T12:37:47.813" v="663" actId="700"/>
          <ac:spMkLst>
            <pc:docMk/>
            <pc:sldMk cId="4278592938" sldId="260"/>
            <ac:spMk id="3" creationId="{8329BC05-DA8A-6775-F31B-8F8B7766D0A4}"/>
          </ac:spMkLst>
        </pc:spChg>
        <pc:spChg chg="add mod ord">
          <ac:chgData name="amitverma75741@gmail.com" userId="fcc1f37c72fbb426" providerId="LiveId" clId="{F7099F79-76B9-4735-A507-A0C6C58402B4}" dt="2023-04-08T12:53:42.513" v="757" actId="14100"/>
          <ac:spMkLst>
            <pc:docMk/>
            <pc:sldMk cId="4278592938" sldId="260"/>
            <ac:spMk id="4" creationId="{320F31DB-62D0-B8B9-EBDF-5A893418467A}"/>
          </ac:spMkLst>
        </pc:spChg>
        <pc:spChg chg="add del mod ord">
          <ac:chgData name="amitverma75741@gmail.com" userId="fcc1f37c72fbb426" providerId="LiveId" clId="{F7099F79-76B9-4735-A507-A0C6C58402B4}" dt="2023-04-08T12:37:52.651" v="665"/>
          <ac:spMkLst>
            <pc:docMk/>
            <pc:sldMk cId="4278592938" sldId="260"/>
            <ac:spMk id="5" creationId="{41A727FD-EDC5-4F58-3EA3-7960BD9C804C}"/>
          </ac:spMkLst>
        </pc:spChg>
        <pc:spChg chg="add mod ord">
          <ac:chgData name="amitverma75741@gmail.com" userId="fcc1f37c72fbb426" providerId="LiveId" clId="{F7099F79-76B9-4735-A507-A0C6C58402B4}" dt="2023-04-08T12:53:35.834" v="755" actId="14100"/>
          <ac:spMkLst>
            <pc:docMk/>
            <pc:sldMk cId="4278592938" sldId="260"/>
            <ac:spMk id="6" creationId="{226725DA-B91C-F15D-37BF-0C953DF8BD3F}"/>
          </ac:spMkLst>
        </pc:spChg>
        <pc:picChg chg="add mod">
          <ac:chgData name="amitverma75741@gmail.com" userId="fcc1f37c72fbb426" providerId="LiveId" clId="{F7099F79-76B9-4735-A507-A0C6C58402B4}" dt="2023-04-08T12:44:13.105" v="736" actId="14100"/>
          <ac:picMkLst>
            <pc:docMk/>
            <pc:sldMk cId="4278592938" sldId="260"/>
            <ac:picMk id="3074" creationId="{F8750962-072A-3E11-ACAC-E7A622E64540}"/>
          </ac:picMkLst>
        </pc:picChg>
      </pc:sldChg>
      <pc:sldChg chg="addSp delSp modSp new mod modClrScheme chgLayout">
        <pc:chgData name="amitverma75741@gmail.com" userId="fcc1f37c72fbb426" providerId="LiveId" clId="{F7099F79-76B9-4735-A507-A0C6C58402B4}" dt="2023-04-08T13:11:26.901" v="937" actId="113"/>
        <pc:sldMkLst>
          <pc:docMk/>
          <pc:sldMk cId="2184551592" sldId="261"/>
        </pc:sldMkLst>
        <pc:spChg chg="del mod ord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2" creationId="{B807CEA7-71EB-8D86-9B0C-D5AD4D46B68A}"/>
          </ac:spMkLst>
        </pc:spChg>
        <pc:spChg chg="del mod ord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3" creationId="{50CB07BB-E22C-50D4-8D9D-FE48007706F7}"/>
          </ac:spMkLst>
        </pc:spChg>
        <pc:spChg chg="del">
          <ac:chgData name="amitverma75741@gmail.com" userId="fcc1f37c72fbb426" providerId="LiveId" clId="{F7099F79-76B9-4735-A507-A0C6C58402B4}" dt="2023-04-08T13:09:56.799" v="877" actId="700"/>
          <ac:spMkLst>
            <pc:docMk/>
            <pc:sldMk cId="2184551592" sldId="261"/>
            <ac:spMk id="4" creationId="{FF8945ED-12B2-47E3-7ADA-57047C33B12D}"/>
          </ac:spMkLst>
        </pc:spChg>
        <pc:spChg chg="add mod ord">
          <ac:chgData name="amitverma75741@gmail.com" userId="fcc1f37c72fbb426" providerId="LiveId" clId="{F7099F79-76B9-4735-A507-A0C6C58402B4}" dt="2023-04-08T13:11:26.901" v="937" actId="113"/>
          <ac:spMkLst>
            <pc:docMk/>
            <pc:sldMk cId="2184551592" sldId="261"/>
            <ac:spMk id="5" creationId="{5CE667DC-5E60-1A1C-7611-A6E5C1A3AAEF}"/>
          </ac:spMkLst>
        </pc:spChg>
        <pc:spChg chg="add mod ord">
          <ac:chgData name="amitverma75741@gmail.com" userId="fcc1f37c72fbb426" providerId="LiveId" clId="{F7099F79-76B9-4735-A507-A0C6C58402B4}" dt="2023-04-08T13:11:23.375" v="936" actId="5793"/>
          <ac:spMkLst>
            <pc:docMk/>
            <pc:sldMk cId="2184551592" sldId="261"/>
            <ac:spMk id="6" creationId="{68FE17A7-38A7-7BBB-1494-5F97AE8A22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303C-CC61-6844-5B03-E1250CCEF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FA867-4DDE-7CBF-9FB4-B792D33D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E3252-209C-1BC6-025E-CBA2B28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361CD-6D91-DC54-B7D8-C4013E8A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5DF4-19AE-D615-D7C3-22A4D759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962F-C25B-F5BC-D054-158F8175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3821-D5A3-525A-D80C-291E06CA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58A2-2342-795E-5B5B-B2134FF9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E2AA-9347-B74E-AB38-4B4CEA74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BCEC-081F-F5AF-8D20-D6EBCF17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2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BAC621-FD4E-7F42-8968-2BAAA83FE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E748CB-3CA7-87AA-0393-03D1360FC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3561F-0794-8791-B74B-43BC2D89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BDB29-F2AC-480F-D6D0-4EF70431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3A8F-EE64-04B9-9E39-F59C0DA6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2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86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356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94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97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53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187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21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7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6DB4-1922-BAB0-059B-D2F6DBA4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F94B-DF43-2B37-CF5F-30BDDA91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1EF85-865D-1DB6-A86B-02D1BDAA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6EB5-5B49-1B37-2635-6461A1C1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CCFF-5903-FC1B-D6B8-DC0A4F9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774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9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160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29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49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341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291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8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629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2035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2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1E84-D7D7-EF22-0321-2B542A23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A5A87-BD68-E1DC-88B9-D82FB0F35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72100-FA20-ED67-2B78-9527E6B9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C9C03-5AD1-82BE-0FA1-1F2715DA4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3AD60-922A-7093-24F6-8107DD8A7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37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7150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3046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19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8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70AB-847D-A64C-D06E-8C79F6ED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CCA1-E40D-4D81-0DF8-F8D4D7F98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6345-531F-E69F-E629-2B2773683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36FC0-EDCE-56F9-9947-C3C58303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BEC21-0C2C-DAFE-82D2-D2DDFA59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D9A4A-8E1A-2569-CCCD-C647DEFB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1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68AB-D5E0-1F38-8DCA-F876DFF2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229AC-B7CE-5950-C06E-C0D4694E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151C-A2F0-5542-3EF7-993ECD05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FAF15D-275C-A026-655D-95E9FC95F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6DB21-B5FE-6B0B-EF74-BEDA33E0B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F87581-CEF4-BAA4-5904-F61044FD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41235-A22D-90E5-232D-8C9C9E91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C7EAB-1938-A0CF-8980-B83B353E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4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3EFB-267E-2ACA-7549-C6BA89E0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F16C1-B655-5A7A-0ABD-52A2833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D8F91-2DD9-DAF0-7EE2-7C77545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187B-2842-6E89-FBDC-8617916B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4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3AA54-0D12-D5C2-373B-36F4E19D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88A95-64EE-30A0-D27C-4118661E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9B1-03A0-976D-FCBD-FD03F3E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8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0C994-8523-A0DA-F968-55BDAD94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E03E-EBF0-68EB-AB50-C93CA6EA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0AFE6-322D-0DAC-161E-2640C89AF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0AD6-4804-3EA8-EEC9-63924F45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41568-D35F-6DBD-A530-69763439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52AA-BDAC-071C-7107-79BDD0A7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24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9203-2D83-C352-7E65-EC4F3503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17047-C842-C0E0-87E2-321373FA9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CED38-C552-D815-2174-33991ED5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E0A9-D59F-2BCF-1DDD-DC0D0DFD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6299E-61D2-DC98-C2DB-F8C5E0A1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D807E-EA65-6417-12C8-47117950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7FD80-BCB1-E248-1B28-0BF3D7C2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2341-AEB1-825D-B36E-830B7D1E4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B6DBE-3A3E-8F47-031D-F1AD149AC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82789-62EF-AE9D-9121-C086F4D2E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B1D4-7BB2-7AE7-AACA-D696E6B9C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36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4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3E4E708-AF17-4F5E-9A8F-E6717DDBAC35}" type="datetimeFigureOut">
              <a:rPr lang="en-IN" smtClean="0"/>
              <a:t>30-04-2023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538CEEC-47DB-4A33-95FB-E3734731A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knoldus.com/spring-cloud-api-gateway/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vsolutions/51systemDesign/blob/main/designDiagrams/api-gateway.excalidra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8359-1242-8B21-C276-839E4C46E5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API-Gateway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44281-8399-5205-DFAD-968CB0F73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25656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E061-E1F7-FF24-14EB-BD026E7E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7066"/>
            <a:ext cx="10515600" cy="887942"/>
          </a:xfrm>
        </p:spPr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6D34-D959-03DF-DD83-984BC803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5008"/>
            <a:ext cx="11277602" cy="5335059"/>
          </a:xfrm>
        </p:spPr>
        <p:txBody>
          <a:bodyPr>
            <a:normAutofit lnSpcReduction="10000"/>
          </a:bodyPr>
          <a:lstStyle/>
          <a:p>
            <a:r>
              <a:rPr lang="en-IN" sz="1800" b="1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What is API Gateway?</a:t>
            </a:r>
          </a:p>
          <a:p>
            <a:r>
              <a:rPr lang="en-US" sz="1600" b="0" i="0" dirty="0">
                <a:solidFill>
                  <a:srgbClr val="292929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It provides a single entry point for all clients to interact with the system, allowing for better scalability, security, and control over the API’s. </a:t>
            </a:r>
            <a:r>
              <a:rPr lang="en-US" sz="1600" b="0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To put it simply, API Gateway </a:t>
            </a:r>
            <a:r>
              <a:rPr lang="en-US" sz="1600" b="1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takes all API requests </a:t>
            </a:r>
            <a:r>
              <a:rPr lang="en-US" sz="1600" b="0" i="0" dirty="0">
                <a:solidFill>
                  <a:srgbClr val="221D1F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from a customer, determines which services are demanded, and combines them into a unified, flawless experience for users. </a:t>
            </a:r>
            <a:endParaRPr lang="en-IN" sz="16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Why we use API Gateway? Advantages of API Gateway.</a:t>
            </a: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It improves the security of the microservices as we limit the access of external calls to all our services.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The cross-cutting concerns like authentication, monitoring/metrics, and resiliency will be needed to be implemented only in the API Gateway as all our calls will be routed through it.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ea typeface="roboto" panose="020B0604020202020204" pitchFamily="2" charset="0"/>
                <a:cs typeface="Arial" panose="020B0604020202020204" pitchFamily="34" charset="0"/>
              </a:rPr>
              <a:t>The client does not know about the internal architecture of our microservices system. The client will not be able to determine the location of the microservice instances.</a:t>
            </a:r>
            <a:endParaRPr lang="en-IN" sz="1600" dirty="0">
              <a:latin typeface="Arial" panose="020B0604020202020204" pitchFamily="34" charset="0"/>
              <a:ea typeface="roboto" panose="020B0604020202020204" pitchFamily="2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How to implement? Best Practices?</a:t>
            </a:r>
          </a:p>
          <a:p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Using Spring Cloud Gateway we can create routes in either of the two ways –</a:t>
            </a:r>
          </a:p>
          <a:p>
            <a:pPr marL="0" indent="0">
              <a:buNone/>
            </a:pP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 1) Use java based configuration to programmatically create routes</a:t>
            </a:r>
          </a:p>
          <a:p>
            <a:pPr marL="0" indent="0">
              <a:buNone/>
            </a:pP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 2) Use property based configuration(i.e. application.properties or </a:t>
            </a:r>
            <a:r>
              <a:rPr lang="en-US" sz="1600" dirty="0" err="1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application.yml</a:t>
            </a:r>
            <a:r>
              <a:rPr lang="en-US" sz="16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) to create routes.*</a:t>
            </a:r>
            <a:endParaRPr lang="en-IN" sz="16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r>
              <a:rPr lang="en-IN" sz="1800" b="1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Implement API Gateway using Spring-Cloud</a:t>
            </a: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, </a:t>
            </a: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  <a:hlinkClick r:id="rId2"/>
              </a:rPr>
              <a:t>example</a:t>
            </a:r>
            <a:r>
              <a:rPr lang="en-IN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:</a:t>
            </a:r>
            <a:endParaRPr lang="en-IN" sz="1800" dirty="0"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marL="0" indent="0">
              <a:buNone/>
            </a:pPr>
            <a:r>
              <a:rPr lang="en-IN" sz="1800" dirty="0"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    1) Create 2 microservices with eureka client, 2) Create Eureka Server and 3) Spring Gateway Project.</a:t>
            </a:r>
          </a:p>
        </p:txBody>
      </p:sp>
    </p:spTree>
    <p:extLst>
      <p:ext uri="{BB962C8B-B14F-4D97-AF65-F5344CB8AC3E}">
        <p14:creationId xmlns:p14="http://schemas.microsoft.com/office/powerpoint/2010/main" val="986898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0C95A4-8C05-0E3A-C3FA-E6A9AB83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2" y="982134"/>
            <a:ext cx="4416423" cy="660400"/>
          </a:xfrm>
        </p:spPr>
        <p:txBody>
          <a:bodyPr>
            <a:normAutofit fontScale="90000"/>
          </a:bodyPr>
          <a:lstStyle/>
          <a:p>
            <a:r>
              <a:rPr lang="en-US" sz="3200" b="0" i="0" dirty="0">
                <a:solidFill>
                  <a:srgbClr val="0070C0"/>
                </a:solidFill>
                <a:effectLst/>
                <a:latin typeface="inter-regular"/>
              </a:rPr>
              <a:t>The API Gateway is a Server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75F9817-0948-3863-A486-36AF16E0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5" y="1117600"/>
            <a:ext cx="6747933" cy="47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troduction to API Gateways">
            <a:extLst>
              <a:ext uri="{FF2B5EF4-FFF2-40B4-BE49-F238E27FC236}">
                <a16:creationId xmlns:a16="http://schemas.microsoft.com/office/drawing/2014/main" id="{CDB4605F-1CC4-879A-C97D-95E84FDFDC2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" y="2065866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90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43A61D-7D5C-31BF-D6AC-DE4E7945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4" y="490008"/>
            <a:ext cx="2788709" cy="455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9699662-2A1A-7CA2-90CB-4D8510841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2" y="490008"/>
            <a:ext cx="2883959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EB2C7D6-EF84-0548-4617-FB2EC6BA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499533"/>
            <a:ext cx="292417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C16A63F-6746-FBBA-62D8-579E54B05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004" y="518583"/>
            <a:ext cx="2848506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CEBF24-A2A1-9C79-CEF8-40894146A2D3}"/>
              </a:ext>
            </a:extLst>
          </p:cNvPr>
          <p:cNvSpPr txBox="1">
            <a:spLocks/>
          </p:cNvSpPr>
          <p:nvPr/>
        </p:nvSpPr>
        <p:spPr>
          <a:xfrm>
            <a:off x="98423" y="5469466"/>
            <a:ext cx="11627909" cy="11514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0" i="0" dirty="0">
                <a:solidFill>
                  <a:srgbClr val="221D1F"/>
                </a:solidFill>
                <a:effectLst/>
                <a:latin typeface="Mulish"/>
              </a:rPr>
              <a:t>Eureka Server is an application that holds information  Above all, client-service applications. Every Microservice will register into the Eureka server and the Eureka server knows all the client applications running on each port and IP address. </a:t>
            </a:r>
          </a:p>
          <a:p>
            <a:endParaRPr lang="en-US" sz="1800" dirty="0">
              <a:solidFill>
                <a:srgbClr val="221D1F"/>
              </a:solidFill>
              <a:latin typeface="Mulish"/>
            </a:endParaRPr>
          </a:p>
          <a:p>
            <a:r>
              <a:rPr lang="en-US" sz="1800" b="0" i="0" dirty="0">
                <a:solidFill>
                  <a:srgbClr val="221D1F"/>
                </a:solidFill>
                <a:effectLst/>
                <a:latin typeface="Mulish"/>
              </a:rPr>
              <a:t>Eureka Server is also known as Discovery Server.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379113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0F31DB-62D0-B8B9-EBDF-5A893418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" y="195262"/>
            <a:ext cx="7890932" cy="659341"/>
          </a:xfrm>
        </p:spPr>
        <p:txBody>
          <a:bodyPr>
            <a:normAutofit fontScale="90000"/>
          </a:bodyPr>
          <a:lstStyle/>
          <a:p>
            <a:b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</a:br>
            <a:b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</a:br>
            <a:r>
              <a:rPr lang="en-US" sz="3100" b="1" i="0" dirty="0">
                <a:solidFill>
                  <a:srgbClr val="000000"/>
                </a:solidFill>
                <a:effectLst/>
                <a:latin typeface="Mulish"/>
              </a:rPr>
              <a:t>Implementing Spring Cloud API Gateway</a:t>
            </a:r>
            <a:br>
              <a:rPr lang="en-US" b="1" i="0" dirty="0">
                <a:solidFill>
                  <a:srgbClr val="000000"/>
                </a:solidFill>
                <a:effectLst/>
                <a:latin typeface="Mulish"/>
              </a:rPr>
            </a:b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750962-072A-3E11-ACAC-E7A622E6454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67" y="1295400"/>
            <a:ext cx="8669866" cy="503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725DA-B91C-F15D-37BF-0C953DF8B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33" y="516467"/>
            <a:ext cx="3022600" cy="605366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server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port: 8080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eureka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instance:</a:t>
            </a:r>
          </a:p>
          <a:p>
            <a:pPr marL="0" indent="0">
              <a:buNone/>
            </a:pPr>
            <a:r>
              <a:rPr lang="en-IN" b="1" dirty="0"/>
              <a:t>   hostname: localhost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highlight>
                  <a:srgbClr val="FFFF00"/>
                </a:highlight>
              </a:rPr>
              <a:t>spring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C0C0C0"/>
                </a:highlight>
              </a:rPr>
              <a:t>application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name: </a:t>
            </a:r>
            <a:r>
              <a:rPr lang="en-IN" b="1" dirty="0" err="1"/>
              <a:t>api</a:t>
            </a:r>
            <a:r>
              <a:rPr lang="en-IN" b="1" dirty="0"/>
              <a:t>-gateway</a:t>
            </a:r>
          </a:p>
          <a:p>
            <a:pPr marL="0" indent="0">
              <a:buNone/>
            </a:pPr>
            <a:r>
              <a:rPr lang="en-IN" b="1" dirty="0"/>
              <a:t>  </a:t>
            </a:r>
            <a:r>
              <a:rPr lang="en-IN" b="1" dirty="0">
                <a:highlight>
                  <a:srgbClr val="C0C0C0"/>
                </a:highlight>
              </a:rPr>
              <a:t>cloud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gateway:</a:t>
            </a:r>
          </a:p>
          <a:p>
            <a:pPr marL="0" indent="0">
              <a:buNone/>
            </a:pPr>
            <a:r>
              <a:rPr lang="en-IN" b="1" dirty="0"/>
              <a:t>      </a:t>
            </a:r>
            <a:r>
              <a:rPr lang="en-IN" b="1" dirty="0">
                <a:highlight>
                  <a:srgbClr val="00FFFF"/>
                </a:highlight>
              </a:rPr>
              <a:t>routes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- id: first-microservice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 err="1"/>
              <a:t>uri</a:t>
            </a:r>
            <a:r>
              <a:rPr lang="en-IN" b="1" dirty="0"/>
              <a:t>: http://localhost:8081/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>
                <a:solidFill>
                  <a:srgbClr val="0070C0"/>
                </a:solidFill>
              </a:rPr>
              <a:t>predicates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    - Path=/first/**</a:t>
            </a:r>
          </a:p>
          <a:p>
            <a:pPr marL="0" indent="0">
              <a:buNone/>
            </a:pPr>
            <a:r>
              <a:rPr lang="en-IN" b="1" dirty="0"/>
              <a:t>        - id: second-microservice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 err="1"/>
              <a:t>uri</a:t>
            </a:r>
            <a:r>
              <a:rPr lang="en-IN" b="1" dirty="0"/>
              <a:t>: http://localhost:8082/</a:t>
            </a:r>
          </a:p>
          <a:p>
            <a:pPr marL="0" indent="0">
              <a:buNone/>
            </a:pPr>
            <a:r>
              <a:rPr lang="en-IN" b="1" dirty="0"/>
              <a:t>          </a:t>
            </a:r>
            <a:r>
              <a:rPr lang="en-IN" b="1" dirty="0">
                <a:solidFill>
                  <a:srgbClr val="0070C0"/>
                </a:solidFill>
              </a:rPr>
              <a:t>predicates</a:t>
            </a:r>
            <a:r>
              <a:rPr lang="en-IN" b="1" dirty="0"/>
              <a:t>:</a:t>
            </a:r>
          </a:p>
          <a:p>
            <a:pPr marL="0" indent="0">
              <a:buNone/>
            </a:pPr>
            <a:r>
              <a:rPr lang="en-IN" b="1" dirty="0"/>
              <a:t>            - Path=/second/**</a:t>
            </a:r>
          </a:p>
        </p:txBody>
      </p:sp>
    </p:spTree>
    <p:extLst>
      <p:ext uri="{BB962C8B-B14F-4D97-AF65-F5344CB8AC3E}">
        <p14:creationId xmlns:p14="http://schemas.microsoft.com/office/powerpoint/2010/main" val="42785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38A6F3-306F-F62E-E772-2F2A99743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320039"/>
            <a:ext cx="7853680" cy="823595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Gateway vs Load Balancer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5FC12-966E-497E-8CC4-D06656C6E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1045" y="538480"/>
            <a:ext cx="3586480" cy="6065520"/>
          </a:xfrm>
        </p:spPr>
        <p:txBody>
          <a:bodyPr>
            <a:noAutofit/>
          </a:bodyPr>
          <a:lstStyle/>
          <a:p>
            <a:r>
              <a:rPr lang="en-US" sz="1800" dirty="0"/>
              <a:t>API Gateway and Load Balancer are both important components in microservices architecture, but they serve different purposes.</a:t>
            </a:r>
          </a:p>
          <a:p>
            <a:r>
              <a:rPr lang="en-US" sz="1800" dirty="0"/>
              <a:t>By using an API gateway, you can simplify the client-side code, reduce the number of requests that need to be made, and provide a unified interface for clients to interact with the microservices.</a:t>
            </a:r>
          </a:p>
          <a:p>
            <a:r>
              <a:rPr lang="en-US" sz="1800" dirty="0"/>
              <a:t>A load balancer is a component that distributes incoming network traffic across multiple servers or nodes in a server cluster, not just in Microservices architecture but any architecture.</a:t>
            </a:r>
          </a:p>
          <a:p>
            <a:r>
              <a:rPr lang="en-US" sz="1800" dirty="0"/>
              <a:t>A load balancer ensures that no single server is overloaded with traffic while others remain idle.</a:t>
            </a:r>
            <a:endParaRPr lang="en-IN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05434-1E67-3011-7FB5-A1457E553C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463040"/>
            <a:ext cx="8025765" cy="469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10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80E195-0BC2-B7E1-C808-1D93D0A1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67" y="322793"/>
            <a:ext cx="10515600" cy="837142"/>
          </a:xfrm>
        </p:spPr>
        <p:txBody>
          <a:bodyPr/>
          <a:lstStyle/>
          <a:p>
            <a:r>
              <a:rPr lang="en-US" dirty="0"/>
              <a:t>API- Gateway FAQ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8BC89-62CD-EDC9-B924-EA8A0C40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467" y="1405466"/>
            <a:ext cx="11430000" cy="5062007"/>
          </a:xfrm>
        </p:spPr>
        <p:txBody>
          <a:bodyPr>
            <a:normAutofit/>
          </a:bodyPr>
          <a:lstStyle/>
          <a:p>
            <a:r>
              <a:rPr lang="en-US" sz="1800" dirty="0"/>
              <a:t>API Gateway Drawback- Is it single point of failure?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7382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E667DC-5E60-1A1C-7611-A6E5C1A3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E17A7-38A7-7BBB-1494-5F97AE8A2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7133"/>
            <a:ext cx="10515600" cy="4559830"/>
          </a:xfrm>
        </p:spPr>
        <p:txBody>
          <a:bodyPr/>
          <a:lstStyle/>
          <a:p>
            <a:r>
              <a:rPr lang="en-IN" dirty="0"/>
              <a:t>API Gateway Design Diagram</a:t>
            </a:r>
          </a:p>
          <a:p>
            <a:r>
              <a:rPr lang="en-IN" dirty="0">
                <a:hlinkClick r:id="rId2"/>
              </a:rPr>
              <a:t>https://github.com/amitvsolutions/51systemDesign/blob/main/designDiagrams/api-gateway.excalidraw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5159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535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Century Gothic</vt:lpstr>
      <vt:lpstr>Corbel</vt:lpstr>
      <vt:lpstr>Garamond</vt:lpstr>
      <vt:lpstr>inter-regular</vt:lpstr>
      <vt:lpstr>Mulish</vt:lpstr>
      <vt:lpstr>roboto</vt:lpstr>
      <vt:lpstr>Wingdings</vt:lpstr>
      <vt:lpstr>Office Theme</vt:lpstr>
      <vt:lpstr>Banded</vt:lpstr>
      <vt:lpstr>Savon</vt:lpstr>
      <vt:lpstr>API-Gateway</vt:lpstr>
      <vt:lpstr>AGENDA</vt:lpstr>
      <vt:lpstr>The API Gateway is a Server</vt:lpstr>
      <vt:lpstr>PowerPoint Presentation</vt:lpstr>
      <vt:lpstr>  Implementing Spring Cloud API Gateway </vt:lpstr>
      <vt:lpstr>API Gateway vs Load Balancer</vt:lpstr>
      <vt:lpstr>API- Gateway FAQ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API-Gateway</dc:title>
  <dc:creator>amitverma75741@gmail.com</dc:creator>
  <cp:lastModifiedBy>amitverma75741@gmail.com</cp:lastModifiedBy>
  <cp:revision>7</cp:revision>
  <dcterms:created xsi:type="dcterms:W3CDTF">2023-04-08T11:12:07Z</dcterms:created>
  <dcterms:modified xsi:type="dcterms:W3CDTF">2023-04-30T11:43:48Z</dcterms:modified>
</cp:coreProperties>
</file>