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59" r:id="rId6"/>
    <p:sldId id="260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verma75741@gmail.com" userId="fcc1f37c72fbb426" providerId="LiveId" clId="{F7099F79-76B9-4735-A507-A0C6C58402B4}"/>
    <pc:docChg chg="undo custSel addSld modSld">
      <pc:chgData name="amitverma75741@gmail.com" userId="fcc1f37c72fbb426" providerId="LiveId" clId="{F7099F79-76B9-4735-A507-A0C6C58402B4}" dt="2023-04-08T13:11:26.901" v="937" actId="113"/>
      <pc:docMkLst>
        <pc:docMk/>
      </pc:docMkLst>
      <pc:sldChg chg="modSp new mod">
        <pc:chgData name="amitverma75741@gmail.com" userId="fcc1f37c72fbb426" providerId="LiveId" clId="{F7099F79-76B9-4735-A507-A0C6C58402B4}" dt="2023-04-08T12:50:17.812" v="738"/>
        <pc:sldMkLst>
          <pc:docMk/>
          <pc:sldMk cId="256564179" sldId="256"/>
        </pc:sldMkLst>
        <pc:spChg chg="mod">
          <ac:chgData name="amitverma75741@gmail.com" userId="fcc1f37c72fbb426" providerId="LiveId" clId="{F7099F79-76B9-4735-A507-A0C6C58402B4}" dt="2023-04-08T12:50:17.812" v="738"/>
          <ac:spMkLst>
            <pc:docMk/>
            <pc:sldMk cId="256564179" sldId="256"/>
            <ac:spMk id="2" creationId="{3E208359-1242-8B21-C276-839E4C46E52A}"/>
          </ac:spMkLst>
        </pc:spChg>
        <pc:spChg chg="mod">
          <ac:chgData name="amitverma75741@gmail.com" userId="fcc1f37c72fbb426" providerId="LiveId" clId="{F7099F79-76B9-4735-A507-A0C6C58402B4}" dt="2023-04-08T12:50:17.812" v="738"/>
          <ac:spMkLst>
            <pc:docMk/>
            <pc:sldMk cId="256564179" sldId="256"/>
            <ac:spMk id="3" creationId="{28244281-8399-5205-DFAD-968CB0F73130}"/>
          </ac:spMkLst>
        </pc:spChg>
      </pc:sldChg>
      <pc:sldChg chg="modSp new mod">
        <pc:chgData name="amitverma75741@gmail.com" userId="fcc1f37c72fbb426" providerId="LiveId" clId="{F7099F79-76B9-4735-A507-A0C6C58402B4}" dt="2023-04-08T13:07:44.468" v="875" actId="113"/>
        <pc:sldMkLst>
          <pc:docMk/>
          <pc:sldMk cId="986898810" sldId="257"/>
        </pc:sldMkLst>
        <pc:spChg chg="mod">
          <ac:chgData name="amitverma75741@gmail.com" userId="fcc1f37c72fbb426" providerId="LiveId" clId="{F7099F79-76B9-4735-A507-A0C6C58402B4}" dt="2023-04-08T12:21:22.740" v="349" actId="113"/>
          <ac:spMkLst>
            <pc:docMk/>
            <pc:sldMk cId="986898810" sldId="257"/>
            <ac:spMk id="2" creationId="{C794E061-E1F7-FF24-14EB-BD026E7E3E26}"/>
          </ac:spMkLst>
        </pc:spChg>
        <pc:spChg chg="mod">
          <ac:chgData name="amitverma75741@gmail.com" userId="fcc1f37c72fbb426" providerId="LiveId" clId="{F7099F79-76B9-4735-A507-A0C6C58402B4}" dt="2023-04-08T13:07:44.468" v="875" actId="113"/>
          <ac:spMkLst>
            <pc:docMk/>
            <pc:sldMk cId="986898810" sldId="257"/>
            <ac:spMk id="3" creationId="{A7EB6D34-D959-03DF-DD83-984BC803B821}"/>
          </ac:spMkLst>
        </pc:spChg>
      </pc:sldChg>
      <pc:sldChg chg="addSp delSp modSp new mod modClrScheme chgLayout">
        <pc:chgData name="amitverma75741@gmail.com" userId="fcc1f37c72fbb426" providerId="LiveId" clId="{F7099F79-76B9-4735-A507-A0C6C58402B4}" dt="2023-04-08T13:06:59.122" v="855" actId="14100"/>
        <pc:sldMkLst>
          <pc:docMk/>
          <pc:sldMk cId="2076102181" sldId="258"/>
        </pc:sldMkLst>
        <pc:spChg chg="del mod ord">
          <ac:chgData name="amitverma75741@gmail.com" userId="fcc1f37c72fbb426" providerId="LiveId" clId="{F7099F79-76B9-4735-A507-A0C6C58402B4}" dt="2023-04-08T12:54:38.891" v="761" actId="700"/>
          <ac:spMkLst>
            <pc:docMk/>
            <pc:sldMk cId="2076102181" sldId="258"/>
            <ac:spMk id="2" creationId="{4E07A7F1-CEA8-03A7-F158-D163C5A0DBDF}"/>
          </ac:spMkLst>
        </pc:spChg>
        <pc:spChg chg="del mod">
          <ac:chgData name="amitverma75741@gmail.com" userId="fcc1f37c72fbb426" providerId="LiveId" clId="{F7099F79-76B9-4735-A507-A0C6C58402B4}" dt="2023-04-08T11:30:02.221" v="217"/>
          <ac:spMkLst>
            <pc:docMk/>
            <pc:sldMk cId="2076102181" sldId="258"/>
            <ac:spMk id="3" creationId="{43C2A249-D3F2-2D11-3C20-7EAE3B34B273}"/>
          </ac:spMkLst>
        </pc:spChg>
        <pc:spChg chg="add mod ord">
          <ac:chgData name="amitverma75741@gmail.com" userId="fcc1f37c72fbb426" providerId="LiveId" clId="{F7099F79-76B9-4735-A507-A0C6C58402B4}" dt="2023-04-08T13:06:48.739" v="854" actId="207"/>
          <ac:spMkLst>
            <pc:docMk/>
            <pc:sldMk cId="2076102181" sldId="258"/>
            <ac:spMk id="4" creationId="{DC38A6F3-306F-F62E-E772-2F2A9974364A}"/>
          </ac:spMkLst>
        </pc:spChg>
        <pc:spChg chg="add mod ord">
          <ac:chgData name="amitverma75741@gmail.com" userId="fcc1f37c72fbb426" providerId="LiveId" clId="{F7099F79-76B9-4735-A507-A0C6C58402B4}" dt="2023-04-08T13:06:59.122" v="855" actId="14100"/>
          <ac:spMkLst>
            <pc:docMk/>
            <pc:sldMk cId="2076102181" sldId="258"/>
            <ac:spMk id="5" creationId="{7A05FC12-966E-497E-8CC4-D06656C6E3B5}"/>
          </ac:spMkLst>
        </pc:spChg>
        <pc:spChg chg="add del mod">
          <ac:chgData name="amitverma75741@gmail.com" userId="fcc1f37c72fbb426" providerId="LiveId" clId="{F7099F79-76B9-4735-A507-A0C6C58402B4}" dt="2023-04-08T12:56:40.619" v="812"/>
          <ac:spMkLst>
            <pc:docMk/>
            <pc:sldMk cId="2076102181" sldId="258"/>
            <ac:spMk id="6" creationId="{DD97B5FF-AA58-C00D-96B1-12A7B1371DBF}"/>
          </ac:spMkLst>
        </pc:spChg>
        <pc:picChg chg="add del mod ord">
          <ac:chgData name="amitverma75741@gmail.com" userId="fcc1f37c72fbb426" providerId="LiveId" clId="{F7099F79-76B9-4735-A507-A0C6C58402B4}" dt="2023-04-08T12:54:47.613" v="764" actId="478"/>
          <ac:picMkLst>
            <pc:docMk/>
            <pc:sldMk cId="2076102181" sldId="258"/>
            <ac:picMk id="1026" creationId="{B313126E-58AE-A34A-2D84-63BB0DC074D1}"/>
          </ac:picMkLst>
        </pc:picChg>
        <pc:picChg chg="add mod">
          <ac:chgData name="amitverma75741@gmail.com" userId="fcc1f37c72fbb426" providerId="LiveId" clId="{F7099F79-76B9-4735-A507-A0C6C58402B4}" dt="2023-04-08T13:04:49.690" v="837" actId="14100"/>
          <ac:picMkLst>
            <pc:docMk/>
            <pc:sldMk cId="2076102181" sldId="258"/>
            <ac:picMk id="1028" creationId="{E2405434-1E67-3011-7FB5-A1457E553CBC}"/>
          </ac:picMkLst>
        </pc:picChg>
      </pc:sldChg>
      <pc:sldChg chg="addSp delSp modSp new mod modClrScheme chgLayout">
        <pc:chgData name="amitverma75741@gmail.com" userId="fcc1f37c72fbb426" providerId="LiveId" clId="{F7099F79-76B9-4735-A507-A0C6C58402B4}" dt="2023-04-08T12:36:49.728" v="662" actId="20577"/>
        <pc:sldMkLst>
          <pc:docMk/>
          <pc:sldMk cId="3791133343" sldId="259"/>
        </pc:sldMkLst>
        <pc:spChg chg="del">
          <ac:chgData name="amitverma75741@gmail.com" userId="fcc1f37c72fbb426" providerId="LiveId" clId="{F7099F79-76B9-4735-A507-A0C6C58402B4}" dt="2023-04-08T12:31:38.898" v="608" actId="700"/>
          <ac:spMkLst>
            <pc:docMk/>
            <pc:sldMk cId="3791133343" sldId="259"/>
            <ac:spMk id="2" creationId="{7AE347C3-9D78-9DAD-F306-4752DC65A98B}"/>
          </ac:spMkLst>
        </pc:spChg>
        <pc:spChg chg="del">
          <ac:chgData name="amitverma75741@gmail.com" userId="fcc1f37c72fbb426" providerId="LiveId" clId="{F7099F79-76B9-4735-A507-A0C6C58402B4}" dt="2023-04-08T12:31:38.898" v="608" actId="700"/>
          <ac:spMkLst>
            <pc:docMk/>
            <pc:sldMk cId="3791133343" sldId="259"/>
            <ac:spMk id="3" creationId="{008BB0D6-529F-07D7-32E2-EFEBF9EBCA6A}"/>
          </ac:spMkLst>
        </pc:spChg>
        <pc:spChg chg="add del">
          <ac:chgData name="amitverma75741@gmail.com" userId="fcc1f37c72fbb426" providerId="LiveId" clId="{F7099F79-76B9-4735-A507-A0C6C58402B4}" dt="2023-04-08T12:32:06.208" v="614" actId="22"/>
          <ac:spMkLst>
            <pc:docMk/>
            <pc:sldMk cId="3791133343" sldId="259"/>
            <ac:spMk id="5" creationId="{D3949171-2736-7D7D-85CA-4E6F143C546D}"/>
          </ac:spMkLst>
        </pc:spChg>
        <pc:spChg chg="add mod">
          <ac:chgData name="amitverma75741@gmail.com" userId="fcc1f37c72fbb426" providerId="LiveId" clId="{F7099F79-76B9-4735-A507-A0C6C58402B4}" dt="2023-04-08T12:36:49.728" v="662" actId="20577"/>
          <ac:spMkLst>
            <pc:docMk/>
            <pc:sldMk cId="3791133343" sldId="259"/>
            <ac:spMk id="6" creationId="{0DCEBF24-A2A1-9C79-CEF8-40894146A2D3}"/>
          </ac:spMkLst>
        </pc:spChg>
        <pc:picChg chg="add mod">
          <ac:chgData name="amitverma75741@gmail.com" userId="fcc1f37c72fbb426" providerId="LiveId" clId="{F7099F79-76B9-4735-A507-A0C6C58402B4}" dt="2023-04-08T12:35:10.865" v="643" actId="1076"/>
          <ac:picMkLst>
            <pc:docMk/>
            <pc:sldMk cId="3791133343" sldId="259"/>
            <ac:picMk id="2050" creationId="{B543A61D-7D5C-31BF-D6AC-DE4E79456504}"/>
          </ac:picMkLst>
        </pc:picChg>
        <pc:picChg chg="add mod">
          <ac:chgData name="amitverma75741@gmail.com" userId="fcc1f37c72fbb426" providerId="LiveId" clId="{F7099F79-76B9-4735-A507-A0C6C58402B4}" dt="2023-04-08T12:35:13.537" v="644" actId="1076"/>
          <ac:picMkLst>
            <pc:docMk/>
            <pc:sldMk cId="3791133343" sldId="259"/>
            <ac:picMk id="2052" creationId="{49699662-2A1A-7CA2-90CB-4D8510841DCE}"/>
          </ac:picMkLst>
        </pc:picChg>
        <pc:picChg chg="add mod">
          <ac:chgData name="amitverma75741@gmail.com" userId="fcc1f37c72fbb426" providerId="LiveId" clId="{F7099F79-76B9-4735-A507-A0C6C58402B4}" dt="2023-04-08T12:35:17.930" v="645" actId="1076"/>
          <ac:picMkLst>
            <pc:docMk/>
            <pc:sldMk cId="3791133343" sldId="259"/>
            <ac:picMk id="2054" creationId="{4EB2C7D6-EF84-0548-4617-FB2EC6BA4E8F}"/>
          </ac:picMkLst>
        </pc:picChg>
        <pc:picChg chg="add mod">
          <ac:chgData name="amitverma75741@gmail.com" userId="fcc1f37c72fbb426" providerId="LiveId" clId="{F7099F79-76B9-4735-A507-A0C6C58402B4}" dt="2023-04-08T12:35:20.417" v="646" actId="1076"/>
          <ac:picMkLst>
            <pc:docMk/>
            <pc:sldMk cId="3791133343" sldId="259"/>
            <ac:picMk id="2056" creationId="{6C16A63F-6746-FBBA-62D8-579E54B05518}"/>
          </ac:picMkLst>
        </pc:picChg>
      </pc:sldChg>
      <pc:sldChg chg="addSp delSp modSp new mod modClrScheme chgLayout">
        <pc:chgData name="amitverma75741@gmail.com" userId="fcc1f37c72fbb426" providerId="LiveId" clId="{F7099F79-76B9-4735-A507-A0C6C58402B4}" dt="2023-04-08T12:53:42.513" v="757" actId="14100"/>
        <pc:sldMkLst>
          <pc:docMk/>
          <pc:sldMk cId="4278592938" sldId="260"/>
        </pc:sldMkLst>
        <pc:spChg chg="del mod ord">
          <ac:chgData name="amitverma75741@gmail.com" userId="fcc1f37c72fbb426" providerId="LiveId" clId="{F7099F79-76B9-4735-A507-A0C6C58402B4}" dt="2023-04-08T12:37:47.813" v="663" actId="700"/>
          <ac:spMkLst>
            <pc:docMk/>
            <pc:sldMk cId="4278592938" sldId="260"/>
            <ac:spMk id="2" creationId="{C6332702-2DC9-ECED-8219-84BD7946E6D2}"/>
          </ac:spMkLst>
        </pc:spChg>
        <pc:spChg chg="del mod ord">
          <ac:chgData name="amitverma75741@gmail.com" userId="fcc1f37c72fbb426" providerId="LiveId" clId="{F7099F79-76B9-4735-A507-A0C6C58402B4}" dt="2023-04-08T12:37:47.813" v="663" actId="700"/>
          <ac:spMkLst>
            <pc:docMk/>
            <pc:sldMk cId="4278592938" sldId="260"/>
            <ac:spMk id="3" creationId="{8329BC05-DA8A-6775-F31B-8F8B7766D0A4}"/>
          </ac:spMkLst>
        </pc:spChg>
        <pc:spChg chg="add mod ord">
          <ac:chgData name="amitverma75741@gmail.com" userId="fcc1f37c72fbb426" providerId="LiveId" clId="{F7099F79-76B9-4735-A507-A0C6C58402B4}" dt="2023-04-08T12:53:42.513" v="757" actId="14100"/>
          <ac:spMkLst>
            <pc:docMk/>
            <pc:sldMk cId="4278592938" sldId="260"/>
            <ac:spMk id="4" creationId="{320F31DB-62D0-B8B9-EBDF-5A893418467A}"/>
          </ac:spMkLst>
        </pc:spChg>
        <pc:spChg chg="add del mod ord">
          <ac:chgData name="amitverma75741@gmail.com" userId="fcc1f37c72fbb426" providerId="LiveId" clId="{F7099F79-76B9-4735-A507-A0C6C58402B4}" dt="2023-04-08T12:37:52.651" v="665"/>
          <ac:spMkLst>
            <pc:docMk/>
            <pc:sldMk cId="4278592938" sldId="260"/>
            <ac:spMk id="5" creationId="{41A727FD-EDC5-4F58-3EA3-7960BD9C804C}"/>
          </ac:spMkLst>
        </pc:spChg>
        <pc:spChg chg="add mod ord">
          <ac:chgData name="amitverma75741@gmail.com" userId="fcc1f37c72fbb426" providerId="LiveId" clId="{F7099F79-76B9-4735-A507-A0C6C58402B4}" dt="2023-04-08T12:53:35.834" v="755" actId="14100"/>
          <ac:spMkLst>
            <pc:docMk/>
            <pc:sldMk cId="4278592938" sldId="260"/>
            <ac:spMk id="6" creationId="{226725DA-B91C-F15D-37BF-0C953DF8BD3F}"/>
          </ac:spMkLst>
        </pc:spChg>
        <pc:picChg chg="add mod">
          <ac:chgData name="amitverma75741@gmail.com" userId="fcc1f37c72fbb426" providerId="LiveId" clId="{F7099F79-76B9-4735-A507-A0C6C58402B4}" dt="2023-04-08T12:44:13.105" v="736" actId="14100"/>
          <ac:picMkLst>
            <pc:docMk/>
            <pc:sldMk cId="4278592938" sldId="260"/>
            <ac:picMk id="3074" creationId="{F8750962-072A-3E11-ACAC-E7A622E64540}"/>
          </ac:picMkLst>
        </pc:picChg>
      </pc:sldChg>
      <pc:sldChg chg="addSp delSp modSp new mod modClrScheme chgLayout">
        <pc:chgData name="amitverma75741@gmail.com" userId="fcc1f37c72fbb426" providerId="LiveId" clId="{F7099F79-76B9-4735-A507-A0C6C58402B4}" dt="2023-04-08T13:11:26.901" v="937" actId="113"/>
        <pc:sldMkLst>
          <pc:docMk/>
          <pc:sldMk cId="2184551592" sldId="261"/>
        </pc:sldMkLst>
        <pc:spChg chg="del mod ord">
          <ac:chgData name="amitverma75741@gmail.com" userId="fcc1f37c72fbb426" providerId="LiveId" clId="{F7099F79-76B9-4735-A507-A0C6C58402B4}" dt="2023-04-08T13:09:56.799" v="877" actId="700"/>
          <ac:spMkLst>
            <pc:docMk/>
            <pc:sldMk cId="2184551592" sldId="261"/>
            <ac:spMk id="2" creationId="{B807CEA7-71EB-8D86-9B0C-D5AD4D46B68A}"/>
          </ac:spMkLst>
        </pc:spChg>
        <pc:spChg chg="del mod ord">
          <ac:chgData name="amitverma75741@gmail.com" userId="fcc1f37c72fbb426" providerId="LiveId" clId="{F7099F79-76B9-4735-A507-A0C6C58402B4}" dt="2023-04-08T13:09:56.799" v="877" actId="700"/>
          <ac:spMkLst>
            <pc:docMk/>
            <pc:sldMk cId="2184551592" sldId="261"/>
            <ac:spMk id="3" creationId="{50CB07BB-E22C-50D4-8D9D-FE48007706F7}"/>
          </ac:spMkLst>
        </pc:spChg>
        <pc:spChg chg="del">
          <ac:chgData name="amitverma75741@gmail.com" userId="fcc1f37c72fbb426" providerId="LiveId" clId="{F7099F79-76B9-4735-A507-A0C6C58402B4}" dt="2023-04-08T13:09:56.799" v="877" actId="700"/>
          <ac:spMkLst>
            <pc:docMk/>
            <pc:sldMk cId="2184551592" sldId="261"/>
            <ac:spMk id="4" creationId="{FF8945ED-12B2-47E3-7ADA-57047C33B12D}"/>
          </ac:spMkLst>
        </pc:spChg>
        <pc:spChg chg="add mod ord">
          <ac:chgData name="amitverma75741@gmail.com" userId="fcc1f37c72fbb426" providerId="LiveId" clId="{F7099F79-76B9-4735-A507-A0C6C58402B4}" dt="2023-04-08T13:11:26.901" v="937" actId="113"/>
          <ac:spMkLst>
            <pc:docMk/>
            <pc:sldMk cId="2184551592" sldId="261"/>
            <ac:spMk id="5" creationId="{5CE667DC-5E60-1A1C-7611-A6E5C1A3AAEF}"/>
          </ac:spMkLst>
        </pc:spChg>
        <pc:spChg chg="add mod ord">
          <ac:chgData name="amitverma75741@gmail.com" userId="fcc1f37c72fbb426" providerId="LiveId" clId="{F7099F79-76B9-4735-A507-A0C6C58402B4}" dt="2023-04-08T13:11:23.375" v="936" actId="5793"/>
          <ac:spMkLst>
            <pc:docMk/>
            <pc:sldMk cId="2184551592" sldId="261"/>
            <ac:spMk id="6" creationId="{68FE17A7-38A7-7BBB-1494-5F97AE8A22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303C-CC61-6844-5B03-E1250CCEF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FA867-4DDE-7CBF-9FB4-B792D33DE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3252-209C-1BC6-025E-CBA2B288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361CD-6D91-DC54-B7D8-C4013E8A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55DF4-19AE-D615-D7C3-22A4D759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2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962F-C25B-F5BC-D054-158F8175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73821-D5A3-525A-D80C-291E06CA6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58A2-2342-795E-5B5B-B2134FF9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E2AA-9347-B74E-AB38-4B4CEA74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4BCEC-081F-F5AF-8D20-D6EBCF17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2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AC621-FD4E-7F42-8968-2BAAA83FE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748CB-3CA7-87AA-0393-03D1360FC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3561F-0794-8791-B74B-43BC2D89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BDB29-F2AC-480F-D6D0-4EF70431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3A8F-EE64-04B9-9E39-F59C0DA6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12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867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356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94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797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53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187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921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07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6DB4-1922-BAB0-059B-D2F6DBA4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F94B-DF43-2B37-CF5F-30BDDA91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1EF85-865D-1DB6-A86B-02D1BDAA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6EB5-5B49-1B37-2635-6461A1C1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DCCFF-5903-FC1B-D6B8-DC0A4F99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774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091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160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629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49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634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291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80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562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2035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12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1E84-D7D7-EF22-0321-2B542A23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A5A87-BD68-E1DC-88B9-D82FB0F35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72100-FA20-ED67-2B78-9527E6B9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9C03-5AD1-82BE-0FA1-1F2715DA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3AD60-922A-7093-24F6-8107DD8A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375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71508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304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519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98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70AB-847D-A64C-D06E-8C79F6ED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ECCA1-E40D-4D81-0DF8-F8D4D7F98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6345-531F-E69F-E629-2B2773683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36FC0-EDCE-56F9-9947-C3C58303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BEC21-0C2C-DAFE-82D2-D2DDFA59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D9A4A-8E1A-2569-CCCD-C647DEFB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31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68AB-D5E0-1F38-8DCA-F876DFF2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229AC-B7CE-5950-C06E-C0D4694E7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7151C-A2F0-5542-3EF7-993ECD05F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AF15D-275C-A026-655D-95E9FC95F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6DB21-B5FE-6B0B-EF74-BEDA33E0B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87581-CEF4-BAA4-5904-F61044FD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41235-A22D-90E5-232D-8C9C9E91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C7EAB-1938-A0CF-8980-B83B353E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54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3EFB-267E-2ACA-7549-C6BA89E0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F16C1-B655-5A7A-0ABD-52A2833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D8F91-2DD9-DAF0-7EE2-7C775450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7187B-2842-6E89-FBDC-8617916B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4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3AA54-0D12-D5C2-373B-36F4E19D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88A95-64EE-30A0-D27C-4118661E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269B1-03A0-976D-FCBD-FD03F3E7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18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C994-8523-A0DA-F968-55BDAD94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4E03E-EBF0-68EB-AB50-C93CA6EA5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0AFE6-322D-0DAC-161E-2640C89AF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A0AD6-4804-3EA8-EEC9-63924F45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41568-D35F-6DBD-A530-69763439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452AA-BDAC-071C-7107-79BDD0A7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24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9203-2D83-C352-7E65-EC4F3503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17047-C842-C0E0-87E2-321373FA9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CED38-C552-D815-2174-33991ED5D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3E0A9-D59F-2BCF-1DDD-DC0D0DFD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6299E-61D2-DC98-C2DB-F8C5E0A1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D807E-EA65-6417-12C8-47117950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2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7FD80-BCB1-E248-1B28-0BF3D7C2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02341-AEB1-825D-B36E-830B7D1E4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6DBE-3A3E-8F47-031D-F1AD149AC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82789-62EF-AE9D-9121-C086F4D2E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B1D4-7BB2-7AE7-AACA-D696E6B9C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36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241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E4E708-AF17-4F5E-9A8F-E6717DDBAC35}" type="datetimeFigureOut">
              <a:rPr lang="en-IN" smtClean="0"/>
              <a:t>08-04-2023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99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knoldus.com/spring-cloud-api-gateway/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vsolutions/51systemDesign/blob/main/designDiagrams/api-gateway.excalidra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8359-1242-8B21-C276-839E4C46E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API-Gateway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44281-8399-5205-DFAD-968CB0F73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25656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E061-E1F7-FF24-14EB-BD026E7E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37066"/>
            <a:ext cx="10515600" cy="887942"/>
          </a:xfrm>
        </p:spPr>
        <p:txBody>
          <a:bodyPr/>
          <a:lstStyle/>
          <a:p>
            <a:r>
              <a:rPr lang="en-IN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6D34-D959-03DF-DD83-984BC803B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25008"/>
            <a:ext cx="11277602" cy="5335059"/>
          </a:xfrm>
        </p:spPr>
        <p:txBody>
          <a:bodyPr>
            <a:normAutofit lnSpcReduction="10000"/>
          </a:bodyPr>
          <a:lstStyle/>
          <a:p>
            <a:r>
              <a:rPr lang="en-IN" sz="1800" b="1" dirty="0">
                <a:latin typeface="Arial" panose="020B0604020202020204" pitchFamily="34" charset="0"/>
                <a:ea typeface="roboto" panose="020B0604020202020204" pitchFamily="2" charset="0"/>
                <a:cs typeface="Arial" panose="020B0604020202020204" pitchFamily="34" charset="0"/>
              </a:rPr>
              <a:t>What is API Gateway?</a:t>
            </a:r>
          </a:p>
          <a:p>
            <a:r>
              <a:rPr lang="en-US" sz="16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provides a single entry point for all clients to interact with the system, allowing for better scalability, security, and control over the API’s. </a:t>
            </a:r>
            <a:r>
              <a:rPr lang="en-US" sz="1600" b="0" i="0" dirty="0">
                <a:solidFill>
                  <a:srgbClr val="221D1F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put it simply, API Gateway </a:t>
            </a:r>
            <a:r>
              <a:rPr lang="en-US" sz="1600" b="1" i="0" dirty="0">
                <a:solidFill>
                  <a:srgbClr val="221D1F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takes all API requests </a:t>
            </a:r>
            <a:r>
              <a:rPr lang="en-US" sz="1600" b="0" i="0" dirty="0">
                <a:solidFill>
                  <a:srgbClr val="221D1F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from a customer, determines which services are demanded, and combines them into a unified, flawless experience for users. </a:t>
            </a:r>
            <a:endParaRPr lang="en-IN" sz="16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IN" sz="1800" b="1" dirty="0">
                <a:latin typeface="Arial" panose="020B0604020202020204" pitchFamily="34" charset="0"/>
                <a:ea typeface="roboto" panose="020B0604020202020204" pitchFamily="2" charset="0"/>
                <a:cs typeface="Arial" panose="020B0604020202020204" pitchFamily="34" charset="0"/>
              </a:rPr>
              <a:t>Why we use API Gateway? Advantages of API Gateway.</a:t>
            </a:r>
          </a:p>
          <a:p>
            <a:r>
              <a:rPr lang="en-US" sz="1600" dirty="0">
                <a:latin typeface="Arial" panose="020B0604020202020204" pitchFamily="34" charset="0"/>
                <a:ea typeface="roboto" panose="020B0604020202020204" pitchFamily="2" charset="0"/>
                <a:cs typeface="Arial" panose="020B0604020202020204" pitchFamily="34" charset="0"/>
              </a:rPr>
              <a:t>It improves the security of the microservices as we limit the access of external calls to all our services.</a:t>
            </a:r>
            <a:endParaRPr lang="en-IN" sz="1600" dirty="0">
              <a:latin typeface="Arial" panose="020B0604020202020204" pitchFamily="34" charset="0"/>
              <a:ea typeface="roboto" panose="020B0604020202020204" pitchFamily="2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ea typeface="roboto" panose="020B0604020202020204" pitchFamily="2" charset="0"/>
                <a:cs typeface="Arial" panose="020B0604020202020204" pitchFamily="34" charset="0"/>
              </a:rPr>
              <a:t>The cross-cutting concerns like authentication, monitoring/metrics, and resiliency will be needed to be implemented only in the API Gateway as all our calls will be routed through it.</a:t>
            </a:r>
            <a:endParaRPr lang="en-IN" sz="1600" dirty="0">
              <a:latin typeface="Arial" panose="020B0604020202020204" pitchFamily="34" charset="0"/>
              <a:ea typeface="roboto" panose="020B0604020202020204" pitchFamily="2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ea typeface="roboto" panose="020B0604020202020204" pitchFamily="2" charset="0"/>
                <a:cs typeface="Arial" panose="020B0604020202020204" pitchFamily="34" charset="0"/>
              </a:rPr>
              <a:t>The client does not know about the internal architecture of our microservices system. The client will not be able to determine the location of the microservice instances.</a:t>
            </a:r>
            <a:endParaRPr lang="en-IN" sz="1600" dirty="0">
              <a:latin typeface="Arial" panose="020B0604020202020204" pitchFamily="34" charset="0"/>
              <a:ea typeface="roboto" panose="020B0604020202020204" pitchFamily="2" charset="0"/>
              <a:cs typeface="Arial" panose="020B0604020202020204" pitchFamily="34" charset="0"/>
            </a:endParaRPr>
          </a:p>
          <a:p>
            <a:r>
              <a:rPr lang="en-IN" sz="1800" b="1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How to implement? Best Practices?</a:t>
            </a:r>
          </a:p>
          <a:p>
            <a:r>
              <a:rPr lang="en-US" sz="1600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Using Spring Cloud Gateway we can create routes in either of the two ways –</a:t>
            </a:r>
          </a:p>
          <a:p>
            <a:pPr marL="0" indent="0">
              <a:buNone/>
            </a:pPr>
            <a:r>
              <a:rPr lang="en-US" sz="1600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     1) Use java based configuration to programmatically create routes</a:t>
            </a:r>
          </a:p>
          <a:p>
            <a:pPr marL="0" indent="0">
              <a:buNone/>
            </a:pPr>
            <a:r>
              <a:rPr lang="en-US" sz="1600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     2) Use property based configuration(i.e. application.properties or </a:t>
            </a:r>
            <a:r>
              <a:rPr lang="en-US" sz="1600" dirty="0" err="1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application.yml</a:t>
            </a:r>
            <a:r>
              <a:rPr lang="en-US" sz="1600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) to create routes.*</a:t>
            </a:r>
            <a:endParaRPr lang="en-IN" sz="1600" dirty="0"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  <a:p>
            <a:r>
              <a:rPr lang="en-IN" sz="1800" b="1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Implement API Gateway using Spring-Cloud</a:t>
            </a:r>
            <a:r>
              <a:rPr lang="en-IN" sz="1800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, </a:t>
            </a:r>
            <a:r>
              <a:rPr lang="en-IN" sz="1800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  <a:hlinkClick r:id="rId2"/>
              </a:rPr>
              <a:t>example</a:t>
            </a:r>
            <a:r>
              <a:rPr lang="en-IN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:</a:t>
            </a:r>
            <a:endParaRPr lang="en-IN" sz="1800" dirty="0"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  <a:p>
            <a:pPr marL="0" indent="0">
              <a:buNone/>
            </a:pPr>
            <a:r>
              <a:rPr lang="en-IN" sz="1800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    1) Create 2 microservices with eureka client, 2) Create Eureka Server and 3) Spring Gateway Project.</a:t>
            </a:r>
          </a:p>
        </p:txBody>
      </p:sp>
    </p:spTree>
    <p:extLst>
      <p:ext uri="{BB962C8B-B14F-4D97-AF65-F5344CB8AC3E}">
        <p14:creationId xmlns:p14="http://schemas.microsoft.com/office/powerpoint/2010/main" val="98689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543A61D-7D5C-31BF-D6AC-DE4E79456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" y="490008"/>
            <a:ext cx="2788709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9699662-2A1A-7CA2-90CB-4D8510841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2" y="490008"/>
            <a:ext cx="2883959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EB2C7D6-EF84-0548-4617-FB2EC6BA4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0" y="499533"/>
            <a:ext cx="292417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C16A63F-6746-FBBA-62D8-579E54B05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004" y="518583"/>
            <a:ext cx="2848506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DCEBF24-A2A1-9C79-CEF8-40894146A2D3}"/>
              </a:ext>
            </a:extLst>
          </p:cNvPr>
          <p:cNvSpPr txBox="1">
            <a:spLocks/>
          </p:cNvSpPr>
          <p:nvPr/>
        </p:nvSpPr>
        <p:spPr>
          <a:xfrm>
            <a:off x="98423" y="5469466"/>
            <a:ext cx="11627909" cy="1151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i="0" dirty="0">
                <a:solidFill>
                  <a:srgbClr val="221D1F"/>
                </a:solidFill>
                <a:effectLst/>
                <a:latin typeface="Mulish"/>
              </a:rPr>
              <a:t>Eureka Server is an application that holds information  Above all, client-service applications. Every Microservice will register into the Eureka server and the Eureka server knows all the client applications running on each port and IP address. </a:t>
            </a:r>
          </a:p>
          <a:p>
            <a:endParaRPr lang="en-US" sz="1800" dirty="0">
              <a:solidFill>
                <a:srgbClr val="221D1F"/>
              </a:solidFill>
              <a:latin typeface="Mulish"/>
            </a:endParaRPr>
          </a:p>
          <a:p>
            <a:r>
              <a:rPr lang="en-US" sz="1800" b="0" i="0" dirty="0">
                <a:solidFill>
                  <a:srgbClr val="221D1F"/>
                </a:solidFill>
                <a:effectLst/>
                <a:latin typeface="Mulish"/>
              </a:rPr>
              <a:t>Eureka Server is also known as Discovery Server.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79113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0F31DB-62D0-B8B9-EBDF-5A893418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195262"/>
            <a:ext cx="7890932" cy="659341"/>
          </a:xfrm>
        </p:spPr>
        <p:txBody>
          <a:bodyPr>
            <a:normAutofit fontScale="90000"/>
          </a:bodyPr>
          <a:lstStyle/>
          <a:p>
            <a:br>
              <a:rPr lang="en-US" sz="3100" b="1" i="0" dirty="0">
                <a:solidFill>
                  <a:srgbClr val="000000"/>
                </a:solidFill>
                <a:effectLst/>
                <a:latin typeface="Mulish"/>
              </a:rPr>
            </a:br>
            <a:br>
              <a:rPr lang="en-US" sz="3100" b="1" i="0" dirty="0">
                <a:solidFill>
                  <a:srgbClr val="000000"/>
                </a:solidFill>
                <a:effectLst/>
                <a:latin typeface="Mulish"/>
              </a:rPr>
            </a:br>
            <a:r>
              <a:rPr lang="en-US" sz="3100" b="1" i="0" dirty="0">
                <a:solidFill>
                  <a:srgbClr val="000000"/>
                </a:solidFill>
                <a:effectLst/>
                <a:latin typeface="Mulish"/>
              </a:rPr>
              <a:t>Implementing Spring Cloud API Gateway</a:t>
            </a:r>
            <a:br>
              <a:rPr lang="en-US" b="1" i="0" dirty="0">
                <a:solidFill>
                  <a:srgbClr val="000000"/>
                </a:solidFill>
                <a:effectLst/>
                <a:latin typeface="Mulish"/>
              </a:rPr>
            </a:b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750962-072A-3E11-ACAC-E7A622E6454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7" y="1295400"/>
            <a:ext cx="8669866" cy="50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725DA-B91C-F15D-37BF-0C953DF8B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33" y="516467"/>
            <a:ext cx="3022600" cy="60536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highlight>
                  <a:srgbClr val="FFFF00"/>
                </a:highlight>
              </a:rPr>
              <a:t>server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b="1" dirty="0"/>
              <a:t>  port: 8080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highlight>
                  <a:srgbClr val="FFFF00"/>
                </a:highlight>
              </a:rPr>
              <a:t>eureka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b="1" dirty="0"/>
              <a:t>  instance:</a:t>
            </a:r>
          </a:p>
          <a:p>
            <a:pPr marL="0" indent="0">
              <a:buNone/>
            </a:pPr>
            <a:r>
              <a:rPr lang="en-IN" b="1" dirty="0"/>
              <a:t>   hostname: localhost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highlight>
                  <a:srgbClr val="FFFF00"/>
                </a:highlight>
              </a:rPr>
              <a:t>spring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b="1" dirty="0"/>
              <a:t>  </a:t>
            </a:r>
            <a:r>
              <a:rPr lang="en-IN" b="1" dirty="0">
                <a:highlight>
                  <a:srgbClr val="C0C0C0"/>
                </a:highlight>
              </a:rPr>
              <a:t>application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b="1" dirty="0"/>
              <a:t>    name: </a:t>
            </a:r>
            <a:r>
              <a:rPr lang="en-IN" b="1" dirty="0" err="1"/>
              <a:t>api</a:t>
            </a:r>
            <a:r>
              <a:rPr lang="en-IN" b="1" dirty="0"/>
              <a:t>-gateway</a:t>
            </a:r>
          </a:p>
          <a:p>
            <a:pPr marL="0" indent="0">
              <a:buNone/>
            </a:pPr>
            <a:r>
              <a:rPr lang="en-IN" b="1" dirty="0"/>
              <a:t>  </a:t>
            </a:r>
            <a:r>
              <a:rPr lang="en-IN" b="1" dirty="0">
                <a:highlight>
                  <a:srgbClr val="C0C0C0"/>
                </a:highlight>
              </a:rPr>
              <a:t>cloud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b="1" dirty="0"/>
              <a:t>    gateway:</a:t>
            </a:r>
          </a:p>
          <a:p>
            <a:pPr marL="0" indent="0">
              <a:buNone/>
            </a:pPr>
            <a:r>
              <a:rPr lang="en-IN" b="1" dirty="0"/>
              <a:t>      </a:t>
            </a:r>
            <a:r>
              <a:rPr lang="en-IN" b="1" dirty="0">
                <a:highlight>
                  <a:srgbClr val="00FFFF"/>
                </a:highlight>
              </a:rPr>
              <a:t>routes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b="1" dirty="0"/>
              <a:t>        - id: first-microservice</a:t>
            </a:r>
          </a:p>
          <a:p>
            <a:pPr marL="0" indent="0">
              <a:buNone/>
            </a:pPr>
            <a:r>
              <a:rPr lang="en-IN" b="1" dirty="0"/>
              <a:t>          </a:t>
            </a:r>
            <a:r>
              <a:rPr lang="en-IN" b="1" dirty="0" err="1"/>
              <a:t>uri</a:t>
            </a:r>
            <a:r>
              <a:rPr lang="en-IN" b="1" dirty="0"/>
              <a:t>: http://localhost:8081/</a:t>
            </a:r>
          </a:p>
          <a:p>
            <a:pPr marL="0" indent="0">
              <a:buNone/>
            </a:pPr>
            <a:r>
              <a:rPr lang="en-IN" b="1" dirty="0"/>
              <a:t>          </a:t>
            </a:r>
            <a:r>
              <a:rPr lang="en-IN" b="1" dirty="0">
                <a:solidFill>
                  <a:srgbClr val="0070C0"/>
                </a:solidFill>
              </a:rPr>
              <a:t>predicates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b="1" dirty="0"/>
              <a:t>            - Path=/first/**</a:t>
            </a:r>
          </a:p>
          <a:p>
            <a:pPr marL="0" indent="0">
              <a:buNone/>
            </a:pPr>
            <a:r>
              <a:rPr lang="en-IN" b="1" dirty="0"/>
              <a:t>        - id: second-microservice</a:t>
            </a:r>
          </a:p>
          <a:p>
            <a:pPr marL="0" indent="0">
              <a:buNone/>
            </a:pPr>
            <a:r>
              <a:rPr lang="en-IN" b="1" dirty="0"/>
              <a:t>          </a:t>
            </a:r>
            <a:r>
              <a:rPr lang="en-IN" b="1" dirty="0" err="1"/>
              <a:t>uri</a:t>
            </a:r>
            <a:r>
              <a:rPr lang="en-IN" b="1" dirty="0"/>
              <a:t>: http://localhost:8082/</a:t>
            </a:r>
          </a:p>
          <a:p>
            <a:pPr marL="0" indent="0">
              <a:buNone/>
            </a:pPr>
            <a:r>
              <a:rPr lang="en-IN" b="1" dirty="0"/>
              <a:t>          </a:t>
            </a:r>
            <a:r>
              <a:rPr lang="en-IN" b="1" dirty="0">
                <a:solidFill>
                  <a:srgbClr val="0070C0"/>
                </a:solidFill>
              </a:rPr>
              <a:t>predicates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b="1" dirty="0"/>
              <a:t>            - Path=/second/**</a:t>
            </a:r>
          </a:p>
        </p:txBody>
      </p:sp>
    </p:spTree>
    <p:extLst>
      <p:ext uri="{BB962C8B-B14F-4D97-AF65-F5344CB8AC3E}">
        <p14:creationId xmlns:p14="http://schemas.microsoft.com/office/powerpoint/2010/main" val="427859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38A6F3-306F-F62E-E772-2F2A9974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320039"/>
            <a:ext cx="7853680" cy="823595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API Gateway vs Load Balancer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05FC12-966E-497E-8CC4-D06656C6E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1045" y="538480"/>
            <a:ext cx="3586480" cy="6065520"/>
          </a:xfrm>
        </p:spPr>
        <p:txBody>
          <a:bodyPr>
            <a:noAutofit/>
          </a:bodyPr>
          <a:lstStyle/>
          <a:p>
            <a:r>
              <a:rPr lang="en-US" sz="1800" dirty="0"/>
              <a:t>API Gateway and Load Balancer are both important components in microservices architecture, but they serve different purposes.</a:t>
            </a:r>
          </a:p>
          <a:p>
            <a:r>
              <a:rPr lang="en-US" sz="1800" dirty="0"/>
              <a:t>By using an API gateway, you can simplify the client-side code, reduce the number of requests that need to be made, and provide a unified interface for clients to interact with the microservices.</a:t>
            </a:r>
          </a:p>
          <a:p>
            <a:r>
              <a:rPr lang="en-US" sz="1800" dirty="0"/>
              <a:t>A load balancer is a component that distributes incoming network traffic across multiple servers or nodes in a server cluster, not just in Microservices architecture but any architecture.</a:t>
            </a:r>
          </a:p>
          <a:p>
            <a:r>
              <a:rPr lang="en-US" sz="1800" dirty="0"/>
              <a:t>A load balancer ensures that no single server is overloaded with traffic while others remain idle.</a:t>
            </a:r>
            <a:endParaRPr lang="en-IN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405434-1E67-3011-7FB5-A1457E553CB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463040"/>
            <a:ext cx="8025765" cy="469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10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E667DC-5E60-1A1C-7611-A6E5C1A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E17A7-38A7-7BBB-1494-5F97AE8A2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133"/>
            <a:ext cx="10515600" cy="4559830"/>
          </a:xfrm>
        </p:spPr>
        <p:txBody>
          <a:bodyPr/>
          <a:lstStyle/>
          <a:p>
            <a:r>
              <a:rPr lang="en-IN" dirty="0"/>
              <a:t>API Gateway Design Diagram</a:t>
            </a:r>
          </a:p>
          <a:p>
            <a:r>
              <a:rPr lang="en-IN" dirty="0">
                <a:hlinkClick r:id="rId2"/>
              </a:rPr>
              <a:t>https://github.com/amitvsolutions/51systemDesign/blob/main/designDiagrams/api-gateway.excalidraw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55159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3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516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9" baseType="lpstr">
      <vt:lpstr>Arial</vt:lpstr>
      <vt:lpstr>Calibri</vt:lpstr>
      <vt:lpstr>Calibri Light</vt:lpstr>
      <vt:lpstr>Cascadia Code</vt:lpstr>
      <vt:lpstr>Century Gothic</vt:lpstr>
      <vt:lpstr>Corbel</vt:lpstr>
      <vt:lpstr>Garamond</vt:lpstr>
      <vt:lpstr>Mulish</vt:lpstr>
      <vt:lpstr>roboto</vt:lpstr>
      <vt:lpstr>Wingdings</vt:lpstr>
      <vt:lpstr>Office Theme</vt:lpstr>
      <vt:lpstr>Banded</vt:lpstr>
      <vt:lpstr>Savon</vt:lpstr>
      <vt:lpstr>API-Gateway</vt:lpstr>
      <vt:lpstr>AGENDA</vt:lpstr>
      <vt:lpstr>PowerPoint Presentation</vt:lpstr>
      <vt:lpstr>  Implementing Spring Cloud API Gateway </vt:lpstr>
      <vt:lpstr>API Gateway vs Load Balancer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API-Gateway</dc:title>
  <dc:creator>amitverma75741@gmail.com</dc:creator>
  <cp:lastModifiedBy>amitverma75741@gmail.com</cp:lastModifiedBy>
  <cp:revision>1</cp:revision>
  <dcterms:created xsi:type="dcterms:W3CDTF">2023-04-08T11:12:07Z</dcterms:created>
  <dcterms:modified xsi:type="dcterms:W3CDTF">2023-04-08T13:11:29Z</dcterms:modified>
</cp:coreProperties>
</file>