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60" r:id="rId4"/>
    <p:sldId id="261" r:id="rId5"/>
    <p:sldId id="262"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348824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295431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246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1609859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7977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150441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379959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243438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260947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6241-923E-4CBA-927E-A874AB57313F}"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120289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1D6241-923E-4CBA-927E-A874AB57313F}" type="datetimeFigureOut">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390930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1D6241-923E-4CBA-927E-A874AB57313F}" type="datetimeFigureOut">
              <a:rPr lang="en-IN" smtClean="0"/>
              <a:t>14-10-2019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93543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1D6241-923E-4CBA-927E-A874AB57313F}" type="datetimeFigureOut">
              <a:rPr lang="en-IN" smtClean="0"/>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465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6241-923E-4CBA-927E-A874AB57313F}" type="datetimeFigureOut">
              <a:rPr lang="en-IN" smtClean="0"/>
              <a:t>14-10-2019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11344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6241-923E-4CBA-927E-A874AB57313F}" type="datetimeFigureOut">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0DD76-4F9E-4377-82C2-D66D1EE85671}" type="slidenum">
              <a:rPr lang="en-IN" smtClean="0"/>
              <a:t>‹#›</a:t>
            </a:fld>
            <a:endParaRPr lang="en-IN"/>
          </a:p>
        </p:txBody>
      </p:sp>
    </p:spTree>
    <p:extLst>
      <p:ext uri="{BB962C8B-B14F-4D97-AF65-F5344CB8AC3E}">
        <p14:creationId xmlns:p14="http://schemas.microsoft.com/office/powerpoint/2010/main" val="201941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0DD76-4F9E-4377-82C2-D66D1EE85671}" type="slidenum">
              <a:rPr lang="en-IN" smtClean="0"/>
              <a:t>‹#›</a:t>
            </a:fld>
            <a:endParaRPr lang="en-IN"/>
          </a:p>
        </p:txBody>
      </p:sp>
      <p:sp>
        <p:nvSpPr>
          <p:cNvPr id="5" name="Date Placeholder 4"/>
          <p:cNvSpPr>
            <a:spLocks noGrp="1"/>
          </p:cNvSpPr>
          <p:nvPr>
            <p:ph type="dt" sz="half" idx="10"/>
          </p:nvPr>
        </p:nvSpPr>
        <p:spPr/>
        <p:txBody>
          <a:bodyPr/>
          <a:lstStyle/>
          <a:p>
            <a:fld id="{C51D6241-923E-4CBA-927E-A874AB57313F}" type="datetimeFigureOut">
              <a:rPr lang="en-IN" smtClean="0"/>
              <a:t>14-10-2019</a:t>
            </a:fld>
            <a:endParaRPr lang="en-IN"/>
          </a:p>
        </p:txBody>
      </p:sp>
    </p:spTree>
    <p:extLst>
      <p:ext uri="{BB962C8B-B14F-4D97-AF65-F5344CB8AC3E}">
        <p14:creationId xmlns:p14="http://schemas.microsoft.com/office/powerpoint/2010/main" val="103342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1D6241-923E-4CBA-927E-A874AB57313F}" type="datetimeFigureOut">
              <a:rPr lang="en-IN" smtClean="0"/>
              <a:t>14-10-2019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20DD76-4F9E-4377-82C2-D66D1EE85671}" type="slidenum">
              <a:rPr lang="en-IN" smtClean="0"/>
              <a:t>‹#›</a:t>
            </a:fld>
            <a:endParaRPr lang="en-IN"/>
          </a:p>
        </p:txBody>
      </p:sp>
    </p:spTree>
    <p:extLst>
      <p:ext uri="{BB962C8B-B14F-4D97-AF65-F5344CB8AC3E}">
        <p14:creationId xmlns:p14="http://schemas.microsoft.com/office/powerpoint/2010/main" val="363919154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5" y="79109"/>
            <a:ext cx="3295650" cy="1381125"/>
          </a:xfrm>
          <a:prstGeom prst="rect">
            <a:avLst/>
          </a:prstGeom>
        </p:spPr>
      </p:pic>
      <p:sp>
        <p:nvSpPr>
          <p:cNvPr id="5" name="Rectangle 4"/>
          <p:cNvSpPr/>
          <p:nvPr/>
        </p:nvSpPr>
        <p:spPr>
          <a:xfrm>
            <a:off x="3075590" y="4473150"/>
            <a:ext cx="6096000" cy="2031325"/>
          </a:xfrm>
          <a:prstGeom prst="rect">
            <a:avLst/>
          </a:prstGeom>
        </p:spPr>
        <p:txBody>
          <a:bodyPr>
            <a:spAutoFit/>
          </a:bodyPr>
          <a:lstStyle/>
          <a:p>
            <a:pPr algn="ctr"/>
            <a:r>
              <a:rPr lang="en-IN" dirty="0">
                <a:latin typeface="Times New Roman" panose="02020603050405020304" pitchFamily="18" charset="0"/>
                <a:cs typeface="Times New Roman" panose="02020603050405020304" pitchFamily="18" charset="0"/>
              </a:rPr>
              <a:t>Submitted By</a:t>
            </a:r>
          </a:p>
          <a:p>
            <a:pPr algn="ctr"/>
            <a:r>
              <a:rPr lang="en-IN" b="1" dirty="0">
                <a:latin typeface="Times New Roman" panose="02020603050405020304" pitchFamily="18" charset="0"/>
                <a:cs typeface="Times New Roman" panose="02020603050405020304" pitchFamily="18" charset="0"/>
              </a:rPr>
              <a:t>Amit </a:t>
            </a:r>
            <a:r>
              <a:rPr lang="en-IN" b="1" dirty="0" err="1">
                <a:latin typeface="Times New Roman" panose="02020603050405020304" pitchFamily="18" charset="0"/>
                <a:cs typeface="Times New Roman" panose="02020603050405020304" pitchFamily="18" charset="0"/>
              </a:rPr>
              <a:t>Yeola</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(36103)</a:t>
            </a:r>
          </a:p>
          <a:p>
            <a:pPr algn="ctr"/>
            <a:r>
              <a:rPr lang="en-IN" b="1" dirty="0" err="1" smtClean="0">
                <a:latin typeface="Times New Roman" panose="02020603050405020304" pitchFamily="18" charset="0"/>
                <a:cs typeface="Times New Roman" panose="02020603050405020304" pitchFamily="18" charset="0"/>
              </a:rPr>
              <a:t>Mrunmayee</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Aundhekar</a:t>
            </a:r>
            <a:r>
              <a:rPr lang="en-IN" b="1" dirty="0" smtClean="0">
                <a:latin typeface="Times New Roman" panose="02020603050405020304" pitchFamily="18" charset="0"/>
                <a:cs typeface="Times New Roman" panose="02020603050405020304" pitchFamily="18" charset="0"/>
              </a:rPr>
              <a:t> (36104)</a:t>
            </a: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Under the Guidance of</a:t>
            </a:r>
          </a:p>
          <a:p>
            <a:pPr algn="ctr"/>
            <a:r>
              <a:rPr lang="en-IN" b="1" dirty="0" err="1" smtClean="0">
                <a:latin typeface="Times New Roman" panose="02020603050405020304" pitchFamily="18" charset="0"/>
                <a:cs typeface="Times New Roman" panose="02020603050405020304" pitchFamily="18" charset="0"/>
              </a:rPr>
              <a:t>Dr.</a:t>
            </a:r>
            <a:r>
              <a:rPr lang="en-IN" b="1" dirty="0" smtClean="0">
                <a:latin typeface="Times New Roman" panose="02020603050405020304" pitchFamily="18" charset="0"/>
                <a:cs typeface="Times New Roman" panose="02020603050405020304" pitchFamily="18" charset="0"/>
              </a:rPr>
              <a:t> S. M. </a:t>
            </a:r>
            <a:r>
              <a:rPr lang="en-IN" b="1" dirty="0" err="1" smtClean="0">
                <a:latin typeface="Times New Roman" panose="02020603050405020304" pitchFamily="18" charset="0"/>
                <a:cs typeface="Times New Roman" panose="02020603050405020304" pitchFamily="18" charset="0"/>
              </a:rPr>
              <a:t>Chavan</a:t>
            </a:r>
            <a:r>
              <a:rPr lang="en-IN"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Asst. </a:t>
            </a:r>
            <a:r>
              <a:rPr lang="en-IN" dirty="0" err="1">
                <a:latin typeface="Times New Roman" panose="02020603050405020304" pitchFamily="18" charset="0"/>
                <a:cs typeface="Times New Roman" panose="02020603050405020304" pitchFamily="18" charset="0"/>
              </a:rPr>
              <a:t>Prof.</a:t>
            </a:r>
            <a:r>
              <a:rPr lang="en-IN" dirty="0">
                <a:latin typeface="Times New Roman" panose="02020603050405020304" pitchFamily="18" charset="0"/>
                <a:cs typeface="Times New Roman" panose="02020603050405020304" pitchFamily="18" charset="0"/>
              </a:rPr>
              <a:t> Department of CSE</a:t>
            </a:r>
          </a:p>
          <a:p>
            <a:pPr algn="ct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Deogiri</a:t>
            </a:r>
            <a:r>
              <a:rPr lang="en-IN" dirty="0">
                <a:latin typeface="Times New Roman" panose="02020603050405020304" pitchFamily="18" charset="0"/>
                <a:cs typeface="Times New Roman" panose="02020603050405020304" pitchFamily="18" charset="0"/>
              </a:rPr>
              <a:t> Institute of Engineering and Management Studies)</a:t>
            </a:r>
          </a:p>
        </p:txBody>
      </p:sp>
      <p:sp>
        <p:nvSpPr>
          <p:cNvPr id="6" name="Rectangle 5"/>
          <p:cNvSpPr/>
          <p:nvPr/>
        </p:nvSpPr>
        <p:spPr>
          <a:xfrm>
            <a:off x="2933700" y="1350932"/>
            <a:ext cx="6096000" cy="3385542"/>
          </a:xfrm>
          <a:prstGeom prst="rect">
            <a:avLst/>
          </a:prstGeom>
        </p:spPr>
        <p:txBody>
          <a:bodyPr>
            <a:spAutoFit/>
          </a:bodyPr>
          <a:lstStyle/>
          <a:p>
            <a:pPr algn="ctr"/>
            <a:r>
              <a:rPr lang="en-IN" b="1" dirty="0">
                <a:latin typeface="Times New Roman" panose="02020603050405020304" pitchFamily="18" charset="0"/>
                <a:cs typeface="Times New Roman" panose="02020603050405020304" pitchFamily="18" charset="0"/>
              </a:rPr>
              <a:t>MSPM’S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Deogiri Institute of Engineering and Management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Studies, Aurangabad</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Academic Year </a:t>
            </a:r>
            <a:r>
              <a:rPr lang="en-IN" dirty="0" smtClean="0">
                <a:latin typeface="Times New Roman" panose="02020603050405020304" pitchFamily="18" charset="0"/>
                <a:cs typeface="Times New Roman" panose="02020603050405020304" pitchFamily="18" charset="0"/>
              </a:rPr>
              <a:t>2019-20</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Department of Computer Science and Engineering</a:t>
            </a:r>
            <a:br>
              <a:rPr lang="en-IN"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Subject</a:t>
            </a:r>
            <a:r>
              <a:rPr lang="en-IN" sz="1600" b="1" dirty="0" smtClean="0">
                <a:latin typeface="Times New Roman" panose="02020603050405020304" pitchFamily="18" charset="0"/>
                <a:cs typeface="Times New Roman" panose="02020603050405020304" pitchFamily="18" charset="0"/>
              </a:rPr>
              <a:t>: Theory of Computations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Topic: Pattern Searching</a:t>
            </a:r>
          </a:p>
          <a:p>
            <a:pPr algn="ctr"/>
            <a:r>
              <a:rPr lang="en-IN" b="1" dirty="0" smtClean="0">
                <a:latin typeface="Times New Roman" panose="02020603050405020304" pitchFamily="18" charset="0"/>
                <a:cs typeface="Times New Roman" panose="02020603050405020304" pitchFamily="18" charset="0"/>
              </a:rPr>
              <a:t>Git-hub link: Mrunmayee0902 </a:t>
            </a: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            Amitwa07</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129388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9864" y="571500"/>
            <a:ext cx="6751864" cy="523220"/>
          </a:xfrm>
          <a:prstGeom prst="rect">
            <a:avLst/>
          </a:prstGeom>
          <a:noFill/>
        </p:spPr>
        <p:txBody>
          <a:bodyPr wrap="square" rtlCol="0">
            <a:spAutoFit/>
          </a:bodyPr>
          <a:lstStyle/>
          <a:p>
            <a:pPr algn="ctr"/>
            <a:r>
              <a:rPr lang="en-IN" sz="2800" b="1" dirty="0" smtClean="0">
                <a:latin typeface="Times New Roman" panose="02020603050405020304" pitchFamily="18" charset="0"/>
                <a:cs typeface="Times New Roman" panose="02020603050405020304" pitchFamily="18" charset="0"/>
              </a:rPr>
              <a:t>Pattern Searching</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4543" y="1910443"/>
            <a:ext cx="9233808" cy="25355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It is used in notepad and Microsoft word for pattern or string searching.</a:t>
            </a:r>
          </a:p>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FA based algorithm, we </a:t>
            </a:r>
            <a:r>
              <a:rPr lang="en-IN" dirty="0" smtClean="0">
                <a:latin typeface="Times New Roman" panose="02020603050405020304" pitchFamily="18" charset="0"/>
                <a:cs typeface="Times New Roman" panose="02020603050405020304" pitchFamily="18" charset="0"/>
              </a:rPr>
              <a:t>pre-process </a:t>
            </a:r>
            <a:r>
              <a:rPr lang="en-IN" dirty="0">
                <a:latin typeface="Times New Roman" panose="02020603050405020304" pitchFamily="18" charset="0"/>
                <a:cs typeface="Times New Roman" panose="02020603050405020304" pitchFamily="18" charset="0"/>
              </a:rPr>
              <a:t>the pattern and build a 2D array that represents a Finite </a:t>
            </a:r>
            <a:r>
              <a:rPr lang="en-IN" dirty="0" smtClean="0">
                <a:latin typeface="Times New Roman" panose="02020603050405020304" pitchFamily="18" charset="0"/>
                <a:cs typeface="Times New Roman" panose="02020603050405020304" pitchFamily="18" charset="0"/>
              </a:rPr>
              <a:t>Automata.</a:t>
            </a:r>
          </a:p>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At </a:t>
            </a:r>
            <a:r>
              <a:rPr lang="en-IN" dirty="0">
                <a:latin typeface="Times New Roman" panose="02020603050405020304" pitchFamily="18" charset="0"/>
                <a:cs typeface="Times New Roman" panose="02020603050405020304" pitchFamily="18" charset="0"/>
              </a:rPr>
              <a:t>every step, we consider next character of text, look for the next state in the built FA and move to a new </a:t>
            </a:r>
            <a:r>
              <a:rPr lang="en-IN" dirty="0" smtClean="0">
                <a:latin typeface="Times New Roman" panose="02020603050405020304" pitchFamily="18" charset="0"/>
                <a:cs typeface="Times New Roman" panose="02020603050405020304" pitchFamily="18" charset="0"/>
              </a:rPr>
              <a:t>state.</a:t>
            </a:r>
          </a:p>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we reach the final state, then the pattern is found in the </a:t>
            </a:r>
            <a:r>
              <a:rPr lang="en-IN" dirty="0" smtClean="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190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2429" y="302078"/>
            <a:ext cx="5314950"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Finite Automata Algorithm</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1963" y="3632095"/>
            <a:ext cx="9041266" cy="2677656"/>
          </a:xfrm>
          <a:prstGeom prst="rect">
            <a:avLst/>
          </a:prstGeom>
          <a:noFill/>
        </p:spPr>
        <p:txBody>
          <a:bodyPr wrap="square" rtlCol="0">
            <a:spAutoFit/>
          </a:bodyPr>
          <a:lstStyle/>
          <a:p>
            <a:pPr algn="just" fontAlgn="base">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Number of states in FA will be M+1 where M is length of the </a:t>
            </a:r>
            <a:r>
              <a:rPr lang="en-IN" sz="1600" dirty="0" smtClean="0">
                <a:latin typeface="Times New Roman" panose="02020603050405020304" pitchFamily="18" charset="0"/>
                <a:cs typeface="Times New Roman" panose="02020603050405020304" pitchFamily="18" charset="0"/>
              </a:rPr>
              <a:t>pattern. </a:t>
            </a:r>
          </a:p>
          <a:p>
            <a:pPr marL="285750" indent="-285750" algn="just" fontAlgn="base">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character x and a state k, we can get the next state by considering the string “pat[0..k-1]x” which is basically concatenation of pattern characters pat[0], pat[1] … pat[k-1] and the character </a:t>
            </a:r>
            <a:r>
              <a:rPr lang="en-IN" sz="1600" dirty="0" smtClean="0">
                <a:latin typeface="Times New Roman" panose="02020603050405020304" pitchFamily="18" charset="0"/>
                <a:cs typeface="Times New Roman" panose="02020603050405020304" pitchFamily="18" charset="0"/>
              </a:rPr>
              <a:t>x.</a:t>
            </a:r>
          </a:p>
          <a:p>
            <a:pPr marL="285750" indent="-285750" algn="just" fontAlgn="base">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idea is to get length of the longest prefix of the given pattern such that the prefix is also suffix of “pat[0..k-1]x</a:t>
            </a:r>
            <a:r>
              <a:rPr lang="en-IN" sz="1600" dirty="0" smtClean="0">
                <a:latin typeface="Times New Roman" panose="02020603050405020304" pitchFamily="18" charset="0"/>
                <a:cs typeface="Times New Roman" panose="02020603050405020304" pitchFamily="18" charset="0"/>
              </a:rPr>
              <a:t>”.</a:t>
            </a:r>
          </a:p>
          <a:p>
            <a:pPr marL="285750" indent="-285750" algn="just" fontAlgn="base">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value of length gives us the next state.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5" y="1205261"/>
            <a:ext cx="3804321" cy="14971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631" y="886853"/>
            <a:ext cx="1815496" cy="3063649"/>
          </a:xfrm>
          <a:prstGeom prst="rect">
            <a:avLst/>
          </a:prstGeom>
        </p:spPr>
      </p:pic>
    </p:spTree>
    <p:extLst>
      <p:ext uri="{BB962C8B-B14F-4D97-AF65-F5344CB8AC3E}">
        <p14:creationId xmlns:p14="http://schemas.microsoft.com/office/powerpoint/2010/main" val="1398682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2429" y="302078"/>
            <a:ext cx="5314950"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8727" y="1591023"/>
            <a:ext cx="7718652" cy="3366563"/>
          </a:xfrm>
          <a:prstGeom prst="rect">
            <a:avLst/>
          </a:prstGeom>
          <a:noFill/>
        </p:spPr>
        <p:txBody>
          <a:bodyPr wrap="square" rtlCol="0">
            <a:spAutoFit/>
          </a:bodyPr>
          <a:lstStyle/>
          <a:p>
            <a:pPr marL="342900" indent="-342900">
              <a:lnSpc>
                <a:spcPct val="150000"/>
              </a:lnSpc>
              <a:buAutoNum type="arabicPeriod"/>
            </a:pPr>
            <a:r>
              <a:rPr lang="en-IN" dirty="0" smtClean="0">
                <a:latin typeface="Times New Roman" panose="02020603050405020304" pitchFamily="18" charset="0"/>
                <a:cs typeface="Times New Roman" panose="02020603050405020304" pitchFamily="18" charset="0"/>
              </a:rPr>
              <a:t>Information retrieval</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V</a:t>
            </a:r>
            <a:r>
              <a:rPr lang="en-IN" dirty="0" smtClean="0">
                <a:latin typeface="Times New Roman" panose="02020603050405020304" pitchFamily="18" charset="0"/>
                <a:cs typeface="Times New Roman" panose="02020603050405020304" pitchFamily="18" charset="0"/>
              </a:rPr>
              <a:t>irus scanning</a:t>
            </a:r>
          </a:p>
          <a:p>
            <a:pPr marL="342900" indent="-342900">
              <a:lnSpc>
                <a:spcPct val="150000"/>
              </a:lnSpc>
              <a:buAutoNum type="arabicPeriod"/>
            </a:pPr>
            <a:r>
              <a:rPr lang="en-IN" dirty="0" smtClean="0">
                <a:latin typeface="Times New Roman" panose="02020603050405020304" pitchFamily="18" charset="0"/>
                <a:cs typeface="Times New Roman" panose="02020603050405020304" pitchFamily="18" charset="0"/>
              </a:rPr>
              <a:t>DNA </a:t>
            </a:r>
            <a:r>
              <a:rPr lang="en-IN" dirty="0">
                <a:latin typeface="Times New Roman" panose="02020603050405020304" pitchFamily="18" charset="0"/>
                <a:cs typeface="Times New Roman" panose="02020603050405020304" pitchFamily="18" charset="0"/>
              </a:rPr>
              <a:t>sequence </a:t>
            </a:r>
            <a:r>
              <a:rPr lang="en-IN" dirty="0" smtClean="0">
                <a:latin typeface="Times New Roman" panose="02020603050405020304" pitchFamily="18" charset="0"/>
                <a:cs typeface="Times New Roman" panose="02020603050405020304" pitchFamily="18" charset="0"/>
              </a:rPr>
              <a:t>analysis</a:t>
            </a:r>
          </a:p>
          <a:p>
            <a:pPr marL="342900" indent="-342900">
              <a:lnSpc>
                <a:spcPct val="150000"/>
              </a:lnSpc>
              <a:buAutoNum type="arabicPeriod"/>
            </a:pPr>
            <a:r>
              <a:rPr lang="en-IN" dirty="0" smtClean="0">
                <a:latin typeface="Times New Roman" panose="02020603050405020304" pitchFamily="18" charset="0"/>
                <a:cs typeface="Times New Roman" panose="02020603050405020304" pitchFamily="18" charset="0"/>
              </a:rPr>
              <a:t>Data mining</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M</a:t>
            </a:r>
            <a:r>
              <a:rPr lang="en-IN" dirty="0" smtClean="0">
                <a:latin typeface="Times New Roman" panose="02020603050405020304" pitchFamily="18" charset="0"/>
                <a:cs typeface="Times New Roman" panose="02020603050405020304" pitchFamily="18" charset="0"/>
              </a:rPr>
              <a:t>achine learning</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etwork security</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attern</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recognition</a:t>
            </a:r>
          </a:p>
          <a:p>
            <a:pPr marL="342900" indent="-342900">
              <a:lnSpc>
                <a:spcPct val="150000"/>
              </a:lnSpc>
              <a:buAutoNum type="arabicPeriod"/>
            </a:pPr>
            <a:r>
              <a:rPr lang="en-IN" dirty="0" smtClean="0">
                <a:latin typeface="Times New Roman" panose="02020603050405020304" pitchFamily="18" charset="0"/>
                <a:cs typeface="Times New Roman" panose="02020603050405020304" pitchFamily="18" charset="0"/>
              </a:rPr>
              <a:t>Pattern matching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859076"/>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2429" y="302078"/>
            <a:ext cx="5314950"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3655" y="2056388"/>
            <a:ext cx="8118702" cy="2308324"/>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Finite Automata (FA) based pattern searching algorithm. In FA based algorithm, we </a:t>
            </a:r>
            <a:r>
              <a:rPr lang="en-IN" sz="1600" dirty="0" smtClean="0">
                <a:latin typeface="Times New Roman" panose="02020603050405020304" pitchFamily="18" charset="0"/>
                <a:cs typeface="Times New Roman" panose="02020603050405020304" pitchFamily="18" charset="0"/>
              </a:rPr>
              <a:t>pre-process </a:t>
            </a:r>
            <a:r>
              <a:rPr lang="en-IN" sz="1600" dirty="0">
                <a:latin typeface="Times New Roman" panose="02020603050405020304" pitchFamily="18" charset="0"/>
                <a:cs typeface="Times New Roman" panose="02020603050405020304" pitchFamily="18" charset="0"/>
              </a:rPr>
              <a:t>the pattern and build a 2D array that represents a Finite Automata</a:t>
            </a:r>
            <a:r>
              <a:rPr lang="en-IN" sz="1600" dirty="0" smtClean="0">
                <a:latin typeface="Times New Roman" panose="02020603050405020304" pitchFamily="18" charset="0"/>
                <a:cs typeface="Times New Roman" panose="02020603050405020304" pitchFamily="18" charset="0"/>
              </a:rPr>
              <a:t>. When we search for any pattern it will go on each state present there and check separately on each state. Then it gives output in the form of state number where our required pattern is present. This is highly use in notepad, visual studio, sublime text editor , Microsoft word and any other compilers.</a:t>
            </a:r>
            <a:br>
              <a:rPr lang="en-IN"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894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64" y="2280455"/>
            <a:ext cx="1866900" cy="24479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83475" y="3382282"/>
            <a:ext cx="3981855" cy="769441"/>
          </a:xfrm>
          <a:prstGeom prst="rect">
            <a:avLst/>
          </a:prstGeom>
          <a:noFill/>
        </p:spPr>
        <p:txBody>
          <a:bodyPr wrap="square" rtlCol="0">
            <a:spAutoFit/>
          </a:bodyPr>
          <a:lstStyle/>
          <a:p>
            <a:r>
              <a:rPr lang="en-IN" sz="4400" dirty="0" smtClean="0">
                <a:solidFill>
                  <a:srgbClr val="FF0000"/>
                </a:solidFill>
                <a:latin typeface="Bradley Hand ITC" panose="03070402050302030203" pitchFamily="66" charset="0"/>
              </a:rPr>
              <a:t>THANK YOU</a:t>
            </a:r>
            <a:endParaRPr lang="en-IN" sz="4400" dirty="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338027416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1898</TotalTime>
  <Words>297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Bradley Hand ITC</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SHREE</cp:lastModifiedBy>
  <cp:revision>31</cp:revision>
  <dcterms:created xsi:type="dcterms:W3CDTF">2019-03-27T09:25:07Z</dcterms:created>
  <dcterms:modified xsi:type="dcterms:W3CDTF">2019-10-14T02:19:33Z</dcterms:modified>
</cp:coreProperties>
</file>