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90" autoAdjust="0"/>
  </p:normalViewPr>
  <p:slideViewPr>
    <p:cSldViewPr>
      <p:cViewPr varScale="1">
        <p:scale>
          <a:sx n="89" d="100"/>
          <a:sy n="89" d="100"/>
        </p:scale>
        <p:origin x="128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DACA-AE53-4BA8-969A-C605B4FAB43C}" type="doc">
      <dgm:prSet loTypeId="urn:microsoft.com/office/officeart/2005/8/layout/cycle6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EFED602-F9B4-474E-8F25-DF770907A2FD}">
      <dgm:prSet phldrT="[Text]"/>
      <dgm:spPr/>
      <dgm:t>
        <a:bodyPr/>
        <a:lstStyle/>
        <a:p>
          <a:r>
            <a:rPr lang="en-IN" dirty="0" smtClean="0"/>
            <a:t>Room</a:t>
          </a:r>
          <a:endParaRPr lang="en-IN" dirty="0"/>
        </a:p>
      </dgm:t>
    </dgm:pt>
    <dgm:pt modelId="{F9F530C2-BD13-4596-9D16-DE755A710E50}" type="parTrans" cxnId="{E2C0A2AA-324F-4FB3-89C5-26C039EB8D6A}">
      <dgm:prSet/>
      <dgm:spPr/>
      <dgm:t>
        <a:bodyPr/>
        <a:lstStyle/>
        <a:p>
          <a:endParaRPr lang="en-IN"/>
        </a:p>
      </dgm:t>
    </dgm:pt>
    <dgm:pt modelId="{F09C9AB8-56F7-4B58-BFDB-34345C48375A}" type="sibTrans" cxnId="{E2C0A2AA-324F-4FB3-89C5-26C039EB8D6A}">
      <dgm:prSet/>
      <dgm:spPr/>
      <dgm:t>
        <a:bodyPr/>
        <a:lstStyle/>
        <a:p>
          <a:endParaRPr lang="en-IN"/>
        </a:p>
      </dgm:t>
    </dgm:pt>
    <dgm:pt modelId="{77B82DD6-45D5-4345-8086-83315B15C6E3}">
      <dgm:prSet phldrT="[Text]"/>
      <dgm:spPr/>
      <dgm:t>
        <a:bodyPr/>
        <a:lstStyle/>
        <a:p>
          <a:r>
            <a:rPr lang="en-IN" dirty="0" smtClean="0"/>
            <a:t>Newspaper</a:t>
          </a:r>
          <a:endParaRPr lang="en-IN" dirty="0"/>
        </a:p>
      </dgm:t>
    </dgm:pt>
    <dgm:pt modelId="{AD2CC74F-CB58-4253-A4C0-95DFBBDE1775}" type="parTrans" cxnId="{AF72903D-4770-48DC-A915-21A217A2FAAF}">
      <dgm:prSet/>
      <dgm:spPr/>
      <dgm:t>
        <a:bodyPr/>
        <a:lstStyle/>
        <a:p>
          <a:endParaRPr lang="en-IN"/>
        </a:p>
      </dgm:t>
    </dgm:pt>
    <dgm:pt modelId="{3DD228EA-1B90-4EF2-9F2C-1B79F75F3CE3}" type="sibTrans" cxnId="{AF72903D-4770-48DC-A915-21A217A2FAAF}">
      <dgm:prSet/>
      <dgm:spPr/>
      <dgm:t>
        <a:bodyPr/>
        <a:lstStyle/>
        <a:p>
          <a:endParaRPr lang="en-IN"/>
        </a:p>
      </dgm:t>
    </dgm:pt>
    <dgm:pt modelId="{68C40D05-041D-4FCA-9E49-EAF16DABBFE6}">
      <dgm:prSet phldrT="[Text]"/>
      <dgm:spPr/>
      <dgm:t>
        <a:bodyPr/>
        <a:lstStyle/>
        <a:p>
          <a:r>
            <a:rPr lang="en-IN" dirty="0" smtClean="0"/>
            <a:t>Laundry</a:t>
          </a:r>
          <a:endParaRPr lang="en-IN" dirty="0"/>
        </a:p>
      </dgm:t>
    </dgm:pt>
    <dgm:pt modelId="{1749A7DC-2AC8-406E-908E-72D2392B4B32}" type="parTrans" cxnId="{8DB3CB25-2967-416A-8DE5-F96424AD93E5}">
      <dgm:prSet/>
      <dgm:spPr/>
      <dgm:t>
        <a:bodyPr/>
        <a:lstStyle/>
        <a:p>
          <a:endParaRPr lang="en-IN"/>
        </a:p>
      </dgm:t>
    </dgm:pt>
    <dgm:pt modelId="{4981E316-79AD-4CD0-BDA7-B75427C8ADB2}" type="sibTrans" cxnId="{8DB3CB25-2967-416A-8DE5-F96424AD93E5}">
      <dgm:prSet/>
      <dgm:spPr/>
      <dgm:t>
        <a:bodyPr/>
        <a:lstStyle/>
        <a:p>
          <a:endParaRPr lang="en-IN"/>
        </a:p>
      </dgm:t>
    </dgm:pt>
    <dgm:pt modelId="{C6C0A2AB-E4B6-48AA-9AF4-92C1C036ACDF}">
      <dgm:prSet phldrT="[Text]"/>
      <dgm:spPr/>
      <dgm:t>
        <a:bodyPr/>
        <a:lstStyle/>
        <a:p>
          <a:r>
            <a:rPr lang="en-IN" dirty="0" smtClean="0"/>
            <a:t>Others</a:t>
          </a:r>
          <a:endParaRPr lang="en-IN" dirty="0"/>
        </a:p>
      </dgm:t>
    </dgm:pt>
    <dgm:pt modelId="{B2EE4070-AD9C-4320-9152-B77EDB736DF8}" type="parTrans" cxnId="{B6D13A06-AED9-4CE9-A40D-B9197E4C6C3F}">
      <dgm:prSet/>
      <dgm:spPr/>
      <dgm:t>
        <a:bodyPr/>
        <a:lstStyle/>
        <a:p>
          <a:endParaRPr lang="en-IN"/>
        </a:p>
      </dgm:t>
    </dgm:pt>
    <dgm:pt modelId="{D8EE4397-A22E-4FE0-94A7-8B2C3815C954}" type="sibTrans" cxnId="{B6D13A06-AED9-4CE9-A40D-B9197E4C6C3F}">
      <dgm:prSet/>
      <dgm:spPr/>
      <dgm:t>
        <a:bodyPr/>
        <a:lstStyle/>
        <a:p>
          <a:endParaRPr lang="en-IN"/>
        </a:p>
      </dgm:t>
    </dgm:pt>
    <dgm:pt modelId="{CEC71E49-7D8F-4C97-AB2B-ADC0468375E8}">
      <dgm:prSet phldrT="[Text]"/>
      <dgm:spPr/>
      <dgm:t>
        <a:bodyPr/>
        <a:lstStyle/>
        <a:p>
          <a:r>
            <a:rPr lang="en-IN" dirty="0" smtClean="0"/>
            <a:t>Mess</a:t>
          </a:r>
          <a:endParaRPr lang="en-IN" dirty="0"/>
        </a:p>
      </dgm:t>
    </dgm:pt>
    <dgm:pt modelId="{3F604D1B-4462-4AB2-941C-32F256D1F1EA}" type="sibTrans" cxnId="{F9B87151-8F81-4753-B240-A20CD42AD75E}">
      <dgm:prSet/>
      <dgm:spPr/>
      <dgm:t>
        <a:bodyPr/>
        <a:lstStyle/>
        <a:p>
          <a:endParaRPr lang="en-IN"/>
        </a:p>
      </dgm:t>
    </dgm:pt>
    <dgm:pt modelId="{1A88C8AD-4607-4680-8FDA-C50AC880DD7D}" type="parTrans" cxnId="{F9B87151-8F81-4753-B240-A20CD42AD75E}">
      <dgm:prSet/>
      <dgm:spPr/>
      <dgm:t>
        <a:bodyPr/>
        <a:lstStyle/>
        <a:p>
          <a:endParaRPr lang="en-IN"/>
        </a:p>
      </dgm:t>
    </dgm:pt>
    <dgm:pt modelId="{F49461E6-8864-4260-8CDF-C139F7826545}" type="pres">
      <dgm:prSet presAssocID="{162FDACA-AE53-4BA8-969A-C605B4FAB4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11674A5-A2BA-4967-B772-AE7DCCE92320}" type="pres">
      <dgm:prSet presAssocID="{3EFED602-F9B4-474E-8F25-DF770907A2F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B21CC8-699E-4585-B9E6-757EB05A70B6}" type="pres">
      <dgm:prSet presAssocID="{3EFED602-F9B4-474E-8F25-DF770907A2FD}" presName="spNode" presStyleCnt="0"/>
      <dgm:spPr/>
      <dgm:t>
        <a:bodyPr/>
        <a:lstStyle/>
        <a:p>
          <a:endParaRPr lang="en-IN"/>
        </a:p>
      </dgm:t>
    </dgm:pt>
    <dgm:pt modelId="{902883D2-F5CD-44A7-A8B0-2E0E5171520E}" type="pres">
      <dgm:prSet presAssocID="{F09C9AB8-56F7-4B58-BFDB-34345C48375A}" presName="sibTrans" presStyleLbl="sibTrans1D1" presStyleIdx="0" presStyleCnt="5"/>
      <dgm:spPr/>
      <dgm:t>
        <a:bodyPr/>
        <a:lstStyle/>
        <a:p>
          <a:endParaRPr lang="en-IN"/>
        </a:p>
      </dgm:t>
    </dgm:pt>
    <dgm:pt modelId="{2E734C07-111E-443D-BD14-4D33DA7F1B82}" type="pres">
      <dgm:prSet presAssocID="{CEC71E49-7D8F-4C97-AB2B-ADC0468375E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1C1AEB-1F4A-419E-B7CA-56672B375EDE}" type="pres">
      <dgm:prSet presAssocID="{CEC71E49-7D8F-4C97-AB2B-ADC0468375E8}" presName="spNode" presStyleCnt="0"/>
      <dgm:spPr/>
      <dgm:t>
        <a:bodyPr/>
        <a:lstStyle/>
        <a:p>
          <a:endParaRPr lang="en-IN"/>
        </a:p>
      </dgm:t>
    </dgm:pt>
    <dgm:pt modelId="{7FF58281-3064-4089-AE6D-F671564764F3}" type="pres">
      <dgm:prSet presAssocID="{3F604D1B-4462-4AB2-941C-32F256D1F1EA}" presName="sibTrans" presStyleLbl="sibTrans1D1" presStyleIdx="1" presStyleCnt="5"/>
      <dgm:spPr/>
      <dgm:t>
        <a:bodyPr/>
        <a:lstStyle/>
        <a:p>
          <a:endParaRPr lang="en-IN"/>
        </a:p>
      </dgm:t>
    </dgm:pt>
    <dgm:pt modelId="{BB0E19EE-0A9D-48D2-8734-F5AA2B030DE5}" type="pres">
      <dgm:prSet presAssocID="{77B82DD6-45D5-4345-8086-83315B15C6E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602D1C-F630-45CE-8B46-3AF5E7900D24}" type="pres">
      <dgm:prSet presAssocID="{77B82DD6-45D5-4345-8086-83315B15C6E3}" presName="spNode" presStyleCnt="0"/>
      <dgm:spPr/>
      <dgm:t>
        <a:bodyPr/>
        <a:lstStyle/>
        <a:p>
          <a:endParaRPr lang="en-IN"/>
        </a:p>
      </dgm:t>
    </dgm:pt>
    <dgm:pt modelId="{0C0CF66A-1E0F-42EF-8524-4F182FA49E5B}" type="pres">
      <dgm:prSet presAssocID="{3DD228EA-1B90-4EF2-9F2C-1B79F75F3CE3}" presName="sibTrans" presStyleLbl="sibTrans1D1" presStyleIdx="2" presStyleCnt="5"/>
      <dgm:spPr/>
      <dgm:t>
        <a:bodyPr/>
        <a:lstStyle/>
        <a:p>
          <a:endParaRPr lang="en-IN"/>
        </a:p>
      </dgm:t>
    </dgm:pt>
    <dgm:pt modelId="{35543D1F-BE50-4400-AC84-30DF93A93E67}" type="pres">
      <dgm:prSet presAssocID="{68C40D05-041D-4FCA-9E49-EAF16DABBFE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D48B5D-BC67-4E47-83BA-459998FAC45F}" type="pres">
      <dgm:prSet presAssocID="{68C40D05-041D-4FCA-9E49-EAF16DABBFE6}" presName="spNode" presStyleCnt="0"/>
      <dgm:spPr/>
      <dgm:t>
        <a:bodyPr/>
        <a:lstStyle/>
        <a:p>
          <a:endParaRPr lang="en-IN"/>
        </a:p>
      </dgm:t>
    </dgm:pt>
    <dgm:pt modelId="{AB84B2BA-3386-47EE-A737-1410D87ABA9D}" type="pres">
      <dgm:prSet presAssocID="{4981E316-79AD-4CD0-BDA7-B75427C8ADB2}" presName="sibTrans" presStyleLbl="sibTrans1D1" presStyleIdx="3" presStyleCnt="5"/>
      <dgm:spPr/>
      <dgm:t>
        <a:bodyPr/>
        <a:lstStyle/>
        <a:p>
          <a:endParaRPr lang="en-IN"/>
        </a:p>
      </dgm:t>
    </dgm:pt>
    <dgm:pt modelId="{ED0CA6D3-D1A9-4D5D-B52A-8E46281F7321}" type="pres">
      <dgm:prSet presAssocID="{C6C0A2AB-E4B6-48AA-9AF4-92C1C036ACD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5391EE-EB51-4D60-B0E0-4ECF0F573BCC}" type="pres">
      <dgm:prSet presAssocID="{C6C0A2AB-E4B6-48AA-9AF4-92C1C036ACDF}" presName="spNode" presStyleCnt="0"/>
      <dgm:spPr/>
      <dgm:t>
        <a:bodyPr/>
        <a:lstStyle/>
        <a:p>
          <a:endParaRPr lang="en-IN"/>
        </a:p>
      </dgm:t>
    </dgm:pt>
    <dgm:pt modelId="{EBB3919D-2AA8-4E94-ADC3-56F03B688E00}" type="pres">
      <dgm:prSet presAssocID="{D8EE4397-A22E-4FE0-94A7-8B2C3815C954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347FC19D-8B67-4AD1-8DBF-C7CF48010200}" type="presOf" srcId="{77B82DD6-45D5-4345-8086-83315B15C6E3}" destId="{BB0E19EE-0A9D-48D2-8734-F5AA2B030DE5}" srcOrd="0" destOrd="0" presId="urn:microsoft.com/office/officeart/2005/8/layout/cycle6"/>
    <dgm:cxn modelId="{8494B85E-4141-4948-A953-ADC83A9E9EE2}" type="presOf" srcId="{D8EE4397-A22E-4FE0-94A7-8B2C3815C954}" destId="{EBB3919D-2AA8-4E94-ADC3-56F03B688E00}" srcOrd="0" destOrd="0" presId="urn:microsoft.com/office/officeart/2005/8/layout/cycle6"/>
    <dgm:cxn modelId="{DE311236-AA2B-4FD5-948B-7C8D410E85E8}" type="presOf" srcId="{3EFED602-F9B4-474E-8F25-DF770907A2FD}" destId="{111674A5-A2BA-4967-B772-AE7DCCE92320}" srcOrd="0" destOrd="0" presId="urn:microsoft.com/office/officeart/2005/8/layout/cycle6"/>
    <dgm:cxn modelId="{806882D6-C39E-4539-8644-41C8A66832C3}" type="presOf" srcId="{F09C9AB8-56F7-4B58-BFDB-34345C48375A}" destId="{902883D2-F5CD-44A7-A8B0-2E0E5171520E}" srcOrd="0" destOrd="0" presId="urn:microsoft.com/office/officeart/2005/8/layout/cycle6"/>
    <dgm:cxn modelId="{B6D13A06-AED9-4CE9-A40D-B9197E4C6C3F}" srcId="{162FDACA-AE53-4BA8-969A-C605B4FAB43C}" destId="{C6C0A2AB-E4B6-48AA-9AF4-92C1C036ACDF}" srcOrd="4" destOrd="0" parTransId="{B2EE4070-AD9C-4320-9152-B77EDB736DF8}" sibTransId="{D8EE4397-A22E-4FE0-94A7-8B2C3815C954}"/>
    <dgm:cxn modelId="{EE68540F-1075-45D3-95A5-25D04197699B}" type="presOf" srcId="{C6C0A2AB-E4B6-48AA-9AF4-92C1C036ACDF}" destId="{ED0CA6D3-D1A9-4D5D-B52A-8E46281F7321}" srcOrd="0" destOrd="0" presId="urn:microsoft.com/office/officeart/2005/8/layout/cycle6"/>
    <dgm:cxn modelId="{8DB3CB25-2967-416A-8DE5-F96424AD93E5}" srcId="{162FDACA-AE53-4BA8-969A-C605B4FAB43C}" destId="{68C40D05-041D-4FCA-9E49-EAF16DABBFE6}" srcOrd="3" destOrd="0" parTransId="{1749A7DC-2AC8-406E-908E-72D2392B4B32}" sibTransId="{4981E316-79AD-4CD0-BDA7-B75427C8ADB2}"/>
    <dgm:cxn modelId="{EBEDB1C5-6CFA-4E62-9007-24ECC8F4D814}" type="presOf" srcId="{162FDACA-AE53-4BA8-969A-C605B4FAB43C}" destId="{F49461E6-8864-4260-8CDF-C139F7826545}" srcOrd="0" destOrd="0" presId="urn:microsoft.com/office/officeart/2005/8/layout/cycle6"/>
    <dgm:cxn modelId="{85CF2CA1-FF56-44D9-908B-504AEB207500}" type="presOf" srcId="{3DD228EA-1B90-4EF2-9F2C-1B79F75F3CE3}" destId="{0C0CF66A-1E0F-42EF-8524-4F182FA49E5B}" srcOrd="0" destOrd="0" presId="urn:microsoft.com/office/officeart/2005/8/layout/cycle6"/>
    <dgm:cxn modelId="{E2C0A2AA-324F-4FB3-89C5-26C039EB8D6A}" srcId="{162FDACA-AE53-4BA8-969A-C605B4FAB43C}" destId="{3EFED602-F9B4-474E-8F25-DF770907A2FD}" srcOrd="0" destOrd="0" parTransId="{F9F530C2-BD13-4596-9D16-DE755A710E50}" sibTransId="{F09C9AB8-56F7-4B58-BFDB-34345C48375A}"/>
    <dgm:cxn modelId="{F9B87151-8F81-4753-B240-A20CD42AD75E}" srcId="{162FDACA-AE53-4BA8-969A-C605B4FAB43C}" destId="{CEC71E49-7D8F-4C97-AB2B-ADC0468375E8}" srcOrd="1" destOrd="0" parTransId="{1A88C8AD-4607-4680-8FDA-C50AC880DD7D}" sibTransId="{3F604D1B-4462-4AB2-941C-32F256D1F1EA}"/>
    <dgm:cxn modelId="{73245988-0622-4A1A-BA80-1B4AD354D628}" type="presOf" srcId="{68C40D05-041D-4FCA-9E49-EAF16DABBFE6}" destId="{35543D1F-BE50-4400-AC84-30DF93A93E67}" srcOrd="0" destOrd="0" presId="urn:microsoft.com/office/officeart/2005/8/layout/cycle6"/>
    <dgm:cxn modelId="{88393B49-4D8C-4258-8C14-001AF3A73635}" type="presOf" srcId="{CEC71E49-7D8F-4C97-AB2B-ADC0468375E8}" destId="{2E734C07-111E-443D-BD14-4D33DA7F1B82}" srcOrd="0" destOrd="0" presId="urn:microsoft.com/office/officeart/2005/8/layout/cycle6"/>
    <dgm:cxn modelId="{AF72903D-4770-48DC-A915-21A217A2FAAF}" srcId="{162FDACA-AE53-4BA8-969A-C605B4FAB43C}" destId="{77B82DD6-45D5-4345-8086-83315B15C6E3}" srcOrd="2" destOrd="0" parTransId="{AD2CC74F-CB58-4253-A4C0-95DFBBDE1775}" sibTransId="{3DD228EA-1B90-4EF2-9F2C-1B79F75F3CE3}"/>
    <dgm:cxn modelId="{E756B26D-E054-4189-A866-120F44B4E329}" type="presOf" srcId="{3F604D1B-4462-4AB2-941C-32F256D1F1EA}" destId="{7FF58281-3064-4089-AE6D-F671564764F3}" srcOrd="0" destOrd="0" presId="urn:microsoft.com/office/officeart/2005/8/layout/cycle6"/>
    <dgm:cxn modelId="{85EC2E19-091B-4E4B-904B-77733117746F}" type="presOf" srcId="{4981E316-79AD-4CD0-BDA7-B75427C8ADB2}" destId="{AB84B2BA-3386-47EE-A737-1410D87ABA9D}" srcOrd="0" destOrd="0" presId="urn:microsoft.com/office/officeart/2005/8/layout/cycle6"/>
    <dgm:cxn modelId="{8BE711B7-3F1F-4C3F-B580-631A5AF18406}" type="presParOf" srcId="{F49461E6-8864-4260-8CDF-C139F7826545}" destId="{111674A5-A2BA-4967-B772-AE7DCCE92320}" srcOrd="0" destOrd="0" presId="urn:microsoft.com/office/officeart/2005/8/layout/cycle6"/>
    <dgm:cxn modelId="{EB2B7B1C-4544-42A3-80F1-5197FE0E89E8}" type="presParOf" srcId="{F49461E6-8864-4260-8CDF-C139F7826545}" destId="{18B21CC8-699E-4585-B9E6-757EB05A70B6}" srcOrd="1" destOrd="0" presId="urn:microsoft.com/office/officeart/2005/8/layout/cycle6"/>
    <dgm:cxn modelId="{4CA3F4C7-F082-477A-B03F-914C7D29BE4F}" type="presParOf" srcId="{F49461E6-8864-4260-8CDF-C139F7826545}" destId="{902883D2-F5CD-44A7-A8B0-2E0E5171520E}" srcOrd="2" destOrd="0" presId="urn:microsoft.com/office/officeart/2005/8/layout/cycle6"/>
    <dgm:cxn modelId="{D0E03061-3A70-4822-8915-E25CA1EB380D}" type="presParOf" srcId="{F49461E6-8864-4260-8CDF-C139F7826545}" destId="{2E734C07-111E-443D-BD14-4D33DA7F1B82}" srcOrd="3" destOrd="0" presId="urn:microsoft.com/office/officeart/2005/8/layout/cycle6"/>
    <dgm:cxn modelId="{287BE969-8D8C-46FE-9AF4-7BB883F14CB6}" type="presParOf" srcId="{F49461E6-8864-4260-8CDF-C139F7826545}" destId="{721C1AEB-1F4A-419E-B7CA-56672B375EDE}" srcOrd="4" destOrd="0" presId="urn:microsoft.com/office/officeart/2005/8/layout/cycle6"/>
    <dgm:cxn modelId="{2B942E35-1E6F-4096-890C-946DB0291811}" type="presParOf" srcId="{F49461E6-8864-4260-8CDF-C139F7826545}" destId="{7FF58281-3064-4089-AE6D-F671564764F3}" srcOrd="5" destOrd="0" presId="urn:microsoft.com/office/officeart/2005/8/layout/cycle6"/>
    <dgm:cxn modelId="{420222AE-5293-46E0-AADC-1EDEDD39D637}" type="presParOf" srcId="{F49461E6-8864-4260-8CDF-C139F7826545}" destId="{BB0E19EE-0A9D-48D2-8734-F5AA2B030DE5}" srcOrd="6" destOrd="0" presId="urn:microsoft.com/office/officeart/2005/8/layout/cycle6"/>
    <dgm:cxn modelId="{18C6559D-12AD-4A78-84F3-B283B9D00052}" type="presParOf" srcId="{F49461E6-8864-4260-8CDF-C139F7826545}" destId="{7C602D1C-F630-45CE-8B46-3AF5E7900D24}" srcOrd="7" destOrd="0" presId="urn:microsoft.com/office/officeart/2005/8/layout/cycle6"/>
    <dgm:cxn modelId="{8CF1C626-922D-4681-94FE-B1DB89051E94}" type="presParOf" srcId="{F49461E6-8864-4260-8CDF-C139F7826545}" destId="{0C0CF66A-1E0F-42EF-8524-4F182FA49E5B}" srcOrd="8" destOrd="0" presId="urn:microsoft.com/office/officeart/2005/8/layout/cycle6"/>
    <dgm:cxn modelId="{A46B0389-D71B-40AB-80B4-380AA64BA296}" type="presParOf" srcId="{F49461E6-8864-4260-8CDF-C139F7826545}" destId="{35543D1F-BE50-4400-AC84-30DF93A93E67}" srcOrd="9" destOrd="0" presId="urn:microsoft.com/office/officeart/2005/8/layout/cycle6"/>
    <dgm:cxn modelId="{B1965AD7-14DE-4B6F-9523-22D8E2AACD70}" type="presParOf" srcId="{F49461E6-8864-4260-8CDF-C139F7826545}" destId="{6FD48B5D-BC67-4E47-83BA-459998FAC45F}" srcOrd="10" destOrd="0" presId="urn:microsoft.com/office/officeart/2005/8/layout/cycle6"/>
    <dgm:cxn modelId="{A1144F81-B14F-429F-8435-A06A1D62D817}" type="presParOf" srcId="{F49461E6-8864-4260-8CDF-C139F7826545}" destId="{AB84B2BA-3386-47EE-A737-1410D87ABA9D}" srcOrd="11" destOrd="0" presId="urn:microsoft.com/office/officeart/2005/8/layout/cycle6"/>
    <dgm:cxn modelId="{617E0FF1-490D-4293-A2D2-A5C7AFA63F0B}" type="presParOf" srcId="{F49461E6-8864-4260-8CDF-C139F7826545}" destId="{ED0CA6D3-D1A9-4D5D-B52A-8E46281F7321}" srcOrd="12" destOrd="0" presId="urn:microsoft.com/office/officeart/2005/8/layout/cycle6"/>
    <dgm:cxn modelId="{80341333-BE6A-44B8-B6D4-ADE46728F2A6}" type="presParOf" srcId="{F49461E6-8864-4260-8CDF-C139F7826545}" destId="{FD5391EE-EB51-4D60-B0E0-4ECF0F573BCC}" srcOrd="13" destOrd="0" presId="urn:microsoft.com/office/officeart/2005/8/layout/cycle6"/>
    <dgm:cxn modelId="{F2DF5192-EC6E-4FFE-82AF-6A6C635C8D90}" type="presParOf" srcId="{F49461E6-8864-4260-8CDF-C139F7826545}" destId="{EBB3919D-2AA8-4E94-ADC3-56F03B688E0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674A5-A2BA-4967-B772-AE7DCCE92320}">
      <dsp:nvSpPr>
        <dsp:cNvPr id="0" name=""/>
        <dsp:cNvSpPr/>
      </dsp:nvSpPr>
      <dsp:spPr>
        <a:xfrm>
          <a:off x="2620212" y="1174"/>
          <a:ext cx="1236575" cy="803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Room</a:t>
          </a:r>
          <a:endParaRPr lang="en-IN" sz="1700" kern="1200" dirty="0"/>
        </a:p>
      </dsp:txBody>
      <dsp:txXfrm>
        <a:off x="2659449" y="40411"/>
        <a:ext cx="1158101" cy="725300"/>
      </dsp:txXfrm>
    </dsp:sp>
    <dsp:sp modelId="{902883D2-F5CD-44A7-A8B0-2E0E5171520E}">
      <dsp:nvSpPr>
        <dsp:cNvPr id="0" name=""/>
        <dsp:cNvSpPr/>
      </dsp:nvSpPr>
      <dsp:spPr>
        <a:xfrm>
          <a:off x="1632831" y="403061"/>
          <a:ext cx="3211337" cy="3211337"/>
        </a:xfrm>
        <a:custGeom>
          <a:avLst/>
          <a:gdLst/>
          <a:ahLst/>
          <a:cxnLst/>
          <a:rect l="0" t="0" r="0" b="0"/>
          <a:pathLst>
            <a:path>
              <a:moveTo>
                <a:pt x="2232448" y="127386"/>
              </a:moveTo>
              <a:arcTo wR="1605668" hR="1605668" stAng="17578594" swAng="196119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34C07-111E-443D-BD14-4D33DA7F1B82}">
      <dsp:nvSpPr>
        <dsp:cNvPr id="0" name=""/>
        <dsp:cNvSpPr/>
      </dsp:nvSpPr>
      <dsp:spPr>
        <a:xfrm>
          <a:off x="4147293" y="1110664"/>
          <a:ext cx="1236575" cy="8037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Mess</a:t>
          </a:r>
          <a:endParaRPr lang="en-IN" sz="1700" kern="1200" dirty="0"/>
        </a:p>
      </dsp:txBody>
      <dsp:txXfrm>
        <a:off x="4186530" y="1149901"/>
        <a:ext cx="1158101" cy="725300"/>
      </dsp:txXfrm>
    </dsp:sp>
    <dsp:sp modelId="{7FF58281-3064-4089-AE6D-F671564764F3}">
      <dsp:nvSpPr>
        <dsp:cNvPr id="0" name=""/>
        <dsp:cNvSpPr/>
      </dsp:nvSpPr>
      <dsp:spPr>
        <a:xfrm>
          <a:off x="1632831" y="403061"/>
          <a:ext cx="3211337" cy="3211337"/>
        </a:xfrm>
        <a:custGeom>
          <a:avLst/>
          <a:gdLst/>
          <a:ahLst/>
          <a:cxnLst/>
          <a:rect l="0" t="0" r="0" b="0"/>
          <a:pathLst>
            <a:path>
              <a:moveTo>
                <a:pt x="3209137" y="1521639"/>
              </a:moveTo>
              <a:arcTo wR="1605668" hR="1605668" stAng="21420011" swAng="2196040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E19EE-0A9D-48D2-8734-F5AA2B030DE5}">
      <dsp:nvSpPr>
        <dsp:cNvPr id="0" name=""/>
        <dsp:cNvSpPr/>
      </dsp:nvSpPr>
      <dsp:spPr>
        <a:xfrm>
          <a:off x="3564000" y="2905856"/>
          <a:ext cx="1236575" cy="8037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Newspaper</a:t>
          </a:r>
          <a:endParaRPr lang="en-IN" sz="1700" kern="1200" dirty="0"/>
        </a:p>
      </dsp:txBody>
      <dsp:txXfrm>
        <a:off x="3603237" y="2945093"/>
        <a:ext cx="1158101" cy="725300"/>
      </dsp:txXfrm>
    </dsp:sp>
    <dsp:sp modelId="{0C0CF66A-1E0F-42EF-8524-4F182FA49E5B}">
      <dsp:nvSpPr>
        <dsp:cNvPr id="0" name=""/>
        <dsp:cNvSpPr/>
      </dsp:nvSpPr>
      <dsp:spPr>
        <a:xfrm>
          <a:off x="1632831" y="403061"/>
          <a:ext cx="3211337" cy="3211337"/>
        </a:xfrm>
        <a:custGeom>
          <a:avLst/>
          <a:gdLst/>
          <a:ahLst/>
          <a:cxnLst/>
          <a:rect l="0" t="0" r="0" b="0"/>
          <a:pathLst>
            <a:path>
              <a:moveTo>
                <a:pt x="1924791" y="3179305"/>
              </a:moveTo>
              <a:arcTo wR="1605668" hR="1605668" stAng="4712176" swAng="1375649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43D1F-BE50-4400-AC84-30DF93A93E67}">
      <dsp:nvSpPr>
        <dsp:cNvPr id="0" name=""/>
        <dsp:cNvSpPr/>
      </dsp:nvSpPr>
      <dsp:spPr>
        <a:xfrm>
          <a:off x="1676423" y="2905856"/>
          <a:ext cx="1236575" cy="80377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Laundry</a:t>
          </a:r>
          <a:endParaRPr lang="en-IN" sz="1700" kern="1200" dirty="0"/>
        </a:p>
      </dsp:txBody>
      <dsp:txXfrm>
        <a:off x="1715660" y="2945093"/>
        <a:ext cx="1158101" cy="725300"/>
      </dsp:txXfrm>
    </dsp:sp>
    <dsp:sp modelId="{AB84B2BA-3386-47EE-A737-1410D87ABA9D}">
      <dsp:nvSpPr>
        <dsp:cNvPr id="0" name=""/>
        <dsp:cNvSpPr/>
      </dsp:nvSpPr>
      <dsp:spPr>
        <a:xfrm>
          <a:off x="1632831" y="403061"/>
          <a:ext cx="3211337" cy="3211337"/>
        </a:xfrm>
        <a:custGeom>
          <a:avLst/>
          <a:gdLst/>
          <a:ahLst/>
          <a:cxnLst/>
          <a:rect l="0" t="0" r="0" b="0"/>
          <a:pathLst>
            <a:path>
              <a:moveTo>
                <a:pt x="268286" y="2494251"/>
              </a:moveTo>
              <a:arcTo wR="1605668" hR="1605668" stAng="8783949" swAng="2196040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CA6D3-D1A9-4D5D-B52A-8E46281F7321}">
      <dsp:nvSpPr>
        <dsp:cNvPr id="0" name=""/>
        <dsp:cNvSpPr/>
      </dsp:nvSpPr>
      <dsp:spPr>
        <a:xfrm>
          <a:off x="1093130" y="1110664"/>
          <a:ext cx="1236575" cy="80377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Others</a:t>
          </a:r>
          <a:endParaRPr lang="en-IN" sz="1700" kern="1200" dirty="0"/>
        </a:p>
      </dsp:txBody>
      <dsp:txXfrm>
        <a:off x="1132367" y="1149901"/>
        <a:ext cx="1158101" cy="725300"/>
      </dsp:txXfrm>
    </dsp:sp>
    <dsp:sp modelId="{EBB3919D-2AA8-4E94-ADC3-56F03B688E00}">
      <dsp:nvSpPr>
        <dsp:cNvPr id="0" name=""/>
        <dsp:cNvSpPr/>
      </dsp:nvSpPr>
      <dsp:spPr>
        <a:xfrm>
          <a:off x="1632831" y="403061"/>
          <a:ext cx="3211337" cy="3211337"/>
        </a:xfrm>
        <a:custGeom>
          <a:avLst/>
          <a:gdLst/>
          <a:ahLst/>
          <a:cxnLst/>
          <a:rect l="0" t="0" r="0" b="0"/>
          <a:pathLst>
            <a:path>
              <a:moveTo>
                <a:pt x="279810" y="699980"/>
              </a:moveTo>
              <a:arcTo wR="1605668" hR="1605668" stAng="12860210" swAng="1961196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02507-E446-4BF4-A654-A31349EA7678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22A46-8F49-4851-9F44-9E0EC12F15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6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2A46-8F49-4851-9F44-9E0EC12F15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5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2A46-8F49-4851-9F44-9E0EC12F15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3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6940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9"/>
          <a:stretch/>
        </p:blipFill>
        <p:spPr bwMode="auto">
          <a:xfrm>
            <a:off x="1524000" y="76200"/>
            <a:ext cx="5846763" cy="110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EMS Logo Fina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28600" y="333756"/>
            <a:ext cx="1143000" cy="7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20271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EMS Logo Fin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3400" y="228600"/>
            <a:ext cx="838200" cy="5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3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Britannic Bol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43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5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2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91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Britannic Bold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043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 txBox="1">
            <a:spLocks/>
          </p:cNvSpPr>
          <p:nvPr userDrawn="1"/>
        </p:nvSpPr>
        <p:spPr>
          <a:xfrm>
            <a:off x="0" y="6518276"/>
            <a:ext cx="4580788" cy="211138"/>
          </a:xfrm>
          <a:prstGeom prst="rect">
            <a:avLst/>
          </a:prstGeom>
          <a:noFill/>
        </p:spPr>
        <p:txBody>
          <a:bodyPr lIns="91430" tIns="45716" rIns="91430" bIns="45716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fld id="{B6BB5D60-6B2D-4279-9442-A1D3681CDFCA}" type="slidenum">
              <a:rPr lang="en-US" smtClean="0">
                <a:solidFill>
                  <a:srgbClr val="000000"/>
                </a:solidFill>
              </a:rPr>
              <a:pPr algn="l"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|11 February 2018| DIEMS</a:t>
            </a:r>
            <a:r>
              <a:rPr lang="en-US" baseline="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| DEPARTMENT</a:t>
            </a:r>
          </a:p>
        </p:txBody>
      </p:sp>
    </p:spTree>
    <p:extLst>
      <p:ext uri="{BB962C8B-B14F-4D97-AF65-F5344CB8AC3E}">
        <p14:creationId xmlns:p14="http://schemas.microsoft.com/office/powerpoint/2010/main" val="29372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 txBox="1">
            <a:spLocks/>
          </p:cNvSpPr>
          <p:nvPr/>
        </p:nvSpPr>
        <p:spPr>
          <a:xfrm>
            <a:off x="7239000" y="3276600"/>
            <a:ext cx="17272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spc="0" smtClean="0">
                <a:ln>
                  <a:noFill/>
                </a:ln>
                <a:solidFill>
                  <a:schemeClr val="tx1"/>
                </a:solidFill>
                <a:effectLst/>
              </a:rPr>
              <a:t>06</a:t>
            </a:r>
            <a:r>
              <a:rPr lang="en-US" b="0" spc="0" smtClean="0">
                <a:ln>
                  <a:noFill/>
                </a:ln>
                <a:solidFill>
                  <a:schemeClr val="tx1"/>
                </a:solidFill>
                <a:effectLst/>
              </a:rPr>
              <a:t>/09/2019</a:t>
            </a:r>
            <a:endParaRPr lang="en-US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609600" y="3581400"/>
            <a:ext cx="8356600" cy="1295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Room Rental App 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800" b="0" spc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3617783" y="4648200"/>
            <a:ext cx="5334001" cy="152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 Presented By- Amit S. </a:t>
            </a:r>
            <a:r>
              <a:rPr lang="en-US" b="0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Yeola</a:t>
            </a:r>
            <a:endParaRPr lang="en-US" b="0" spc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	        Guided By- Prof. S.G. Shah                                       </a:t>
            </a:r>
            <a:endParaRPr lang="en-US" b="0" spc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199571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51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Technologies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96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4533900" cy="3015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2400" y="1295400"/>
            <a:ext cx="3962400" cy="32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are new in the city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Fear of getting fraud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problems you faced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83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299389"/>
              </p:ext>
            </p:extLst>
          </p:nvPr>
        </p:nvGraphicFramePr>
        <p:xfrm>
          <a:off x="3429000" y="1143000"/>
          <a:ext cx="6477000" cy="376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524000"/>
            <a:ext cx="4267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 Rental App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room </a:t>
            </a:r>
          </a:p>
          <a:p>
            <a:pPr>
              <a:lnSpc>
                <a:spcPct val="2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Many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can be available.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8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295400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HTML5, CSS3, BootStrap4 (For Designing)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Angular JS(Code Security)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MongoDB, </a:t>
            </a:r>
            <a:r>
              <a:rPr lang="en-IN" dirty="0" err="1" smtClean="0"/>
              <a:t>NodeJs</a:t>
            </a:r>
            <a:r>
              <a:rPr lang="en-IN" dirty="0" smtClean="0"/>
              <a:t>(</a:t>
            </a:r>
            <a:r>
              <a:rPr lang="en-IN" dirty="0" err="1" smtClean="0"/>
              <a:t>BackEnd</a:t>
            </a:r>
            <a:r>
              <a:rPr lang="en-IN" dirty="0" smtClean="0"/>
              <a:t>)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IONIC (</a:t>
            </a:r>
            <a:r>
              <a:rPr lang="en-IN" dirty="0" err="1" smtClean="0"/>
              <a:t>WebApp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32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 txBox="1">
            <a:spLocks/>
          </p:cNvSpPr>
          <p:nvPr/>
        </p:nvSpPr>
        <p:spPr>
          <a:xfrm>
            <a:off x="174170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8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77</Words>
  <Application>Microsoft Office PowerPoint</Application>
  <PresentationFormat>On-screen Show (4:3)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Britannic Bold</vt:lpstr>
      <vt:lpstr>Calibri</vt:lpstr>
      <vt:lpstr>Times New Roman</vt:lpstr>
      <vt:lpstr>Verdana</vt:lpstr>
      <vt:lpstr>Wingdings</vt:lpstr>
      <vt:lpstr>Office Theme</vt:lpstr>
      <vt:lpstr>PowerPoint Presentation</vt:lpstr>
      <vt:lpstr>Content</vt:lpstr>
      <vt:lpstr>Introduction</vt:lpstr>
      <vt:lpstr>Idea</vt:lpstr>
      <vt:lpstr>Technologies</vt:lpstr>
      <vt:lpstr>PowerPoint Presentation</vt:lpstr>
    </vt:vector>
  </TitlesOfParts>
  <Company>Sandvik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Protyush Debnath</dc:creator>
  <cp:lastModifiedBy>SHREE</cp:lastModifiedBy>
  <cp:revision>223</cp:revision>
  <dcterms:created xsi:type="dcterms:W3CDTF">2013-09-11T11:57:39Z</dcterms:created>
  <dcterms:modified xsi:type="dcterms:W3CDTF">2019-09-06T08:18:27Z</dcterms:modified>
</cp:coreProperties>
</file>