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removePersonalInfoOnSave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90" r:id="rId6"/>
    <p:sldId id="278" r:id="rId7"/>
    <p:sldId id="291" r:id="rId8"/>
    <p:sldId id="292" r:id="rId9"/>
    <p:sldId id="280" r:id="rId10"/>
    <p:sldId id="282" r:id="rId11"/>
    <p:sldId id="283" r:id="rId12"/>
    <p:sldId id="293" r:id="rId13"/>
    <p:sldId id="285" r:id="rId14"/>
    <p:sldId id="289" r:id="rId15"/>
    <p:sldId id="281" r:id="rId16"/>
    <p:sldId id="288" r:id="rId17"/>
    <p:sldId id="287" r:id="rId18"/>
  </p:sldIdLst>
  <p:sldSz cx="12192000" cy="6858000"/>
  <p:notesSz cx="6858000" cy="9144000"/>
  <p:defaultTextStyle>
    <a:defPPr algn="r" rtl="1">
      <a:defRPr lang="he-il"/>
    </a:defPPr>
    <a:lvl1pPr marL="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7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r"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l" rtl="1"/>
            <a:fld id="{016416FC-43B9-4306-A456-B11DCD73D032}" type="datetime1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כ"ה/טבת/תשפ"ג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r"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l" rtl="1"/>
            <a:fld id="{FB53ADFC-ABB8-401A-BB24-33FDAFEDCEBD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‹#›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B04DC207-6933-4158-AE0F-AEC727BFF656}" type="datetime1">
              <a:rPr lang="he-IL" smtClean="0"/>
              <a:pPr/>
              <a:t>כ"ה/טבת/תשפ"ג</a:t>
            </a:fld>
            <a:endParaRPr lang="he-IL" dirty="0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rtl="1"/>
            <a:endParaRPr lang="he-IL" noProof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 flipH="1"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 rtl="1"/>
            <a:r>
              <a:rPr lang="he-IL" noProof="0" dirty="0"/>
              <a:t>לחץ כדי לערוך סגנונות טקסט של תבנית בסיס</a:t>
            </a:r>
          </a:p>
          <a:p>
            <a:pPr lvl="1" rtl="1"/>
            <a:r>
              <a:rPr lang="he-IL" noProof="0" dirty="0"/>
              <a:t>רמה שניה</a:t>
            </a:r>
          </a:p>
          <a:p>
            <a:pPr lvl="2" rtl="1"/>
            <a:r>
              <a:rPr lang="he-IL" noProof="0" dirty="0"/>
              <a:t>רמה שלישית</a:t>
            </a:r>
          </a:p>
          <a:p>
            <a:pPr lvl="3" rtl="1"/>
            <a:r>
              <a:rPr lang="he-IL" noProof="0" dirty="0"/>
              <a:t>רמה רביעית</a:t>
            </a:r>
          </a:p>
          <a:p>
            <a:pPr lvl="4" rtl="1"/>
            <a:r>
              <a:rPr lang="he-IL" noProof="0" dirty="0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4B725628-3A68-42F4-BA86-981817953149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algn="l" rtl="1"/>
            <a:fld id="{4B725628-3A68-42F4-BA86-981817953149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1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לבן 9"/>
          <p:cNvSpPr/>
          <p:nvPr/>
        </p:nvSpPr>
        <p:spPr>
          <a:xfrm flipH="1"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אליפסה 5"/>
          <p:cNvSpPr/>
          <p:nvPr/>
        </p:nvSpPr>
        <p:spPr>
          <a:xfrm flipH="1">
            <a:off x="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 flipH="1">
            <a:off x="3962400" y="4960137"/>
            <a:ext cx="7772400" cy="1463040"/>
          </a:xfrm>
        </p:spPr>
        <p:txBody>
          <a:bodyPr rtlCol="1" anchor="ctr">
            <a:normAutofit/>
          </a:bodyPr>
          <a:lstStyle>
            <a:lvl1pPr algn="l" rtl="1">
              <a:defRPr sz="5000" spc="20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 smtClean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 flipH="1">
            <a:off x="381000" y="4960137"/>
            <a:ext cx="3200400" cy="1463040"/>
          </a:xfrm>
        </p:spPr>
        <p:txBody>
          <a:bodyPr lIns="91440" rIns="91440" rtlCol="1" anchor="ctr">
            <a:normAutofit/>
          </a:bodyPr>
          <a:lstStyle>
            <a:lvl1pPr marL="0" indent="0" algn="r" rtl="1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rtl="1">
              <a:buNone/>
              <a:defRPr sz="1800"/>
            </a:lvl2pPr>
            <a:lvl3pPr marL="914400" indent="0" algn="ctr" rtl="1">
              <a:buNone/>
              <a:defRPr sz="1800"/>
            </a:lvl3pPr>
            <a:lvl4pPr marL="1371600" indent="0" algn="ctr" rtl="1">
              <a:buNone/>
              <a:defRPr sz="1800"/>
            </a:lvl4pPr>
            <a:lvl5pPr marL="1828800" indent="0" algn="ctr" rtl="1">
              <a:buNone/>
              <a:defRPr sz="1800"/>
            </a:lvl5pPr>
            <a:lvl6pPr marL="2286000" indent="0" algn="ctr" rtl="1">
              <a:buNone/>
              <a:defRPr sz="1800"/>
            </a:lvl6pPr>
            <a:lvl7pPr marL="2743200" indent="0" algn="ctr" rtl="1">
              <a:buNone/>
              <a:defRPr sz="1800"/>
            </a:lvl7pPr>
            <a:lvl8pPr marL="3200400" indent="0" algn="ctr" rtl="1">
              <a:buNone/>
              <a:defRPr sz="1800"/>
            </a:lvl8pPr>
            <a:lvl9pPr marL="3657600" indent="0" algn="ctr" rtl="1">
              <a:buNone/>
              <a:defRPr sz="1800"/>
            </a:lvl9pPr>
          </a:lstStyle>
          <a:p>
            <a:pPr rtl="1"/>
            <a:r>
              <a:rPr lang="he-IL" noProof="0" smtClean="0"/>
              <a:t>לחץ כדי לערוך סגנון כותרת משנה של תבנית בסיס</a:t>
            </a:r>
            <a:endParaRPr lang="he-IL" noProof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9013728" y="6470704"/>
            <a:ext cx="2154143" cy="27432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041B3943-1EAC-49AD-9FE1-0C76E29DC148}" type="datetime1">
              <a:rPr lang="he-IL" noProof="0" smtClean="0"/>
              <a:t>כ"ה/טבת/תשפ"ג</a:t>
            </a:fld>
            <a:endParaRPr lang="he-IL" noProof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1447609" y="6470704"/>
            <a:ext cx="5901459" cy="274320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381000" y="6470704"/>
            <a:ext cx="973667" cy="27432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4FAB73BC-B049-4115-A692-8D63A059BFB8}" type="slidenum">
              <a:rPr lang="he-IL" noProof="0" smtClean="0"/>
              <a:pPr/>
              <a:t>‹#›</a:t>
            </a:fld>
            <a:endParaRPr lang="he-IL" noProof="0"/>
          </a:p>
        </p:txBody>
      </p:sp>
      <p:cxnSp>
        <p:nvCxnSpPr>
          <p:cNvPr id="8" name="מחבר ישר 7"/>
          <p:cNvCxnSpPr>
            <a:cxnSpLocks/>
          </p:cNvCxnSpPr>
          <p:nvPr/>
        </p:nvCxnSpPr>
        <p:spPr>
          <a:xfrm flipH="1" flipV="1">
            <a:off x="3805157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447800" y="585216"/>
            <a:ext cx="9720072" cy="1499616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 smtClean="0"/>
              <a:t>לחץ כדי לערוך סגנון כותרת של תבנית בסיס</a:t>
            </a:r>
            <a:endParaRPr lang="he-IL" noProof="0"/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>
          <a:xfrm flipH="1">
            <a:off x="1447799" y="2286000"/>
            <a:ext cx="9720073" cy="4023360"/>
          </a:xfrm>
        </p:spPr>
        <p:txBody>
          <a:bodyPr vert="eaVert" rtlCol="1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-IL" noProof="0" smtClean="0"/>
              <a:t>ערוך סגנונות טקסט של תבנית בסיס</a:t>
            </a:r>
          </a:p>
          <a:p>
            <a:pPr lvl="1" rtl="1"/>
            <a:r>
              <a:rPr lang="he-IL" noProof="0" smtClean="0"/>
              <a:t>רמה שניה</a:t>
            </a:r>
          </a:p>
          <a:p>
            <a:pPr lvl="2" rtl="1"/>
            <a:r>
              <a:rPr lang="he-IL" noProof="0" smtClean="0"/>
              <a:t>רמה שלישית</a:t>
            </a:r>
          </a:p>
          <a:p>
            <a:pPr lvl="3" rtl="1"/>
            <a:r>
              <a:rPr lang="he-IL" noProof="0" smtClean="0"/>
              <a:t>רמה רביעית</a:t>
            </a:r>
          </a:p>
          <a:p>
            <a:pPr lvl="4" rtl="1"/>
            <a:r>
              <a:rPr lang="he-IL" noProof="0" smtClean="0"/>
              <a:t>רמה חמישית</a:t>
            </a:r>
            <a:endParaRPr lang="he-IL" noProof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9013728" y="6470704"/>
            <a:ext cx="2154143" cy="27432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C632068F-DDDE-46BE-AD92-706072D2095F}" type="datetime1">
              <a:rPr lang="he-IL" noProof="0" smtClean="0"/>
              <a:t>כ"ה/טבת/תשפ"ג</a:t>
            </a:fld>
            <a:endParaRPr lang="he-IL" noProof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1447609" y="6470704"/>
            <a:ext cx="5901459" cy="274320"/>
          </a:xfrm>
        </p:spPr>
        <p:txBody>
          <a:bodyPr rtlCol="1"/>
          <a:lstStyle>
            <a:lvl1pPr algn="l" rtl="1">
              <a:defRPr/>
            </a:lvl1pPr>
          </a:lstStyle>
          <a:p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381000" y="6470704"/>
            <a:ext cx="973667" cy="27432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4FAB73BC-B049-4115-A692-8D63A059BFB8}" type="slidenum">
              <a:rPr lang="he-IL" noProof="0" smtClean="0"/>
              <a:pPr/>
              <a:t>‹#›</a:t>
            </a:fld>
            <a:endParaRPr lang="he-IL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 flipH="1">
            <a:off x="838199" y="762000"/>
            <a:ext cx="2628900" cy="5410200"/>
          </a:xfrm>
        </p:spPr>
        <p:txBody>
          <a:bodyPr vert="vert270" lIns="45720" tIns="91440" rIns="45720" bIns="91440" rtlCol="1"/>
          <a:lstStyle>
            <a:lvl1pPr algn="r" rtl="1">
              <a:defRPr/>
            </a:lvl1pPr>
          </a:lstStyle>
          <a:p>
            <a:pPr rtl="1"/>
            <a:r>
              <a:rPr lang="he-IL" noProof="0" smtClean="0"/>
              <a:t>לחץ כדי לערוך סגנון כותרת של תבנית בסיס</a:t>
            </a:r>
            <a:endParaRPr lang="he-IL" noProof="0"/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>
          <a:xfrm flipH="1">
            <a:off x="3619499" y="762000"/>
            <a:ext cx="7581900" cy="5410200"/>
          </a:xfrm>
        </p:spPr>
        <p:txBody>
          <a:bodyPr vert="vert270" rtlCol="1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-IL" noProof="0" smtClean="0"/>
              <a:t>ערוך סגנונות טקסט של תבנית בסיס</a:t>
            </a:r>
          </a:p>
          <a:p>
            <a:pPr lvl="1" rtl="1"/>
            <a:r>
              <a:rPr lang="he-IL" noProof="0" smtClean="0"/>
              <a:t>רמה שניה</a:t>
            </a:r>
          </a:p>
          <a:p>
            <a:pPr lvl="2" rtl="1"/>
            <a:r>
              <a:rPr lang="he-IL" noProof="0" smtClean="0"/>
              <a:t>רמה שלישית</a:t>
            </a:r>
          </a:p>
          <a:p>
            <a:pPr lvl="3" rtl="1"/>
            <a:r>
              <a:rPr lang="he-IL" noProof="0" smtClean="0"/>
              <a:t>רמה רביעית</a:t>
            </a:r>
          </a:p>
          <a:p>
            <a:pPr lvl="4" rtl="1"/>
            <a:r>
              <a:rPr lang="he-IL" noProof="0" smtClean="0"/>
              <a:t>רמה חמישית</a:t>
            </a:r>
            <a:endParaRPr lang="he-IL" noProof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9013728" y="6470704"/>
            <a:ext cx="2154143" cy="27432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F938A22A-D034-43EB-B8A3-EB25E2072578}" type="datetime1">
              <a:rPr lang="he-IL" noProof="0" smtClean="0"/>
              <a:t>כ"ה/טבת/תשפ"ג</a:t>
            </a:fld>
            <a:endParaRPr lang="he-IL" noProof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1447609" y="6470704"/>
            <a:ext cx="5901459" cy="274320"/>
          </a:xfrm>
        </p:spPr>
        <p:txBody>
          <a:bodyPr rtlCol="1"/>
          <a:lstStyle>
            <a:lvl1pPr algn="l" rtl="1">
              <a:defRPr/>
            </a:lvl1pPr>
          </a:lstStyle>
          <a:p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381000" y="6470704"/>
            <a:ext cx="973667" cy="27432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4FAB73BC-B049-4115-A692-8D63A059BFB8}" type="slidenum">
              <a:rPr lang="he-IL" noProof="0" smtClean="0"/>
              <a:pPr/>
              <a:t>‹#›</a:t>
            </a:fld>
            <a:endParaRPr lang="he-IL" noProof="0"/>
          </a:p>
        </p:txBody>
      </p:sp>
      <p:cxnSp>
        <p:nvCxnSpPr>
          <p:cNvPr id="7" name="מחבר ישר 6"/>
          <p:cNvCxnSpPr>
            <a:cxnSpLocks/>
          </p:cNvCxnSpPr>
          <p:nvPr/>
        </p:nvCxnSpPr>
        <p:spPr>
          <a:xfrm rot="16200000" flipH="1" flipV="1">
            <a:off x="21336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447800" y="585216"/>
            <a:ext cx="9720072" cy="1499616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 smtClean="0"/>
              <a:t>לחץ כדי לערוך סגנון כותרת של תבנית בסיס</a:t>
            </a:r>
            <a:endParaRPr lang="he-IL" noProof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1447799" y="2286000"/>
            <a:ext cx="9720073" cy="4023360"/>
          </a:xfrm>
        </p:spPr>
        <p:txBody>
          <a:bodyPr rtlCol="1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-IL" noProof="0" smtClean="0"/>
              <a:t>ערוך סגנונות טקסט של תבנית בסיס</a:t>
            </a:r>
          </a:p>
          <a:p>
            <a:pPr lvl="1" rtl="1"/>
            <a:r>
              <a:rPr lang="he-IL" noProof="0" smtClean="0"/>
              <a:t>רמה שניה</a:t>
            </a:r>
          </a:p>
          <a:p>
            <a:pPr lvl="2" rtl="1"/>
            <a:r>
              <a:rPr lang="he-IL" noProof="0" smtClean="0"/>
              <a:t>רמה שלישית</a:t>
            </a:r>
          </a:p>
          <a:p>
            <a:pPr lvl="3" rtl="1"/>
            <a:r>
              <a:rPr lang="he-IL" noProof="0" smtClean="0"/>
              <a:t>רמה רביעית</a:t>
            </a:r>
          </a:p>
          <a:p>
            <a:pPr lvl="4" rtl="1"/>
            <a:r>
              <a:rPr lang="he-IL" noProof="0" smtClean="0"/>
              <a:t>רמה חמישית</a:t>
            </a:r>
            <a:endParaRPr lang="he-IL" noProof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9013728" y="6470704"/>
            <a:ext cx="2154143" cy="27432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C6B02332-4215-4042-BCB8-40382AA98902}" type="datetime1">
              <a:rPr lang="he-IL" noProof="0" smtClean="0"/>
              <a:t>כ"ה/טבת/תשפ"ג</a:t>
            </a:fld>
            <a:endParaRPr lang="he-IL" noProof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1447609" y="6470704"/>
            <a:ext cx="5901459" cy="274320"/>
          </a:xfrm>
        </p:spPr>
        <p:txBody>
          <a:bodyPr rtlCol="1"/>
          <a:lstStyle>
            <a:lvl1pPr algn="l" rtl="1">
              <a:defRPr/>
            </a:lvl1pPr>
          </a:lstStyle>
          <a:p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381000" y="6470704"/>
            <a:ext cx="973667" cy="27432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4FAB73BC-B049-4115-A692-8D63A059BFB8}" type="slidenum">
              <a:rPr lang="he-IL" noProof="0" smtClean="0"/>
              <a:pPr/>
              <a:t>‹#›</a:t>
            </a:fld>
            <a:endParaRPr lang="he-IL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מלבן 8"/>
          <p:cNvSpPr/>
          <p:nvPr/>
        </p:nvSpPr>
        <p:spPr>
          <a:xfrm flipH="1"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אליפסה 5"/>
          <p:cNvSpPr/>
          <p:nvPr/>
        </p:nvSpPr>
        <p:spPr>
          <a:xfrm flipH="1">
            <a:off x="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3962400" y="4960137"/>
            <a:ext cx="7772400" cy="1463040"/>
          </a:xfrm>
        </p:spPr>
        <p:txBody>
          <a:bodyPr rtlCol="1" anchor="ctr">
            <a:normAutofit/>
          </a:bodyPr>
          <a:lstStyle>
            <a:lvl1pPr algn="l" rtl="1">
              <a:defRPr sz="5000" b="0" spc="20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 smtClean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381000" y="4960137"/>
            <a:ext cx="3200400" cy="1463040"/>
          </a:xfrm>
        </p:spPr>
        <p:txBody>
          <a:bodyPr lIns="91440" rIns="91440" rtlCol="1" anchor="ctr">
            <a:normAutofit/>
          </a:bodyPr>
          <a:lstStyle>
            <a:lvl1pPr marL="0" indent="0" algn="r" rtl="1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he-IL" noProof="0" smtClean="0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9013728" y="6470704"/>
            <a:ext cx="2154143" cy="27432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E9015FE9-9749-41BD-814D-7047DF7BC716}" type="datetime1">
              <a:rPr lang="he-IL" noProof="0" smtClean="0"/>
              <a:t>כ"ה/טבת/תשפ"ג</a:t>
            </a:fld>
            <a:endParaRPr lang="he-IL" noProof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1447609" y="6470704"/>
            <a:ext cx="5901459" cy="274320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381000" y="6470704"/>
            <a:ext cx="973667" cy="27432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4FAB73BC-B049-4115-A692-8D63A059BFB8}" type="slidenum">
              <a:rPr lang="he-IL" noProof="0" smtClean="0"/>
              <a:pPr/>
              <a:t>‹#›</a:t>
            </a:fld>
            <a:endParaRPr lang="he-IL" noProof="0"/>
          </a:p>
        </p:txBody>
      </p:sp>
      <p:cxnSp>
        <p:nvCxnSpPr>
          <p:cNvPr id="8" name="מחבר ישר 7"/>
          <p:cNvCxnSpPr>
            <a:cxnSpLocks/>
          </p:cNvCxnSpPr>
          <p:nvPr/>
        </p:nvCxnSpPr>
        <p:spPr>
          <a:xfrm flipH="1" flipV="1">
            <a:off x="3805157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447800" y="585216"/>
            <a:ext cx="9720072" cy="1499616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 smtClean="0"/>
              <a:t>לחץ כדי לערוך סגנון כותרת של תבנית בסיס</a:t>
            </a:r>
            <a:endParaRPr lang="he-IL" noProof="0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 flipH="1">
            <a:off x="6412993" y="2286000"/>
            <a:ext cx="4754880" cy="4023360"/>
          </a:xfrm>
        </p:spPr>
        <p:txBody>
          <a:bodyPr rtlCol="1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-IL" noProof="0" smtClean="0"/>
              <a:t>ערוך סגנונות טקסט של תבנית בסיס</a:t>
            </a:r>
          </a:p>
          <a:p>
            <a:pPr lvl="1" rtl="1"/>
            <a:r>
              <a:rPr lang="he-IL" noProof="0" smtClean="0"/>
              <a:t>רמה שניה</a:t>
            </a:r>
          </a:p>
          <a:p>
            <a:pPr lvl="2" rtl="1"/>
            <a:r>
              <a:rPr lang="he-IL" noProof="0" smtClean="0"/>
              <a:t>רמה שלישית</a:t>
            </a:r>
          </a:p>
          <a:p>
            <a:pPr lvl="3" rtl="1"/>
            <a:r>
              <a:rPr lang="he-IL" noProof="0" smtClean="0"/>
              <a:t>רמה רביעית</a:t>
            </a:r>
          </a:p>
          <a:p>
            <a:pPr lvl="4" rtl="1"/>
            <a:r>
              <a:rPr lang="he-IL" noProof="0" smtClean="0"/>
              <a:t>רמה חמישית</a:t>
            </a:r>
            <a:endParaRPr lang="he-IL" noProof="0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 flipH="1">
            <a:off x="1447800" y="2286000"/>
            <a:ext cx="4754880" cy="4023360"/>
          </a:xfrm>
        </p:spPr>
        <p:txBody>
          <a:bodyPr rtlCol="1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-IL" noProof="0" smtClean="0"/>
              <a:t>ערוך סגנונות טקסט של תבנית בסיס</a:t>
            </a:r>
          </a:p>
          <a:p>
            <a:pPr lvl="1" rtl="1"/>
            <a:r>
              <a:rPr lang="he-IL" noProof="0" smtClean="0"/>
              <a:t>רמה שניה</a:t>
            </a:r>
          </a:p>
          <a:p>
            <a:pPr lvl="2" rtl="1"/>
            <a:r>
              <a:rPr lang="he-IL" noProof="0" smtClean="0"/>
              <a:t>רמה שלישית</a:t>
            </a:r>
          </a:p>
          <a:p>
            <a:pPr lvl="3" rtl="1"/>
            <a:r>
              <a:rPr lang="he-IL" noProof="0" smtClean="0"/>
              <a:t>רמה רביעית</a:t>
            </a:r>
          </a:p>
          <a:p>
            <a:pPr lvl="4" rtl="1"/>
            <a:r>
              <a:rPr lang="he-IL" noProof="0" smtClean="0"/>
              <a:t>רמה חמישית</a:t>
            </a:r>
            <a:endParaRPr lang="he-IL" noProof="0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flipH="1">
            <a:off x="9013728" y="6470704"/>
            <a:ext cx="2154143" cy="27432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0E14D94A-A912-459F-BAC7-1B46B2FDA989}" type="datetime1">
              <a:rPr lang="he-IL" noProof="0" smtClean="0"/>
              <a:t>כ"ה/טבת/תשפ"ג</a:t>
            </a:fld>
            <a:endParaRPr lang="he-IL" noProof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flipH="1">
            <a:off x="1447609" y="6470704"/>
            <a:ext cx="5901459" cy="274320"/>
          </a:xfrm>
        </p:spPr>
        <p:txBody>
          <a:bodyPr rtlCol="1"/>
          <a:lstStyle>
            <a:lvl1pPr algn="l" rtl="1">
              <a:defRPr/>
            </a:lvl1pPr>
          </a:lstStyle>
          <a:p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381000" y="6470704"/>
            <a:ext cx="973667" cy="27432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4FAB73BC-B049-4115-A692-8D63A059BFB8}" type="slidenum">
              <a:rPr lang="he-IL" noProof="0" smtClean="0"/>
              <a:pPr/>
              <a:t>‹#›</a:t>
            </a:fld>
            <a:endParaRPr lang="he-IL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כותרת 9"/>
          <p:cNvSpPr>
            <a:spLocks noGrp="1"/>
          </p:cNvSpPr>
          <p:nvPr>
            <p:ph type="title"/>
          </p:nvPr>
        </p:nvSpPr>
        <p:spPr>
          <a:xfrm flipH="1">
            <a:off x="1447800" y="585216"/>
            <a:ext cx="9720072" cy="1499616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 smtClean="0"/>
              <a:t>לחץ כדי לערוך סגנון כותרת של תבנית בסיס</a:t>
            </a:r>
            <a:endParaRPr lang="he-IL" noProof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6412992" y="2179636"/>
            <a:ext cx="4754880" cy="822960"/>
          </a:xfrm>
        </p:spPr>
        <p:txBody>
          <a:bodyPr lIns="137160" rIns="137160" rtlCol="1" anchor="ctr">
            <a:normAutofit/>
          </a:bodyPr>
          <a:lstStyle>
            <a:lvl1pPr marL="0" indent="0" algn="r" rtl="1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 noProof="0" smtClean="0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 flipH="1">
            <a:off x="6412992" y="2967788"/>
            <a:ext cx="4754880" cy="3341572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he-IL" noProof="0" smtClean="0"/>
              <a:t>ערוך סגנונות טקסט של תבנית בסיס</a:t>
            </a:r>
          </a:p>
          <a:p>
            <a:pPr lvl="1" rtl="1"/>
            <a:r>
              <a:rPr lang="he-IL" noProof="0" smtClean="0"/>
              <a:t>רמה שניה</a:t>
            </a:r>
          </a:p>
          <a:p>
            <a:pPr lvl="2" rtl="1"/>
            <a:r>
              <a:rPr lang="he-IL" noProof="0" smtClean="0"/>
              <a:t>רמה שלישית</a:t>
            </a:r>
          </a:p>
          <a:p>
            <a:pPr lvl="3" rtl="1"/>
            <a:r>
              <a:rPr lang="he-IL" noProof="0" smtClean="0"/>
              <a:t>רמה רביעית</a:t>
            </a:r>
          </a:p>
          <a:p>
            <a:pPr lvl="4" rtl="1"/>
            <a:r>
              <a:rPr lang="he-IL" noProof="0" smtClean="0"/>
              <a:t>רמה חמישית</a:t>
            </a:r>
            <a:endParaRPr lang="he-IL" noProof="0"/>
          </a:p>
        </p:txBody>
      </p:sp>
      <p:sp>
        <p:nvSpPr>
          <p:cNvPr id="2" name="מציין מיקום טקסט 4">
            <a:extLst>
              <a:ext uri="{FF2B5EF4-FFF2-40B4-BE49-F238E27FC236}">
                <a16:creationId xmlns:a16="http://schemas.microsoft.com/office/drawing/2014/main" id="{2B158428-2340-46B8-B34F-B6C04ECA0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flipH="1">
            <a:off x="1451360" y="2170400"/>
            <a:ext cx="4754880" cy="822960"/>
          </a:xfrm>
        </p:spPr>
        <p:txBody>
          <a:bodyPr lIns="137160" rIns="137160" rtlCol="1" anchor="ctr">
            <a:normAutofit/>
          </a:bodyPr>
          <a:lstStyle>
            <a:lvl1pPr marL="0" indent="0" algn="r" rtl="1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 noProof="0" smtClean="0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 flipH="1">
            <a:off x="1446232" y="2967788"/>
            <a:ext cx="4754880" cy="3341572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he-IL" noProof="0" smtClean="0"/>
              <a:t>ערוך סגנונות טקסט של תבנית בסיס</a:t>
            </a:r>
          </a:p>
          <a:p>
            <a:pPr lvl="1" rtl="1"/>
            <a:r>
              <a:rPr lang="he-IL" noProof="0" smtClean="0"/>
              <a:t>רמה שניה</a:t>
            </a:r>
          </a:p>
          <a:p>
            <a:pPr lvl="2" rtl="1"/>
            <a:r>
              <a:rPr lang="he-IL" noProof="0" smtClean="0"/>
              <a:t>רמה שלישית</a:t>
            </a:r>
          </a:p>
          <a:p>
            <a:pPr lvl="3" rtl="1"/>
            <a:r>
              <a:rPr lang="he-IL" noProof="0" smtClean="0"/>
              <a:t>רמה רביעית</a:t>
            </a:r>
          </a:p>
          <a:p>
            <a:pPr lvl="4" rtl="1"/>
            <a:r>
              <a:rPr lang="he-IL" noProof="0" smtClean="0"/>
              <a:t>רמה חמישית</a:t>
            </a:r>
            <a:endParaRPr lang="he-IL" noProof="0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>
          <a:xfrm flipH="1">
            <a:off x="9013728" y="6470704"/>
            <a:ext cx="2154143" cy="27432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F53E1731-6014-4518-91DF-DD2EA33DFCFE}" type="datetime1">
              <a:rPr lang="he-IL" noProof="0" smtClean="0"/>
              <a:t>כ"ה/טבת/תשפ"ג</a:t>
            </a:fld>
            <a:endParaRPr lang="he-IL" noProof="0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>
          <a:xfrm flipH="1">
            <a:off x="1447609" y="6470704"/>
            <a:ext cx="5901459" cy="274320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dirty="0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>
          <a:xfrm flipH="1">
            <a:off x="381000" y="6470704"/>
            <a:ext cx="973667" cy="27432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4FAB73BC-B049-4115-A692-8D63A059BFB8}" type="slidenum">
              <a:rPr lang="he-IL" noProof="0" smtClean="0"/>
              <a:pPr/>
              <a:t>‹#›</a:t>
            </a:fld>
            <a:endParaRPr lang="he-IL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447800" y="585216"/>
            <a:ext cx="9720072" cy="1499616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 smtClean="0"/>
              <a:t>לחץ כדי לערוך סגנון כותרת של תבנית בסיס</a:t>
            </a:r>
            <a:endParaRPr lang="he-IL" noProof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 flipH="1">
            <a:off x="9013728" y="6470704"/>
            <a:ext cx="2154143" cy="27432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81E4626A-FCFF-4681-A933-9F4B0F4CF0BF}" type="datetime1">
              <a:rPr lang="he-IL" noProof="0" smtClean="0"/>
              <a:t>כ"ה/טבת/תשפ"ג</a:t>
            </a:fld>
            <a:endParaRPr lang="he-IL" noProof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 flipH="1">
            <a:off x="1447609" y="6470704"/>
            <a:ext cx="5901459" cy="274320"/>
          </a:xfrm>
        </p:spPr>
        <p:txBody>
          <a:bodyPr rtlCol="1"/>
          <a:lstStyle>
            <a:lvl1pPr algn="l" rtl="1">
              <a:defRPr/>
            </a:lvl1pPr>
          </a:lstStyle>
          <a:p>
            <a:endParaRPr lang="he-IL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 flipH="1">
            <a:off x="381000" y="6470704"/>
            <a:ext cx="973667" cy="27432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4FAB73BC-B049-4115-A692-8D63A059BFB8}" type="slidenum">
              <a:rPr lang="he-IL" noProof="0" smtClean="0"/>
              <a:pPr/>
              <a:t>‹#›</a:t>
            </a:fld>
            <a:endParaRPr lang="he-IL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>
          <a:xfrm flipH="1">
            <a:off x="9013728" y="6470704"/>
            <a:ext cx="2154143" cy="27432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2EAB6B8B-883E-424E-ADFA-26E073480727}" type="datetime1">
              <a:rPr lang="he-IL" noProof="0" smtClean="0"/>
              <a:t>כ"ה/טבת/תשפ"ג</a:t>
            </a:fld>
            <a:endParaRPr lang="he-IL" noProof="0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>
          <a:xfrm flipH="1">
            <a:off x="1447609" y="6470704"/>
            <a:ext cx="5901459" cy="274320"/>
          </a:xfrm>
        </p:spPr>
        <p:txBody>
          <a:bodyPr rtlCol="1"/>
          <a:lstStyle>
            <a:lvl1pPr algn="l" rtl="1">
              <a:defRPr/>
            </a:lvl1pPr>
          </a:lstStyle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 flipH="1">
            <a:off x="381000" y="6470704"/>
            <a:ext cx="973667" cy="27432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4FAB73BC-B049-4115-A692-8D63A059BFB8}" type="slidenum">
              <a:rPr lang="he-IL" noProof="0" smtClean="0"/>
              <a:pPr/>
              <a:t>‹#›</a:t>
            </a:fld>
            <a:endParaRPr lang="he-IL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כותרת 7"/>
          <p:cNvSpPr>
            <a:spLocks noGrp="1"/>
          </p:cNvSpPr>
          <p:nvPr>
            <p:ph type="title"/>
          </p:nvPr>
        </p:nvSpPr>
        <p:spPr>
          <a:xfrm flipH="1">
            <a:off x="6778752" y="471509"/>
            <a:ext cx="4389120" cy="1737360"/>
          </a:xfrm>
        </p:spPr>
        <p:txBody>
          <a:bodyPr rtlCol="1">
            <a:noAutofit/>
          </a:bodyPr>
          <a:lstStyle>
            <a:lvl1pPr algn="r" rtl="1">
              <a:lnSpc>
                <a:spcPct val="80000"/>
              </a:lnSpc>
              <a:defRPr sz="4000"/>
            </a:lvl1pPr>
          </a:lstStyle>
          <a:p>
            <a:pPr rtl="1"/>
            <a:r>
              <a:rPr lang="he-IL" noProof="0" smtClean="0"/>
              <a:t>לחץ כדי לערוך סגנון כותרת של תבנית בסיס</a:t>
            </a:r>
            <a:endParaRPr lang="he-IL" noProof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798576" y="822960"/>
            <a:ext cx="5678424" cy="5184648"/>
          </a:xfrm>
        </p:spPr>
        <p:txBody>
          <a:bodyPr rtlCol="1"/>
          <a:lstStyle>
            <a:lvl1pPr algn="r" rtl="1">
              <a:defRPr sz="2400"/>
            </a:lvl1pPr>
            <a:lvl2pPr algn="r" rtl="1">
              <a:defRPr sz="2000"/>
            </a:lvl2pPr>
            <a:lvl3pPr algn="r" rtl="1">
              <a:defRPr sz="1600"/>
            </a:lvl3pPr>
            <a:lvl4pPr algn="r" rtl="1">
              <a:defRPr sz="1600"/>
            </a:lvl4pPr>
            <a:lvl5pPr algn="r" rtl="1">
              <a:defRPr sz="1600"/>
            </a:lvl5pPr>
            <a:lvl6pPr algn="r" rtl="1">
              <a:defRPr sz="1600"/>
            </a:lvl6pPr>
            <a:lvl7pPr algn="r" rtl="1">
              <a:defRPr sz="1600"/>
            </a:lvl7pPr>
            <a:lvl8pPr algn="r" rtl="1">
              <a:defRPr sz="1600"/>
            </a:lvl8pPr>
            <a:lvl9pPr algn="r" rtl="1">
              <a:defRPr sz="1600"/>
            </a:lvl9pPr>
          </a:lstStyle>
          <a:p>
            <a:pPr lvl="0" rtl="1"/>
            <a:r>
              <a:rPr lang="he-IL" noProof="0" smtClean="0"/>
              <a:t>ערוך סגנונות טקסט של תבנית בסיס</a:t>
            </a:r>
          </a:p>
          <a:p>
            <a:pPr lvl="1" rtl="1"/>
            <a:r>
              <a:rPr lang="he-IL" noProof="0" smtClean="0"/>
              <a:t>רמה שניה</a:t>
            </a:r>
          </a:p>
          <a:p>
            <a:pPr lvl="2" rtl="1"/>
            <a:r>
              <a:rPr lang="he-IL" noProof="0" smtClean="0"/>
              <a:t>רמה שלישית</a:t>
            </a:r>
          </a:p>
          <a:p>
            <a:pPr lvl="3" rtl="1"/>
            <a:r>
              <a:rPr lang="he-IL" noProof="0" smtClean="0"/>
              <a:t>רמה רביעית</a:t>
            </a:r>
          </a:p>
          <a:p>
            <a:pPr lvl="4" rtl="1"/>
            <a:r>
              <a:rPr lang="he-IL" noProof="0" smtClean="0"/>
              <a:t>רמה חמישית</a:t>
            </a:r>
            <a:endParaRPr lang="he-IL" noProof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 flipH="1">
            <a:off x="6778752" y="2257506"/>
            <a:ext cx="4389120" cy="3762294"/>
          </a:xfrm>
        </p:spPr>
        <p:txBody>
          <a:bodyPr lIns="91440" rIns="91440" rtlCol="1">
            <a:normAutofit/>
          </a:bodyPr>
          <a:lstStyle>
            <a:lvl1pPr marL="0" indent="0" algn="r" rtl="1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 noProof="0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flipH="1">
            <a:off x="9013728" y="6470704"/>
            <a:ext cx="2154143" cy="27432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C9FEC221-D197-4F57-926A-4CDBB4BF5AD7}" type="datetime1">
              <a:rPr lang="he-IL" noProof="0" smtClean="0"/>
              <a:t>כ"ה/טבת/תשפ"ג</a:t>
            </a:fld>
            <a:endParaRPr lang="he-IL" noProof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flipH="1">
            <a:off x="1447609" y="6470704"/>
            <a:ext cx="5901459" cy="274320"/>
          </a:xfrm>
        </p:spPr>
        <p:txBody>
          <a:bodyPr rtlCol="1"/>
          <a:lstStyle>
            <a:lvl1pPr algn="l" rtl="1">
              <a:defRPr/>
            </a:lvl1pPr>
          </a:lstStyle>
          <a:p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381000" y="6470704"/>
            <a:ext cx="973667" cy="27432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4FAB73BC-B049-4115-A692-8D63A059BFB8}" type="slidenum">
              <a:rPr lang="he-IL" noProof="0" smtClean="0"/>
              <a:pPr/>
              <a:t>‹#›</a:t>
            </a:fld>
            <a:endParaRPr lang="he-IL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3962400" y="4960138"/>
            <a:ext cx="7772400" cy="1463040"/>
          </a:xfrm>
        </p:spPr>
        <p:txBody>
          <a:bodyPr rtlCol="1" anchor="ctr">
            <a:normAutofit/>
          </a:bodyPr>
          <a:lstStyle>
            <a:lvl1pPr algn="l" rtl="1">
              <a:defRPr sz="5000" spc="200" baseline="0"/>
            </a:lvl1pPr>
          </a:lstStyle>
          <a:p>
            <a:pPr rtl="1"/>
            <a:r>
              <a:rPr lang="he-IL" noProof="0" smtClean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של תמונה 2"/>
          <p:cNvSpPr>
            <a:spLocks noGrp="1" noChangeAspect="1"/>
          </p:cNvSpPr>
          <p:nvPr>
            <p:ph type="pic" idx="1"/>
          </p:nvPr>
        </p:nvSpPr>
        <p:spPr>
          <a:xfrm flipH="1">
            <a:off x="3048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1" anchor="t"/>
          <a:lstStyle>
            <a:lvl1pPr marL="0" indent="0" algn="r" rtl="1">
              <a:buNone/>
              <a:defRPr sz="3200"/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pPr rtl="1"/>
            <a:r>
              <a:rPr lang="he-IL" noProof="0" smtClean="0"/>
              <a:t>לחץ על הסמל כדי להוסיף תמונה</a:t>
            </a:r>
            <a:endParaRPr lang="he-IL" noProof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 flipH="1">
            <a:off x="381000" y="4960138"/>
            <a:ext cx="3200400" cy="1463040"/>
          </a:xfrm>
        </p:spPr>
        <p:txBody>
          <a:bodyPr lIns="91440" rIns="91440" rtlCol="1" anchor="ctr">
            <a:normAutofit/>
          </a:bodyPr>
          <a:lstStyle>
            <a:lvl1pPr marL="0" indent="0" algn="r" rtl="1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rtl="1"/>
            <a:r>
              <a:rPr lang="he-IL" noProof="0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flipH="1">
            <a:off x="9013728" y="6470704"/>
            <a:ext cx="2154143" cy="27432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D00436D3-41D8-4B1B-9EF5-7B0E471CF269}" type="datetime1">
              <a:rPr lang="he-IL" noProof="0" smtClean="0"/>
              <a:t>כ"ה/טבת/תשפ"ג</a:t>
            </a:fld>
            <a:endParaRPr lang="he-IL" noProof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flipH="1">
            <a:off x="1447609" y="6470704"/>
            <a:ext cx="5901459" cy="274320"/>
          </a:xfrm>
        </p:spPr>
        <p:txBody>
          <a:bodyPr rtlCol="1"/>
          <a:lstStyle>
            <a:lvl1pPr algn="l" rtl="1">
              <a:defRPr/>
            </a:lvl1pPr>
          </a:lstStyle>
          <a:p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381000" y="6470704"/>
            <a:ext cx="973667" cy="27432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867E5644-1E61-4311-A31E-84CB9C7AA8A9}" type="slidenum">
              <a:rPr lang="he-IL" noProof="0" smtClean="0"/>
              <a:pPr/>
              <a:t>‹#›</a:t>
            </a:fld>
            <a:endParaRPr lang="he-IL" noProof="0"/>
          </a:p>
        </p:txBody>
      </p:sp>
      <p:cxnSp>
        <p:nvCxnSpPr>
          <p:cNvPr id="8" name="מחבר ישר 7"/>
          <p:cNvCxnSpPr>
            <a:cxnSpLocks/>
          </p:cNvCxnSpPr>
          <p:nvPr/>
        </p:nvCxnSpPr>
        <p:spPr>
          <a:xfrm flipH="1" flipV="1">
            <a:off x="3805157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 flipH="1">
            <a:off x="1447800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1447799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1">
            <a:normAutofit/>
          </a:bodyPr>
          <a:lstStyle/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 flipH="1">
            <a:off x="9013728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E990EB88-C329-494B-8B0B-4F4C516259E7}" type="datetime1">
              <a:rPr lang="he-IL" noProof="0" smtClean="0"/>
              <a:t>כ"ה/טבת/תשפ"ג</a:t>
            </a:fld>
            <a:endParaRPr lang="he-IL" noProof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 flipH="1">
            <a:off x="1447609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 flipH="1">
            <a:off x="381000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4FAB73BC-B049-4115-A692-8D63A059BFB8}" type="slidenum">
              <a:rPr lang="he-IL" noProof="0" smtClean="0"/>
              <a:pPr/>
              <a:t>‹#›</a:t>
            </a:fld>
            <a:endParaRPr lang="he-IL" noProof="0"/>
          </a:p>
        </p:txBody>
      </p:sp>
      <p:cxnSp>
        <p:nvCxnSpPr>
          <p:cNvPr id="7" name="מחבר ישר 6"/>
          <p:cNvCxnSpPr>
            <a:cxnSpLocks/>
          </p:cNvCxnSpPr>
          <p:nvPr/>
        </p:nvCxnSpPr>
        <p:spPr>
          <a:xfrm flipH="1" flipV="1">
            <a:off x="11430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r" defTabSz="914400" rtl="1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91440" indent="-91440" algn="r" defTabSz="914400" rtl="1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265176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448056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594360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777240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914400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מלבן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ChangeAspect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 flipH="1"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מלבן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ChangeAspect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381000" y="3429000"/>
            <a:ext cx="7501651" cy="1090938"/>
          </a:xfrm>
        </p:spPr>
        <p:txBody>
          <a:bodyPr rtlCol="1" anchor="b">
            <a:noAutofit/>
          </a:bodyPr>
          <a:lstStyle/>
          <a:p>
            <a:pPr algn="r"/>
            <a:r>
              <a:rPr lang="en-US" sz="5400" dirty="0">
                <a:solidFill>
                  <a:srgbClr val="FFFFFF"/>
                </a:solidFill>
              </a:rPr>
              <a:t>Android </a:t>
            </a:r>
            <a:r>
              <a:rPr lang="en-US" sz="5400" dirty="0" smtClean="0">
                <a:solidFill>
                  <a:srgbClr val="FFFFFF"/>
                </a:solidFill>
              </a:rPr>
              <a:t>Attacks</a:t>
            </a:r>
            <a:endParaRPr lang="he-IL" sz="5400" dirty="0">
              <a:solidFill>
                <a:srgbClr val="FFFFFF"/>
              </a:solidFill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381001" y="4779313"/>
            <a:ext cx="7501650" cy="514816"/>
          </a:xfrm>
        </p:spPr>
        <p:txBody>
          <a:bodyPr rtlCol="1" anchor="t">
            <a:normAutofit fontScale="85000" lnSpcReduction="20000"/>
          </a:bodyPr>
          <a:lstStyle/>
          <a:p>
            <a:pPr algn="r" rtl="1"/>
            <a:r>
              <a:rPr lang="he-IL" dirty="0" smtClean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עמית ויצמן ורבקה בוסקילה</a:t>
            </a:r>
          </a:p>
          <a:p>
            <a:r>
              <a:rPr lang="en-US" dirty="0">
                <a:solidFill>
                  <a:srgbClr val="FFFFFF"/>
                </a:solidFill>
              </a:rPr>
              <a:t>https://github.com/amitwaizman/drebinFM</a:t>
            </a:r>
            <a:r>
              <a:rPr lang="he-IL" dirty="0" smtClean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he-IL" dirty="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3" name="מחבר ישר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ChangeAspect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50152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1277600" y="0"/>
            <a:ext cx="75764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400" dirty="0" smtClean="0"/>
              <a:t>בס"ד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087" t="58109" r="52444" b="-1"/>
          <a:stretch/>
        </p:blipFill>
        <p:spPr>
          <a:xfrm flipH="1">
            <a:off x="-54430" y="0"/>
            <a:ext cx="12246428" cy="6858000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125583" y="550382"/>
            <a:ext cx="9720072" cy="1499616"/>
          </a:xfrm>
        </p:spPr>
        <p:txBody>
          <a:bodyPr/>
          <a:lstStyle/>
          <a:p>
            <a:r>
              <a:rPr lang="he-IL" dirty="0" smtClean="0"/>
              <a:t>שלבי שיטת התקפה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2101377" y="2124892"/>
            <a:ext cx="9417449" cy="3870959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he-IL" sz="2400" dirty="0" smtClean="0"/>
              <a:t>שלב שלישי: </a:t>
            </a:r>
          </a:p>
          <a:p>
            <a:pPr marL="0" indent="0">
              <a:buNone/>
            </a:pPr>
            <a:r>
              <a:rPr lang="he-IL" sz="2400" dirty="0"/>
              <a:t>התייחסנו </a:t>
            </a:r>
            <a:r>
              <a:rPr lang="he-IL" sz="2400" dirty="0" smtClean="0"/>
              <a:t>לתיקיית ה</a:t>
            </a:r>
            <a:r>
              <a:rPr lang="en-US" sz="2400" dirty="0" smtClean="0"/>
              <a:t>smali </a:t>
            </a:r>
            <a:r>
              <a:rPr lang="he-IL" sz="2400" dirty="0" smtClean="0"/>
              <a:t> וראינו </a:t>
            </a:r>
            <a:r>
              <a:rPr lang="he-IL" sz="2400" dirty="0"/>
              <a:t>שרוב האפליקציות הטובות </a:t>
            </a:r>
            <a:r>
              <a:rPr lang="he-IL" sz="2400" dirty="0" smtClean="0"/>
              <a:t>ה </a:t>
            </a:r>
            <a:r>
              <a:rPr lang="he-IL" sz="2400" dirty="0"/>
              <a:t>מכילות את ספריות </a:t>
            </a:r>
            <a:r>
              <a:rPr lang="en-US" sz="2400" dirty="0" smtClean="0"/>
              <a:t>V4</a:t>
            </a:r>
          </a:p>
          <a:p>
            <a:pPr marL="0" indent="0">
              <a:buNone/>
            </a:pPr>
            <a:r>
              <a:rPr lang="en-US" sz="2400" dirty="0" smtClean="0"/>
              <a:t> V4 </a:t>
            </a:r>
            <a:r>
              <a:rPr lang="he-IL" sz="2400" dirty="0"/>
              <a:t>מכיל ספריות נוספות, והוספנו את </a:t>
            </a:r>
            <a:r>
              <a:rPr lang="he-IL" sz="2400" dirty="0" smtClean="0"/>
              <a:t>התיקייה </a:t>
            </a:r>
            <a:r>
              <a:rPr lang="he-IL" sz="2400" dirty="0"/>
              <a:t>הזו לשאר האפליקציות </a:t>
            </a:r>
            <a:r>
              <a:rPr lang="he-IL" sz="2400" dirty="0" smtClean="0"/>
              <a:t>הזדוניות:</a:t>
            </a:r>
          </a:p>
          <a:p>
            <a:pPr marL="0" indent="0">
              <a:buNone/>
            </a:pPr>
            <a:r>
              <a:rPr lang="en-US" sz="2400" dirty="0" smtClean="0"/>
              <a:t>android/support/v4</a:t>
            </a:r>
            <a:endParaRPr lang="he-IL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he-IL" sz="2400" dirty="0" smtClean="0"/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354567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087" t="58109" r="52444" b="-1"/>
          <a:stretch/>
        </p:blipFill>
        <p:spPr>
          <a:xfrm flipH="1">
            <a:off x="0" y="0"/>
            <a:ext cx="12246428" cy="6858000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שמירת פונקציונליות </a:t>
            </a:r>
            <a:r>
              <a:rPr lang="en-US" dirty="0" err="1" smtClean="0"/>
              <a:t>Droidbot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2037152" y="2458430"/>
            <a:ext cx="8172123" cy="3931920"/>
          </a:xfrm>
        </p:spPr>
        <p:txBody>
          <a:bodyPr/>
          <a:lstStyle/>
          <a:p>
            <a:pPr algn="ctr"/>
            <a:r>
              <a:rPr lang="he-IL" dirty="0" smtClean="0"/>
              <a:t>לאחר ביצוע השינויים באפליקציות הזדוניות הרצנו את ה</a:t>
            </a:r>
            <a:r>
              <a:rPr lang="en-US" dirty="0" err="1" smtClean="0"/>
              <a:t>droidbot</a:t>
            </a:r>
            <a:r>
              <a:rPr lang="he-IL" dirty="0" smtClean="0"/>
              <a:t> כדי להשוות בין האפליקציה לפני השינוי ולאחר השינוי ולבדוק שאכן הפונקציונליות נשמרה.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5397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תמונה 10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087" t="58109" r="52444" b="-1"/>
          <a:stretch/>
        </p:blipFill>
        <p:spPr>
          <a:xfrm flipH="1">
            <a:off x="0" y="0"/>
            <a:ext cx="12246428" cy="6858000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תוצאות</a:t>
            </a: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3"/>
          <a:srcRect t="3003" r="29091"/>
          <a:stretch/>
        </p:blipFill>
        <p:spPr>
          <a:xfrm>
            <a:off x="533825" y="1942011"/>
            <a:ext cx="3898838" cy="2138708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4"/>
          <a:srcRect t="5546" r="29238"/>
          <a:stretch/>
        </p:blipFill>
        <p:spPr>
          <a:xfrm>
            <a:off x="533825" y="4728754"/>
            <a:ext cx="3977215" cy="177259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441372" y="2528777"/>
            <a:ext cx="389273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BEFOR</a:t>
            </a:r>
            <a:endParaRPr lang="he-IL" b="1" dirty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41372" y="5015074"/>
            <a:ext cx="389273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AFTER</a:t>
            </a:r>
            <a:endParaRPr lang="he-IL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38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087" t="58109" r="52444" b="-1"/>
          <a:stretch/>
        </p:blipFill>
        <p:spPr>
          <a:xfrm flipH="1">
            <a:off x="-54430" y="0"/>
            <a:ext cx="12246428" cy="6858000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125583" y="550382"/>
            <a:ext cx="9720072" cy="1499616"/>
          </a:xfrm>
        </p:spPr>
        <p:txBody>
          <a:bodyPr/>
          <a:lstStyle/>
          <a:p>
            <a:r>
              <a:rPr lang="he-IL" dirty="0"/>
              <a:t>תוצאות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2136211" y="2600380"/>
            <a:ext cx="9417449" cy="38709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e-IL" sz="3200" dirty="0" smtClean="0"/>
              <a:t>ירידה של כ 25% באמינות המסווג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272770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087" t="58109" r="52444" b="-1"/>
          <a:stretch/>
        </p:blipFill>
        <p:spPr>
          <a:xfrm flipH="1">
            <a:off x="-54430" y="0"/>
            <a:ext cx="12246428" cy="6858000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-54430" y="2679192"/>
            <a:ext cx="9720072" cy="1499616"/>
          </a:xfrm>
        </p:spPr>
        <p:txBody>
          <a:bodyPr/>
          <a:lstStyle/>
          <a:p>
            <a:r>
              <a:rPr lang="he-IL" dirty="0" smtClean="0"/>
              <a:t>תודה על ההקשבה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3436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087" t="58109" r="52444" b="-1"/>
          <a:stretch/>
        </p:blipFill>
        <p:spPr>
          <a:xfrm flipH="1">
            <a:off x="-495734" y="-247130"/>
            <a:ext cx="12687732" cy="7105130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102111" y="531177"/>
            <a:ext cx="10065761" cy="1553655"/>
          </a:xfrm>
        </p:spPr>
        <p:txBody>
          <a:bodyPr/>
          <a:lstStyle/>
          <a:p>
            <a:r>
              <a:rPr lang="he-IL" dirty="0" smtClean="0"/>
              <a:t>שלבי עבודה</a:t>
            </a:r>
            <a:endParaRPr lang="he-IL" dirty="0"/>
          </a:p>
        </p:txBody>
      </p:sp>
      <p:sp>
        <p:nvSpPr>
          <p:cNvPr id="6" name="אליפסה 5"/>
          <p:cNvSpPr/>
          <p:nvPr/>
        </p:nvSpPr>
        <p:spPr>
          <a:xfrm>
            <a:off x="1598022" y="3317968"/>
            <a:ext cx="2155371" cy="20029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ביצוע</a:t>
            </a:r>
            <a:r>
              <a:rPr lang="he-IL" dirty="0" smtClean="0"/>
              <a:t> </a:t>
            </a:r>
            <a:endParaRPr lang="he-IL" dirty="0"/>
          </a:p>
        </p:txBody>
      </p:sp>
      <p:sp>
        <p:nvSpPr>
          <p:cNvPr id="7" name="אליפסה 6"/>
          <p:cNvSpPr/>
          <p:nvPr/>
        </p:nvSpPr>
        <p:spPr>
          <a:xfrm>
            <a:off x="4926874" y="3305435"/>
            <a:ext cx="2155371" cy="20029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גיבוש מודל התקפה</a:t>
            </a:r>
            <a:endParaRPr lang="he-IL" b="1" dirty="0"/>
          </a:p>
        </p:txBody>
      </p:sp>
      <p:sp>
        <p:nvSpPr>
          <p:cNvPr id="8" name="אליפסה 7"/>
          <p:cNvSpPr/>
          <p:nvPr/>
        </p:nvSpPr>
        <p:spPr>
          <a:xfrm>
            <a:off x="8255726" y="3317967"/>
            <a:ext cx="2155371" cy="20029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b="1" dirty="0" smtClean="0"/>
              <a:t>ניתוח הבעיה </a:t>
            </a:r>
            <a:endParaRPr lang="he-IL" sz="1600" b="1" dirty="0"/>
          </a:p>
        </p:txBody>
      </p:sp>
    </p:spTree>
    <p:extLst>
      <p:ext uri="{BB962C8B-B14F-4D97-AF65-F5344CB8AC3E}">
        <p14:creationId xmlns:p14="http://schemas.microsoft.com/office/powerpoint/2010/main" val="350199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087" t="58109" r="52444" b="-1"/>
          <a:stretch/>
        </p:blipFill>
        <p:spPr>
          <a:xfrm flipH="1">
            <a:off x="-54430" y="0"/>
            <a:ext cx="12246428" cy="6858000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125583" y="550382"/>
            <a:ext cx="9720072" cy="1499616"/>
          </a:xfrm>
        </p:spPr>
        <p:txBody>
          <a:bodyPr/>
          <a:lstStyle/>
          <a:p>
            <a:r>
              <a:rPr lang="he-IL" dirty="0" smtClean="0"/>
              <a:t>רקע על המסווג שלנו 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1750422" y="2438400"/>
            <a:ext cx="9417449" cy="38709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 algn="ctr">
              <a:buNone/>
            </a:pPr>
            <a:r>
              <a:rPr lang="he-IL" sz="2400" dirty="0" smtClean="0"/>
              <a:t>מסווג </a:t>
            </a:r>
            <a:r>
              <a:rPr lang="he-IL" sz="2400" dirty="0"/>
              <a:t>אמין לזיהוי תוכנות זדוניות באנדרואיד </a:t>
            </a:r>
            <a:r>
              <a:rPr lang="en-US" sz="2400" dirty="0" err="1" smtClean="0"/>
              <a:t>drebin</a:t>
            </a:r>
            <a:r>
              <a:rPr lang="he-IL" sz="2400" dirty="0" smtClean="0"/>
              <a:t> המתבסס על</a:t>
            </a:r>
          </a:p>
          <a:p>
            <a:pPr marL="0" indent="0" algn="ctr">
              <a:buNone/>
            </a:pPr>
            <a:r>
              <a:rPr lang="he-IL" sz="2400" dirty="0" smtClean="0"/>
              <a:t> ארכיטקטורה של </a:t>
            </a:r>
            <a:r>
              <a:rPr lang="en-US" sz="2400" dirty="0" smtClean="0"/>
              <a:t>FM</a:t>
            </a:r>
            <a:r>
              <a:rPr lang="he-IL" sz="2400" dirty="0" smtClean="0"/>
              <a:t> (</a:t>
            </a:r>
            <a:r>
              <a:rPr lang="en-US" sz="2400" dirty="0"/>
              <a:t>factorization machine</a:t>
            </a:r>
            <a:r>
              <a:rPr lang="he-IL" sz="2400" dirty="0" smtClean="0"/>
              <a:t>)</a:t>
            </a:r>
            <a:r>
              <a:rPr lang="he-IL" sz="2400" dirty="0"/>
              <a:t> </a:t>
            </a:r>
            <a:endParaRPr lang="he-IL" sz="2400" dirty="0" smtClean="0"/>
          </a:p>
          <a:p>
            <a:pPr marL="0" indent="0" algn="ctr">
              <a:buNone/>
            </a:pPr>
            <a:r>
              <a:rPr lang="he-IL" sz="2400" dirty="0" smtClean="0"/>
              <a:t>וחילוץ </a:t>
            </a:r>
            <a:r>
              <a:rPr lang="he-IL" sz="2400" dirty="0"/>
              <a:t>תכונות אפליקציית אנדרואיד מקובצי מניפסט וקוד מקור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v"/>
            </a:pPr>
            <a:endParaRPr lang="he-IL" sz="2400" dirty="0" smtClean="0"/>
          </a:p>
          <a:p>
            <a:pPr marL="0" indent="0" algn="ctr">
              <a:buClr>
                <a:schemeClr val="tx1"/>
              </a:buClr>
              <a:buNone/>
            </a:pP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407298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087" t="58109" r="52444" b="-1"/>
          <a:stretch/>
        </p:blipFill>
        <p:spPr>
          <a:xfrm flipH="1">
            <a:off x="-495734" y="-247130"/>
            <a:ext cx="12687732" cy="7105130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פיצ'רים מרכזים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740228" y="2307770"/>
            <a:ext cx="10427643" cy="4001589"/>
          </a:xfrm>
        </p:spPr>
        <p:txBody>
          <a:bodyPr>
            <a:normAutofit/>
          </a:bodyPr>
          <a:lstStyle/>
          <a:p>
            <a:pPr algn="ctr"/>
            <a:r>
              <a:rPr lang="he-IL" sz="2400" dirty="0" smtClean="0"/>
              <a:t>ישנם 7 סוגי פיצ'רים מרכזים </a:t>
            </a:r>
            <a:r>
              <a:rPr lang="he-IL" sz="2400" dirty="0"/>
              <a:t>מקוד המקור ומקובץ </a:t>
            </a:r>
            <a:r>
              <a:rPr lang="he-IL" sz="2400" dirty="0" smtClean="0"/>
              <a:t>המניפסט:</a:t>
            </a:r>
          </a:p>
          <a:p>
            <a:pPr algn="ctr"/>
            <a:r>
              <a:rPr lang="he-IL" sz="2400" dirty="0" smtClean="0"/>
              <a:t>מתוכם </a:t>
            </a:r>
            <a:r>
              <a:rPr lang="he-IL" sz="2400" dirty="0"/>
              <a:t>ארבעה סוגים מופקים מקובץ המניפסט של אפליקציה ושלושה </a:t>
            </a:r>
            <a:r>
              <a:rPr lang="he-IL" sz="2400" dirty="0" smtClean="0"/>
              <a:t>סוגי</a:t>
            </a:r>
          </a:p>
          <a:p>
            <a:pPr algn="ctr"/>
            <a:r>
              <a:rPr lang="he-IL" sz="2400" dirty="0" smtClean="0"/>
              <a:t> </a:t>
            </a:r>
            <a:r>
              <a:rPr lang="he-IL" sz="2400" dirty="0"/>
              <a:t>פיצ'רים נוספים מקוד המקור של </a:t>
            </a:r>
            <a:r>
              <a:rPr lang="he-IL" sz="2400" dirty="0" smtClean="0"/>
              <a:t>האפליקציה.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6820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087" t="58109" r="52444" b="-1"/>
          <a:stretch/>
        </p:blipFill>
        <p:spPr>
          <a:xfrm flipH="1">
            <a:off x="-495734" y="-247130"/>
            <a:ext cx="12687732" cy="7105130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פיצ'רים מרכזים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731520" y="1976846"/>
            <a:ext cx="10436352" cy="4332514"/>
          </a:xfrm>
        </p:spPr>
        <p:txBody>
          <a:bodyPr>
            <a:noAutofit/>
          </a:bodyPr>
          <a:lstStyle/>
          <a:p>
            <a:pPr marL="617220" indent="0">
              <a:lnSpc>
                <a:spcPct val="115000"/>
              </a:lnSpc>
              <a:spcAft>
                <a:spcPts val="0"/>
              </a:spcAft>
              <a:buNone/>
              <a:tabLst>
                <a:tab pos="411480" algn="l"/>
                <a:tab pos="1426210" algn="l"/>
              </a:tabLst>
            </a:pPr>
            <a:r>
              <a:rPr lang="en-US" sz="2000" b="1" dirty="0"/>
              <a:t>features from manifest file</a:t>
            </a:r>
          </a:p>
          <a:p>
            <a:pPr marL="902970" indent="-285750">
              <a:lnSpc>
                <a:spcPct val="115000"/>
              </a:lnSpc>
              <a:spcAft>
                <a:spcPts val="0"/>
              </a:spcAft>
              <a:buFont typeface="Courier New" panose="02070309020205020404" pitchFamily="49" charset="0"/>
              <a:buChar char="o"/>
              <a:tabLst>
                <a:tab pos="411480" algn="l"/>
                <a:tab pos="1426210" algn="l"/>
              </a:tabLst>
            </a:pPr>
            <a:r>
              <a:rPr lang="en-US" sz="2000" dirty="0"/>
              <a:t> </a:t>
            </a:r>
            <a:r>
              <a:rPr lang="en-US" sz="2000" dirty="0" smtClean="0"/>
              <a:t>App components</a:t>
            </a:r>
            <a:endParaRPr lang="en-US" sz="2000" dirty="0"/>
          </a:p>
          <a:p>
            <a:pPr marL="902970" indent="-285750">
              <a:lnSpc>
                <a:spcPct val="115000"/>
              </a:lnSpc>
              <a:spcAft>
                <a:spcPts val="0"/>
              </a:spcAft>
              <a:buFont typeface="Courier New" panose="02070309020205020404" pitchFamily="49" charset="0"/>
              <a:buChar char="o"/>
              <a:tabLst>
                <a:tab pos="411480" algn="l"/>
                <a:tab pos="1426210" algn="l"/>
              </a:tabLst>
            </a:pPr>
            <a:r>
              <a:rPr lang="en-US" sz="2000" dirty="0" smtClean="0"/>
              <a:t>Hardware features</a:t>
            </a:r>
          </a:p>
          <a:p>
            <a:pPr marL="902970" indent="-285750">
              <a:lnSpc>
                <a:spcPct val="115000"/>
              </a:lnSpc>
              <a:spcAft>
                <a:spcPts val="0"/>
              </a:spcAft>
              <a:buFont typeface="Courier New" panose="02070309020205020404" pitchFamily="49" charset="0"/>
              <a:buChar char="o"/>
              <a:tabLst>
                <a:tab pos="411480" algn="l"/>
                <a:tab pos="1426210" algn="l"/>
              </a:tabLst>
            </a:pPr>
            <a:r>
              <a:rPr lang="en-US" sz="2000" dirty="0" smtClean="0"/>
              <a:t> </a:t>
            </a:r>
            <a:r>
              <a:rPr lang="en-US" sz="2000" dirty="0"/>
              <a:t>Permissions</a:t>
            </a:r>
          </a:p>
          <a:p>
            <a:pPr marL="902970" indent="-285750">
              <a:lnSpc>
                <a:spcPct val="115000"/>
              </a:lnSpc>
              <a:spcAft>
                <a:spcPts val="0"/>
              </a:spcAft>
              <a:buFont typeface="Courier New" panose="02070309020205020404" pitchFamily="49" charset="0"/>
              <a:buChar char="o"/>
              <a:tabLst>
                <a:tab pos="411480" algn="l"/>
                <a:tab pos="1426210" algn="l"/>
              </a:tabLst>
            </a:pPr>
            <a:r>
              <a:rPr lang="en-US" sz="2000" dirty="0" smtClean="0"/>
              <a:t>Intent filter</a:t>
            </a:r>
            <a:r>
              <a:rPr lang="he-IL" sz="2000" dirty="0"/>
              <a:t> </a:t>
            </a:r>
            <a:endParaRPr lang="en-US" sz="2000" dirty="0"/>
          </a:p>
          <a:p>
            <a:pPr marL="617220" indent="0">
              <a:lnSpc>
                <a:spcPct val="115000"/>
              </a:lnSpc>
              <a:spcAft>
                <a:spcPts val="0"/>
              </a:spcAft>
              <a:buNone/>
              <a:tabLst>
                <a:tab pos="411480" algn="l"/>
                <a:tab pos="1426210" algn="l"/>
              </a:tabLst>
            </a:pPr>
            <a:r>
              <a:rPr lang="en-US" sz="2000" b="1" dirty="0"/>
              <a:t>features from </a:t>
            </a:r>
            <a:r>
              <a:rPr lang="en-US" sz="2000" b="1" dirty="0" smtClean="0"/>
              <a:t>source code</a:t>
            </a:r>
            <a:endParaRPr lang="en-US" sz="2000" b="1" dirty="0"/>
          </a:p>
          <a:p>
            <a:pPr marL="902970" indent="-285750">
              <a:lnSpc>
                <a:spcPct val="115000"/>
              </a:lnSpc>
              <a:spcAft>
                <a:spcPts val="0"/>
              </a:spcAft>
              <a:buFont typeface="Courier New" panose="02070309020205020404" pitchFamily="49" charset="0"/>
              <a:buChar char="o"/>
              <a:tabLst>
                <a:tab pos="411480" algn="l"/>
                <a:tab pos="1426210" algn="l"/>
              </a:tabLst>
            </a:pPr>
            <a:r>
              <a:rPr lang="en-US" sz="2000" dirty="0" smtClean="0"/>
              <a:t>Restricted </a:t>
            </a:r>
            <a:r>
              <a:rPr lang="en-US" sz="2000" dirty="0"/>
              <a:t>APIs</a:t>
            </a:r>
          </a:p>
          <a:p>
            <a:pPr marL="902970" indent="-285750">
              <a:lnSpc>
                <a:spcPct val="115000"/>
              </a:lnSpc>
              <a:spcAft>
                <a:spcPts val="0"/>
              </a:spcAft>
              <a:buFont typeface="Courier New" panose="02070309020205020404" pitchFamily="49" charset="0"/>
              <a:buChar char="o"/>
              <a:tabLst>
                <a:tab pos="411480" algn="l"/>
                <a:tab pos="1426210" algn="l"/>
              </a:tabLst>
            </a:pPr>
            <a:r>
              <a:rPr lang="en-US" sz="2000" dirty="0" smtClean="0"/>
              <a:t>Suspicious APIs</a:t>
            </a:r>
            <a:endParaRPr lang="en-US" sz="2000" dirty="0"/>
          </a:p>
          <a:p>
            <a:pPr marL="902970" indent="-285750">
              <a:lnSpc>
                <a:spcPct val="115000"/>
              </a:lnSpc>
              <a:spcAft>
                <a:spcPts val="800"/>
              </a:spcAft>
              <a:buFont typeface="Courier New" panose="02070309020205020404" pitchFamily="49" charset="0"/>
              <a:buChar char="o"/>
              <a:tabLst>
                <a:tab pos="411480" algn="l"/>
                <a:tab pos="1426210" algn="l"/>
              </a:tabLst>
            </a:pPr>
            <a:r>
              <a:rPr lang="en-US" sz="2000" dirty="0"/>
              <a:t>Used </a:t>
            </a:r>
            <a:r>
              <a:rPr lang="en-US" sz="2000" dirty="0" smtClean="0"/>
              <a:t>permissions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7114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087" t="58109" r="52444" b="-1"/>
          <a:stretch/>
        </p:blipFill>
        <p:spPr>
          <a:xfrm flipH="1">
            <a:off x="-54430" y="0"/>
            <a:ext cx="12246428" cy="6858000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125583" y="550382"/>
            <a:ext cx="9720072" cy="1499616"/>
          </a:xfrm>
        </p:spPr>
        <p:txBody>
          <a:bodyPr/>
          <a:lstStyle/>
          <a:p>
            <a:r>
              <a:rPr lang="he-IL" dirty="0" smtClean="0"/>
              <a:t>מטרה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2101377" y="1837509"/>
            <a:ext cx="9417449" cy="3870959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endParaRPr lang="en-US" sz="24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he-IL" sz="2400" dirty="0" smtClean="0"/>
              <a:t>הורדת אמינות המסווג ע"י סיווג אפליקציות זדוניות לטובות</a:t>
            </a:r>
          </a:p>
          <a:p>
            <a:pPr marL="0" indent="0">
              <a:buNone/>
            </a:pPr>
            <a:endParaRPr lang="he-IL" sz="24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he-IL" sz="2400" dirty="0" smtClean="0"/>
              <a:t> שמירה על פונקציונליות האפליקציה לאחר שינוי </a:t>
            </a:r>
          </a:p>
          <a:p>
            <a:pPr marL="0" indent="0">
              <a:buNone/>
            </a:pPr>
            <a:endParaRPr lang="en-US" sz="2400" dirty="0" smtClean="0"/>
          </a:p>
          <a:p>
            <a:pPr>
              <a:buFont typeface="Courier New" panose="02070309020205020404" pitchFamily="49" charset="0"/>
              <a:buChar char="o"/>
            </a:pPr>
            <a:endParaRPr lang="he-IL" sz="2400" dirty="0" smtClean="0"/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364814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087" t="58109" r="52444" b="-1"/>
          <a:stretch/>
        </p:blipFill>
        <p:spPr>
          <a:xfrm flipH="1">
            <a:off x="-54430" y="0"/>
            <a:ext cx="12246428" cy="6858000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125583" y="550382"/>
            <a:ext cx="9720072" cy="1499616"/>
          </a:xfrm>
        </p:spPr>
        <p:txBody>
          <a:bodyPr/>
          <a:lstStyle/>
          <a:p>
            <a:r>
              <a:rPr lang="he-IL" dirty="0" smtClean="0"/>
              <a:t>שלבי שיטת התקפה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2101377" y="1837509"/>
            <a:ext cx="9417449" cy="3870959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endParaRPr lang="en-US" sz="24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he-IL" sz="2400" dirty="0" smtClean="0"/>
              <a:t>שלב ראשון: </a:t>
            </a:r>
          </a:p>
          <a:p>
            <a:pPr marL="0" indent="0">
              <a:buNone/>
            </a:pPr>
            <a:r>
              <a:rPr lang="he-IL" sz="2400" dirty="0" smtClean="0"/>
              <a:t>חלוקת </a:t>
            </a:r>
            <a:r>
              <a:rPr lang="he-IL" sz="2400" dirty="0" err="1" smtClean="0"/>
              <a:t>הדטה</a:t>
            </a:r>
            <a:r>
              <a:rPr lang="he-IL" sz="2400" dirty="0" smtClean="0"/>
              <a:t> ל</a:t>
            </a:r>
            <a:r>
              <a:rPr lang="en-US" sz="2400" dirty="0" smtClean="0"/>
              <a:t>train </a:t>
            </a:r>
            <a:r>
              <a:rPr lang="he-IL" sz="2400" dirty="0" smtClean="0"/>
              <a:t> ו</a:t>
            </a:r>
            <a:r>
              <a:rPr lang="en-US" sz="2400" dirty="0" smtClean="0"/>
              <a:t>test </a:t>
            </a:r>
          </a:p>
          <a:p>
            <a:pPr marL="0" indent="0">
              <a:buNone/>
            </a:pPr>
            <a:r>
              <a:rPr lang="he-IL" sz="2400" dirty="0" smtClean="0"/>
              <a:t>ניתוח האפליקציות הטובות </a:t>
            </a:r>
            <a:r>
              <a:rPr lang="he-IL" sz="2400" dirty="0"/>
              <a:t>בצורה רנדומלית </a:t>
            </a:r>
            <a:r>
              <a:rPr lang="he-IL" sz="2400" dirty="0" smtClean="0"/>
              <a:t> מתוך ה</a:t>
            </a:r>
            <a:r>
              <a:rPr lang="en-US" sz="2400" dirty="0" smtClean="0"/>
              <a:t>test</a:t>
            </a:r>
            <a:r>
              <a:rPr lang="he-IL" sz="2400" dirty="0" smtClean="0"/>
              <a:t> ומציאת מאפיינים משותפים במבנה האפליקציה</a:t>
            </a:r>
          </a:p>
          <a:p>
            <a:pPr marL="0" indent="0">
              <a:buNone/>
            </a:pPr>
            <a:endParaRPr lang="he-IL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>
              <a:buFont typeface="Courier New" panose="02070309020205020404" pitchFamily="49" charset="0"/>
              <a:buChar char="o"/>
            </a:pPr>
            <a:endParaRPr lang="he-IL" sz="2400" dirty="0" smtClean="0"/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405852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087" t="58109" r="52444" b="-1"/>
          <a:stretch/>
        </p:blipFill>
        <p:spPr>
          <a:xfrm flipH="1">
            <a:off x="-54430" y="0"/>
            <a:ext cx="12246428" cy="6858000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125583" y="550382"/>
            <a:ext cx="9720072" cy="1499616"/>
          </a:xfrm>
        </p:spPr>
        <p:txBody>
          <a:bodyPr/>
          <a:lstStyle/>
          <a:p>
            <a:r>
              <a:rPr lang="he-IL" dirty="0" smtClean="0"/>
              <a:t>שלבי שיטת התקפה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2101377" y="1715589"/>
            <a:ext cx="9417449" cy="3870959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he-IL" sz="2400" dirty="0" smtClean="0"/>
              <a:t>שלב שני: </a:t>
            </a:r>
          </a:p>
          <a:p>
            <a:pPr marL="0" indent="0">
              <a:buNone/>
            </a:pPr>
            <a:r>
              <a:rPr lang="he-IL" sz="2400" dirty="0" smtClean="0"/>
              <a:t>בדיקת המסווג – שליחת האפליקציות הטובות למסווג על מנת לבדוק שהוא אכן מסווג אותן כטובות.</a:t>
            </a:r>
            <a:endParaRPr lang="he-IL" sz="2400" dirty="0"/>
          </a:p>
          <a:p>
            <a:pPr marL="0" indent="0">
              <a:buNone/>
            </a:pPr>
            <a:r>
              <a:rPr lang="he-IL" sz="2400" dirty="0"/>
              <a:t>בדקנו את המבנה </a:t>
            </a:r>
            <a:r>
              <a:rPr lang="he-IL" sz="2400" dirty="0" smtClean="0"/>
              <a:t>שלהן וכיצד </a:t>
            </a:r>
            <a:r>
              <a:rPr lang="he-IL" sz="2400" dirty="0"/>
              <a:t>אנחנו יכולים להשתמש במבנה הזה כדי להתחמק מהמסווג </a:t>
            </a:r>
            <a:r>
              <a:rPr lang="he-IL" sz="2400" dirty="0" smtClean="0"/>
              <a:t>באפליקציות הזדוניות ע"י הוספת רעש מהסוג הנ"ל.</a:t>
            </a:r>
            <a:endParaRPr lang="he-IL" sz="2400" dirty="0"/>
          </a:p>
          <a:p>
            <a:pPr marL="0" indent="0">
              <a:buNone/>
            </a:pPr>
            <a:r>
              <a:rPr lang="he-IL" sz="2400" dirty="0" smtClean="0"/>
              <a:t>שינוי בקובץ </a:t>
            </a:r>
            <a:r>
              <a:rPr lang="he-IL" sz="2400" dirty="0"/>
              <a:t>המניפסט </a:t>
            </a:r>
            <a:r>
              <a:rPr lang="he-IL" sz="2400" dirty="0" smtClean="0"/>
              <a:t>:</a:t>
            </a:r>
          </a:p>
          <a:p>
            <a:pPr marL="0" indent="0">
              <a:buNone/>
            </a:pPr>
            <a:r>
              <a:rPr lang="he-IL" sz="2400" dirty="0" smtClean="0"/>
              <a:t>הסתכלנו </a:t>
            </a:r>
            <a:r>
              <a:rPr lang="he-IL" sz="2400" dirty="0"/>
              <a:t>באקראי בכמה אפליקציות טובות </a:t>
            </a:r>
            <a:r>
              <a:rPr lang="he-IL" sz="2400" dirty="0" smtClean="0"/>
              <a:t>ומצאנו כמה דברים משותפים</a:t>
            </a:r>
            <a:endParaRPr lang="he-IL" sz="2400" dirty="0"/>
          </a:p>
          <a:p>
            <a:pPr>
              <a:buFont typeface="Courier New" panose="02070309020205020404" pitchFamily="49" charset="0"/>
              <a:buChar char="o"/>
            </a:pPr>
            <a:endParaRPr lang="he-IL" sz="2400" dirty="0" smtClean="0"/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75956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087" t="58109" r="52444" b="-1"/>
          <a:stretch/>
        </p:blipFill>
        <p:spPr>
          <a:xfrm flipH="1">
            <a:off x="-54430" y="0"/>
            <a:ext cx="12246428" cy="6858000"/>
          </a:xfrm>
          <a:prstGeom prst="rect">
            <a:avLst/>
          </a:prstGeom>
        </p:spPr>
      </p:pic>
      <p:pic>
        <p:nvPicPr>
          <p:cNvPr id="4" name="תמונה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486" y="3659914"/>
            <a:ext cx="10364646" cy="1924319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9966" y="2721429"/>
            <a:ext cx="10197166" cy="35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77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אינטגרל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267_TF22378848.potx" id="{B0A60017-85C0-467A-8B71-78DB18FF92E3}" vid="{74B32BAA-32CA-4AA6-BB36-5EE51601DE2E}"/>
    </a:ext>
  </a:extLst>
</a:theme>
</file>

<file path=ppt/theme/theme2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www.w3.org/XML/1998/namespace"/>
    <ds:schemaRef ds:uri="16c05727-aa75-4e4a-9b5f-8a80a1165891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purl.org/dc/elements/1.1/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עיצוב כולל</Template>
  <TotalTime>0</TotalTime>
  <Words>274</Words>
  <Application>Microsoft Office PowerPoint</Application>
  <PresentationFormat>מסך רחב</PresentationFormat>
  <Paragraphs>63</Paragraphs>
  <Slides>14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14</vt:i4>
      </vt:variant>
    </vt:vector>
  </HeadingPairs>
  <TitlesOfParts>
    <vt:vector size="21" baseType="lpstr">
      <vt:lpstr>Courier New</vt:lpstr>
      <vt:lpstr>Levenim MT</vt:lpstr>
      <vt:lpstr>Tahoma</vt:lpstr>
      <vt:lpstr>Tw Cen MT</vt:lpstr>
      <vt:lpstr>Wingdings</vt:lpstr>
      <vt:lpstr>Wingdings 3</vt:lpstr>
      <vt:lpstr>אינטגרל</vt:lpstr>
      <vt:lpstr>Android Attacks</vt:lpstr>
      <vt:lpstr>שלבי עבודה</vt:lpstr>
      <vt:lpstr>רקע על המסווג שלנו </vt:lpstr>
      <vt:lpstr>פיצ'רים מרכזים</vt:lpstr>
      <vt:lpstr>פיצ'רים מרכזים</vt:lpstr>
      <vt:lpstr>מטרה</vt:lpstr>
      <vt:lpstr>שלבי שיטת התקפה</vt:lpstr>
      <vt:lpstr>שלבי שיטת התקפה</vt:lpstr>
      <vt:lpstr>מצגת של PowerPoint‏</vt:lpstr>
      <vt:lpstr>שלבי שיטת התקפה</vt:lpstr>
      <vt:lpstr>שמירת פונקציונליות Droidbot</vt:lpstr>
      <vt:lpstr>תוצאות</vt:lpstr>
      <vt:lpstr>תוצאות</vt:lpstr>
      <vt:lpstr>תודה על ההקשבה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2023-01-17T14:36:17Z</dcterms:created>
  <dcterms:modified xsi:type="dcterms:W3CDTF">2023-01-18T16:24:45Z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