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9419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NAME-Parth Dubey</a:t>
            </a:r>
          </a:p>
          <a:p>
            <a:pPr algn="r"/>
            <a:r>
              <a:rPr lang="en-US" dirty="0" smtClean="0"/>
              <a:t>Employee id-189105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4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Function can be used to control a thread in blocked state</a:t>
            </a:r>
          </a:p>
          <a:p>
            <a:pPr lvl="1"/>
            <a:r>
              <a:rPr lang="en-US" dirty="0" smtClean="0"/>
              <a:t>Sleep()</a:t>
            </a:r>
          </a:p>
          <a:p>
            <a:pPr lvl="1"/>
            <a:r>
              <a:rPr lang="en-US" dirty="0" smtClean="0"/>
              <a:t>Join()</a:t>
            </a:r>
          </a:p>
          <a:p>
            <a:r>
              <a:rPr lang="en-US" dirty="0" smtClean="0"/>
              <a:t>Sleep()- it is used to put a thread to sleep for a specific time.</a:t>
            </a:r>
          </a:p>
          <a:p>
            <a:r>
              <a:rPr lang="en-US" dirty="0" smtClean="0"/>
              <a:t>Join()- it is used to put the current thread in blocked state until the thread on which it is blocked is dead.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6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we want only one thread should access the resource at a time in parallel environment we use synchronization .</a:t>
            </a:r>
          </a:p>
          <a:p>
            <a:r>
              <a:rPr lang="en-US" dirty="0"/>
              <a:t>It is used to </a:t>
            </a:r>
            <a:r>
              <a:rPr lang="en-US" b="1" dirty="0"/>
              <a:t>prevent thread interference and to avoid consistency problem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this is not used and two threads are sharing the same resource a deadlock situation arises.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543" y="1455738"/>
            <a:ext cx="6302458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106" y="5740400"/>
            <a:ext cx="876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Rahul Dravid- Neither he scores runs nor he gets out this is deadlock situation.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4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12" y="1722528"/>
            <a:ext cx="5259555" cy="3560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5600700"/>
            <a:ext cx="1079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 wants object2 which is blocked by thread 2 and thread2 wants object1 but it is locked</a:t>
            </a:r>
          </a:p>
          <a:p>
            <a:r>
              <a:rPr lang="en-US" dirty="0" smtClean="0"/>
              <a:t> by thread1 so the process will never get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9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4487" y="2967335"/>
            <a:ext cx="3583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5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75655" y="5018680"/>
            <a:ext cx="8825658" cy="861420"/>
          </a:xfrm>
        </p:spPr>
        <p:txBody>
          <a:bodyPr/>
          <a:lstStyle/>
          <a:p>
            <a:pPr algn="ctr"/>
            <a:r>
              <a:rPr lang="en-US" b="1" dirty="0" smtClean="0"/>
              <a:t>A multi tasking lady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33800" y="642938"/>
            <a:ext cx="4254500" cy="4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8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Multi tasking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12" y="2052918"/>
            <a:ext cx="10733088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the ability of the system to perform more than one task simultaneously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Types of multitasking </a:t>
            </a:r>
          </a:p>
          <a:p>
            <a:pPr marL="1257300" lvl="2" indent="-457200">
              <a:buFont typeface="Wingdings" panose="05000000000000000000" pitchFamily="2" charset="2"/>
              <a:buChar char="v"/>
            </a:pPr>
            <a:r>
              <a:rPr lang="en-US" dirty="0" smtClean="0"/>
              <a:t>Process based multi tasking</a:t>
            </a:r>
          </a:p>
          <a:p>
            <a:pPr marL="1257300" lvl="2" indent="-457200">
              <a:buFont typeface="Wingdings" panose="05000000000000000000" pitchFamily="2" charset="2"/>
              <a:buChar char="v"/>
            </a:pPr>
            <a:r>
              <a:rPr lang="en-US" dirty="0" smtClean="0"/>
              <a:t>Thread Based Multitasking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Process is program under execution. For example- Running FIFA on your system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25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1" y="452718"/>
            <a:ext cx="11279189" cy="1400530"/>
          </a:xfrm>
        </p:spPr>
        <p:txBody>
          <a:bodyPr/>
          <a:lstStyle/>
          <a:p>
            <a:r>
              <a:rPr lang="en-US" dirty="0" smtClean="0"/>
              <a:t>Process and Process Based 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052918"/>
            <a:ext cx="10098088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Copying a piece of text from Word to PowerPoint while listening music on YouTube.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Process involved-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Power point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Word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Chrome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ability of the system to perform all the above tasks simultaneously is process based multitasking </a:t>
            </a:r>
          </a:p>
        </p:txBody>
      </p:sp>
    </p:spTree>
    <p:extLst>
      <p:ext uri="{BB962C8B-B14F-4D97-AF65-F5344CB8AC3E}">
        <p14:creationId xmlns:p14="http://schemas.microsoft.com/office/powerpoint/2010/main" val="275273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and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06" y="1326848"/>
            <a:ext cx="10821988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Multithreading is technique used to perform multiple task in a given process simultaneously.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 example –Typing text in word while text is getting checked for typing errors.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below pictures shows the multiple process taking place while multiple threads are running in a process.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57" y="4463126"/>
            <a:ext cx="2914286" cy="1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502157"/>
            <a:ext cx="5998943" cy="118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05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As multiple threads exist in a single process the data can easily be share between the threads unlike process.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Context switching is easy and inexpensive in case of threads in comparison to  objects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(Note)Context switching involves </a:t>
            </a:r>
            <a:r>
              <a:rPr lang="en-US" dirty="0"/>
              <a:t>storing the </a:t>
            </a:r>
            <a:r>
              <a:rPr lang="en-US" b="1" dirty="0"/>
              <a:t>context</a:t>
            </a:r>
            <a:r>
              <a:rPr lang="en-US" dirty="0"/>
              <a:t> or state of a process so that it can be reloaded when required and execution can be resumed from the same point as earlier.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To use a thread there are two methods</a:t>
            </a:r>
          </a:p>
          <a:p>
            <a:pPr lvl="1" algn="just"/>
            <a:r>
              <a:rPr lang="en-US" dirty="0" smtClean="0"/>
              <a:t>Extending java.lang.Thread class</a:t>
            </a:r>
          </a:p>
          <a:p>
            <a:pPr lvl="1" algn="just"/>
            <a:r>
              <a:rPr lang="en-US" dirty="0" smtClean="0"/>
              <a:t>Implementing Runnable interface</a:t>
            </a:r>
          </a:p>
          <a:p>
            <a:pPr algn="just"/>
            <a:r>
              <a:rPr lang="en-US" dirty="0" smtClean="0"/>
              <a:t>Extending Thread class</a:t>
            </a:r>
          </a:p>
          <a:p>
            <a:pPr lvl="1" algn="just"/>
            <a:r>
              <a:rPr lang="en-US" dirty="0" smtClean="0"/>
              <a:t>Create  an object of the class that extends thread</a:t>
            </a:r>
          </a:p>
          <a:p>
            <a:pPr lvl="1" algn="just"/>
            <a:r>
              <a:rPr lang="en-US" dirty="0" smtClean="0"/>
              <a:t>To start a thread use .start() function</a:t>
            </a:r>
          </a:p>
          <a:p>
            <a:pPr algn="just"/>
            <a:r>
              <a:rPr lang="en-US" dirty="0" smtClean="0"/>
              <a:t>Implementing Runnable interface</a:t>
            </a:r>
          </a:p>
          <a:p>
            <a:pPr lvl="1" algn="just"/>
            <a:r>
              <a:rPr lang="en-US" dirty="0" smtClean="0"/>
              <a:t>Create the object of the class implementing Runnable</a:t>
            </a:r>
          </a:p>
          <a:p>
            <a:pPr lvl="1" algn="just"/>
            <a:r>
              <a:rPr lang="en-US" dirty="0" smtClean="0"/>
              <a:t>Create the object of thread class and pass the above </a:t>
            </a:r>
          </a:p>
          <a:p>
            <a:pPr algn="just"/>
            <a:r>
              <a:rPr lang="en-US" dirty="0" smtClean="0"/>
              <a:t>In either of the case run() function is over ridden and the task to be performed by a thread is passed into that thread.  </a:t>
            </a:r>
          </a:p>
        </p:txBody>
      </p:sp>
    </p:spTree>
    <p:extLst>
      <p:ext uri="{BB962C8B-B14F-4D97-AF65-F5344CB8AC3E}">
        <p14:creationId xmlns:p14="http://schemas.microsoft.com/office/powerpoint/2010/main" val="10876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698487"/>
            <a:ext cx="8445500" cy="49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0218"/>
            <a:ext cx="10847388" cy="419548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have to set the priorities of the threads to decide the order in which the threads are being executed.</a:t>
            </a:r>
          </a:p>
          <a:p>
            <a:pPr algn="just"/>
            <a:r>
              <a:rPr lang="en-US" dirty="0" smtClean="0"/>
              <a:t>It does not guarantee the order in which the threads will </a:t>
            </a:r>
            <a:r>
              <a:rPr lang="en-US" dirty="0"/>
              <a:t>be executed. The thread scheduler is the part of the JVM </a:t>
            </a:r>
            <a:r>
              <a:rPr lang="en-US" dirty="0" smtClean="0"/>
              <a:t>that </a:t>
            </a:r>
            <a:r>
              <a:rPr lang="en-US" dirty="0"/>
              <a:t>decides which thread should run at any given moment, and also takes threads out of the run state. </a:t>
            </a:r>
            <a:endParaRPr lang="en-US" dirty="0" smtClean="0"/>
          </a:p>
          <a:p>
            <a:pPr algn="just"/>
            <a:r>
              <a:rPr lang="en-US" dirty="0"/>
              <a:t>One can modify the thread priority using the </a:t>
            </a:r>
            <a:r>
              <a:rPr lang="en-US" dirty="0" err="1"/>
              <a:t>setPriority</a:t>
            </a:r>
            <a:r>
              <a:rPr lang="en-US" dirty="0"/>
              <a:t>(PRIORITY_LEVEL) method. </a:t>
            </a:r>
            <a:endParaRPr lang="en-US" dirty="0" smtClean="0"/>
          </a:p>
          <a:p>
            <a:pPr lvl="1" algn="just"/>
            <a:r>
              <a:rPr lang="en-US" dirty="0" smtClean="0"/>
              <a:t>Thread </a:t>
            </a:r>
            <a:r>
              <a:rPr lang="en-US" dirty="0"/>
              <a:t>Priority level and their constant Values: </a:t>
            </a:r>
            <a:endParaRPr lang="en-US" dirty="0" smtClean="0"/>
          </a:p>
          <a:p>
            <a:pPr lvl="1" algn="just"/>
            <a:r>
              <a:rPr lang="en-US" dirty="0" smtClean="0"/>
              <a:t>MIN_PRIORITY – 1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NORM_PRIORITY  - 5 </a:t>
            </a:r>
            <a:endParaRPr lang="en-US" dirty="0" smtClean="0"/>
          </a:p>
          <a:p>
            <a:pPr lvl="1" algn="just"/>
            <a:r>
              <a:rPr lang="en-US" dirty="0" smtClean="0"/>
              <a:t>MAX_PRIORITY  </a:t>
            </a:r>
            <a:r>
              <a:rPr lang="en-US" dirty="0"/>
              <a:t>- 10 </a:t>
            </a:r>
            <a:endParaRPr lang="en-US" dirty="0" smtClean="0"/>
          </a:p>
          <a:p>
            <a:pPr lvl="1" algn="just"/>
            <a:r>
              <a:rPr lang="en-US" dirty="0" smtClean="0"/>
              <a:t>Default </a:t>
            </a:r>
            <a:r>
              <a:rPr lang="en-US" dirty="0"/>
              <a:t>priority of a thread is always  5 . </a:t>
            </a:r>
          </a:p>
        </p:txBody>
      </p:sp>
    </p:spTree>
    <p:extLst>
      <p:ext uri="{BB962C8B-B14F-4D97-AF65-F5344CB8AC3E}">
        <p14:creationId xmlns:p14="http://schemas.microsoft.com/office/powerpoint/2010/main" val="4190242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541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Multithreading</vt:lpstr>
      <vt:lpstr>PowerPoint Presentation</vt:lpstr>
      <vt:lpstr>Need of Multi tasking  </vt:lpstr>
      <vt:lpstr>Process and Process Based Multitasking</vt:lpstr>
      <vt:lpstr>Multithreading and Thread</vt:lpstr>
      <vt:lpstr>Need of Multithreading</vt:lpstr>
      <vt:lpstr>How to use a thread</vt:lpstr>
      <vt:lpstr>Thread life cycle</vt:lpstr>
      <vt:lpstr>Scheduling Threads</vt:lpstr>
      <vt:lpstr>Controlling Threads</vt:lpstr>
      <vt:lpstr>Synchronization</vt:lpstr>
      <vt:lpstr>Deadlock</vt:lpstr>
      <vt:lpstr>Deadlock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dubeyji</dc:creator>
  <cp:lastModifiedBy>dubeyji</cp:lastModifiedBy>
  <cp:revision>14</cp:revision>
  <dcterms:created xsi:type="dcterms:W3CDTF">2019-08-04T06:55:15Z</dcterms:created>
  <dcterms:modified xsi:type="dcterms:W3CDTF">2019-08-04T08:50:17Z</dcterms:modified>
</cp:coreProperties>
</file>