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84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8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7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86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6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6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3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78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7CF0-ADE3-4A53-827F-15AD9C1F9ED9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1DC3-6DB6-4334-9E60-9B74FCCBD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44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減肥啦！臭魯蛇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第二組：</a:t>
            </a:r>
            <a:r>
              <a:rPr lang="en-US" altLang="zh-TW" dirty="0" smtClean="0"/>
              <a:t>00657125</a:t>
            </a:r>
            <a:r>
              <a:rPr lang="zh-TW" altLang="en-US" dirty="0" smtClean="0"/>
              <a:t>林怡萱 </a:t>
            </a:r>
            <a:r>
              <a:rPr lang="en-US" altLang="zh-TW" dirty="0" smtClean="0"/>
              <a:t>00657129 </a:t>
            </a:r>
            <a:r>
              <a:rPr lang="zh-TW" altLang="en-US" dirty="0" smtClean="0"/>
              <a:t>傅育萱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0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網站主題：紀錄每日的飲食與運動</a:t>
            </a:r>
            <a:endParaRPr lang="en-US" altLang="zh-TW" dirty="0" smtClean="0"/>
          </a:p>
          <a:p>
            <a:r>
              <a:rPr lang="zh-TW" altLang="en-US" dirty="0" smtClean="0"/>
              <a:t>目前設計</a:t>
            </a:r>
            <a:r>
              <a:rPr lang="zh-TW" altLang="en-US" dirty="0"/>
              <a:t>：</a:t>
            </a:r>
            <a:r>
              <a:rPr lang="zh-TW" altLang="en-US" dirty="0" smtClean="0"/>
              <a:t>至少有</a:t>
            </a:r>
            <a:r>
              <a:rPr lang="en-US" altLang="zh-TW" dirty="0" smtClean="0"/>
              <a:t>8</a:t>
            </a:r>
            <a:r>
              <a:rPr lang="zh-TW" altLang="en-US" dirty="0" smtClean="0"/>
              <a:t>頁</a:t>
            </a:r>
            <a:r>
              <a:rPr lang="en-US" altLang="zh-TW" dirty="0"/>
              <a:t>W</a:t>
            </a:r>
            <a:r>
              <a:rPr lang="en-US" altLang="zh-TW" dirty="0" smtClean="0"/>
              <a:t>eb Page</a:t>
            </a:r>
          </a:p>
          <a:p>
            <a:r>
              <a:rPr lang="zh-TW" altLang="en-US" dirty="0" smtClean="0"/>
              <a:t>特色：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有外嵌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人物體型會隨每日的飲食與運動而變化</a:t>
            </a:r>
            <a:endParaRPr lang="en-US" altLang="zh-TW" dirty="0"/>
          </a:p>
          <a:p>
            <a:pPr lvl="1"/>
            <a:r>
              <a:rPr lang="zh-TW" altLang="en-US" dirty="0" smtClean="0"/>
              <a:t>設置貼心的小精靈，讓使用者能在網頁上有些小互動，多增加點趣味性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運用到的技術：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3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35"/>
          <a:stretch/>
        </p:blipFill>
        <p:spPr>
          <a:xfrm>
            <a:off x="400213" y="2678545"/>
            <a:ext cx="5998762" cy="249930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3" b="29136"/>
          <a:stretch/>
        </p:blipFill>
        <p:spPr>
          <a:xfrm>
            <a:off x="6216071" y="2576946"/>
            <a:ext cx="5776537" cy="33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83"/>
          <a:stretch/>
        </p:blipFill>
        <p:spPr>
          <a:xfrm>
            <a:off x="464836" y="1690688"/>
            <a:ext cx="5956280" cy="2386158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2" b="44783"/>
          <a:stretch/>
        </p:blipFill>
        <p:spPr>
          <a:xfrm>
            <a:off x="5469648" y="505062"/>
            <a:ext cx="5100846" cy="1916545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11" b="22026"/>
          <a:stretch/>
        </p:blipFill>
        <p:spPr>
          <a:xfrm>
            <a:off x="6421116" y="2617102"/>
            <a:ext cx="5286734" cy="1623796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9" r="29152"/>
          <a:stretch/>
        </p:blipFill>
        <p:spPr>
          <a:xfrm>
            <a:off x="7893070" y="4700876"/>
            <a:ext cx="3460730" cy="1514547"/>
          </a:xfrm>
          <a:prstGeom prst="rect">
            <a:avLst/>
          </a:prstGeo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6"/>
          <a:stretch/>
        </p:blipFill>
        <p:spPr>
          <a:xfrm>
            <a:off x="575672" y="4240898"/>
            <a:ext cx="6070873" cy="24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8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有外嵌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人物體型會隨每日的飲食與運動而變化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設置貼心的小精靈，讓使用者能在網頁上有些小互動，多增加點趣味性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68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125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減肥啦！臭魯蛇</vt:lpstr>
      <vt:lpstr>PowerPoint 簡報</vt:lpstr>
      <vt:lpstr>網站架構圖</vt:lpstr>
      <vt:lpstr>網站架構圖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減肥啦！臭魯蛇</dc:title>
  <dc:creator>怡萱 林</dc:creator>
  <cp:lastModifiedBy>怡萱 林</cp:lastModifiedBy>
  <cp:revision>10</cp:revision>
  <dcterms:created xsi:type="dcterms:W3CDTF">2018-11-11T13:40:59Z</dcterms:created>
  <dcterms:modified xsi:type="dcterms:W3CDTF">2018-11-14T15:47:39Z</dcterms:modified>
</cp:coreProperties>
</file>