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6" r:id="rId4"/>
    <p:sldId id="274" r:id="rId5"/>
    <p:sldId id="275" r:id="rId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E0E7A3B-6E4F-4F63-AD7A-3BAE782A6507}">
          <p14:sldIdLst>
            <p14:sldId id="257"/>
            <p14:sldId id="269"/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2" d="100"/>
          <a:sy n="72" d="100"/>
        </p:scale>
        <p:origin x="380" y="6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9542DA-B735-40A2-B848-9F3591D1B8D4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2019/1/7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435D145-8F27-4BDB-992B-B5B5267B7061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3B36274-F2B9-4C45-BBB4-0EDF4CD651A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TW" smtClean="0"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905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82F06B66-CF3F-40B9-AF09-A97ABC74F14E}" type="datetime1">
              <a:rPr lang="zh-TW" altLang="en-US" noProof="0" smtClean="0"/>
              <a:t>2019/1/7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137D0E-4A4F-4307-8994-C1891D747D59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6DE568-0FF8-4AA4-AA3F-B35D6F134339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7A04FF-21A4-4240-91F0-BCAF55B3DDAD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6C5F33-3F51-4DC7-860C-6D461886C6C8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4C6340-6A80-427C-87DA-132633CAE944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D25646-8E3C-4C0B-B89D-E1FB9C020407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8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818FCF-6569-4344-8AFE-6EF155008EC0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3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9D42E0-4F31-432C-96D3-F4A84D5339D8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2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DEF3018-C246-4823-8E84-FE17FC63A07D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內容預留位置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9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8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022E0D-AA91-4434-9E70-7BAD40B439DB}" type="datetime1">
              <a:rPr lang="zh-TW" altLang="en-US" smtClean="0"/>
              <a:t>2019/1/7</a:t>
            </a:fld>
            <a:endParaRPr lang="zh-TW" altLang="en-US" dirty="0"/>
          </a:p>
        </p:txBody>
      </p:sp>
      <p:sp>
        <p:nvSpPr>
          <p:cNvPr id="10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圖片預留位置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dirty="0"/>
          </a:p>
        </p:txBody>
      </p:sp>
      <p:pic>
        <p:nvPicPr>
          <p:cNvPr id="9" name="圖片 4" descr="要新增影像的空白預留位置。按一下預留位置，然後選取您要新增的影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  <a:p>
            <a:pPr lvl="5" rtl="0"/>
            <a:r>
              <a:rPr lang="zh-TW" altLang="en-US" noProof="0" dirty="0"/>
              <a:t>第六層</a:t>
            </a:r>
          </a:p>
          <a:p>
            <a:pPr lvl="6" rtl="0"/>
            <a:r>
              <a:rPr lang="zh-TW" altLang="en-US" noProof="0" dirty="0"/>
              <a:t>第七層</a:t>
            </a:r>
          </a:p>
          <a:p>
            <a:pPr lvl="7" rtl="0"/>
            <a:r>
              <a:rPr lang="zh-TW" altLang="en-US" noProof="0" dirty="0"/>
              <a:t>第八層</a:t>
            </a:r>
          </a:p>
          <a:p>
            <a:pPr lvl="8" rtl="0"/>
            <a:r>
              <a:rPr lang="zh-TW" altLang="en-US" noProof="0" dirty="0"/>
              <a:t>第九層</a:t>
            </a:r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C04B23-84D2-44B7-B8F5-0590C45DBB32}" type="datetime1">
              <a:rPr lang="zh-TW" altLang="en-US" smtClean="0"/>
              <a:t>2019/1/7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2288" y="2125216"/>
            <a:ext cx="6804247" cy="1303784"/>
          </a:xfrm>
        </p:spPr>
        <p:txBody>
          <a:bodyPr rtlCol="0"/>
          <a:lstStyle/>
          <a:p>
            <a:pPr rtl="0"/>
            <a:r>
              <a:rPr lang="zh-TW" altLang="en-US" b="1" dirty="0">
                <a:solidFill>
                  <a:srgbClr val="F3E91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減肥吧！臭魯蛇</a:t>
            </a:r>
            <a:endParaRPr lang="zh-tw" b="1" dirty="0">
              <a:solidFill>
                <a:srgbClr val="F3E91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65256" y="3573016"/>
            <a:ext cx="5058309" cy="42021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TW" b="1" dirty="0">
                <a:solidFill>
                  <a:srgbClr val="00206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00657125</a:t>
            </a:r>
            <a:r>
              <a:rPr lang="zh-TW" altLang="en-US" b="1" dirty="0">
                <a:solidFill>
                  <a:srgbClr val="00206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林怡萱 </a:t>
            </a:r>
            <a:r>
              <a:rPr lang="en-US" altLang="zh-TW" b="1" dirty="0">
                <a:solidFill>
                  <a:srgbClr val="00206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&amp;</a:t>
            </a:r>
            <a:r>
              <a:rPr lang="zh-TW" altLang="en-US" b="1" dirty="0">
                <a:solidFill>
                  <a:srgbClr val="00206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00657129</a:t>
            </a:r>
            <a:r>
              <a:rPr lang="zh-TW" altLang="en-US" b="1" dirty="0">
                <a:solidFill>
                  <a:srgbClr val="00206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傅育萱</a:t>
            </a:r>
            <a:endParaRPr lang="zh-tw" b="1" dirty="0">
              <a:solidFill>
                <a:srgbClr val="002060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預留位置 2"/>
          <p:cNvSpPr>
            <a:spLocks noGrp="1"/>
          </p:cNvSpPr>
          <p:nvPr>
            <p:ph idx="1"/>
          </p:nvPr>
        </p:nvSpPr>
        <p:spPr>
          <a:xfrm>
            <a:off x="1293812" y="1333500"/>
            <a:ext cx="9601200" cy="4191000"/>
          </a:xfrm>
        </p:spPr>
        <p:txBody>
          <a:bodyPr rtlCol="0"/>
          <a:lstStyle/>
          <a:p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網站主題：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紀錄每日的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目前設計：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Page</a:t>
            </a:r>
          </a:p>
          <a:p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</a:t>
            </a:r>
            <a:endParaRPr lang="en-US" altLang="zh-TW" sz="2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有外嵌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會隨每日的飲食與運動而變化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設置貼心的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小精靈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，讓使用者能在網頁上有些小互動，多增加點趣味性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運用到的技術：</a:t>
            </a:r>
            <a:endParaRPr lang="en-US" altLang="zh-TW" sz="2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CA3C0-1FE7-4E2E-934E-528B2EC3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620688"/>
            <a:ext cx="3384376" cy="997742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專案架構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56AC820-31D0-4A0A-8A01-FEF8549263B7}"/>
              </a:ext>
            </a:extLst>
          </p:cNvPr>
          <p:cNvSpPr/>
          <p:nvPr/>
        </p:nvSpPr>
        <p:spPr>
          <a:xfrm>
            <a:off x="4902226" y="3012770"/>
            <a:ext cx="2016224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主畫面</a:t>
            </a:r>
            <a:endParaRPr lang="zh-TW" altLang="en-US" sz="4400" dirty="0">
              <a:highlight>
                <a:srgbClr val="F3E919"/>
              </a:highlight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ED90E7F-5CCC-4EDB-B55E-8F7A635724F9}"/>
              </a:ext>
            </a:extLst>
          </p:cNvPr>
          <p:cNvSpPr/>
          <p:nvPr/>
        </p:nvSpPr>
        <p:spPr>
          <a:xfrm>
            <a:off x="2998068" y="4862100"/>
            <a:ext cx="2016224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37E7E50-6AE3-473F-AC92-B25FD3BEAD9D}"/>
              </a:ext>
            </a:extLst>
          </p:cNvPr>
          <p:cNvSpPr/>
          <p:nvPr/>
        </p:nvSpPr>
        <p:spPr>
          <a:xfrm>
            <a:off x="981844" y="3012770"/>
            <a:ext cx="2016224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0FD3CEF-D910-4CF4-BE53-E5543426AD2C}"/>
              </a:ext>
            </a:extLst>
          </p:cNvPr>
          <p:cNvSpPr/>
          <p:nvPr/>
        </p:nvSpPr>
        <p:spPr>
          <a:xfrm>
            <a:off x="4902226" y="915780"/>
            <a:ext cx="2016224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食物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93841BA-2B15-4DEF-B74F-7EB16F925E85}"/>
              </a:ext>
            </a:extLst>
          </p:cNvPr>
          <p:cNvSpPr/>
          <p:nvPr/>
        </p:nvSpPr>
        <p:spPr>
          <a:xfrm>
            <a:off x="6958508" y="4841152"/>
            <a:ext cx="2016224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645C05D-5A8E-46BD-8BC6-8EE1D8B42AC0}"/>
              </a:ext>
            </a:extLst>
          </p:cNvPr>
          <p:cNvSpPr/>
          <p:nvPr/>
        </p:nvSpPr>
        <p:spPr>
          <a:xfrm>
            <a:off x="8398668" y="2844180"/>
            <a:ext cx="2016224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0FFDF-772C-41A6-A17D-7272A40D205B}"/>
              </a:ext>
            </a:extLst>
          </p:cNvPr>
          <p:cNvSpPr/>
          <p:nvPr/>
        </p:nvSpPr>
        <p:spPr>
          <a:xfrm>
            <a:off x="3422008" y="2206721"/>
            <a:ext cx="1296144" cy="8272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A36BDB0-1FAC-4425-9327-A55E100432BE}"/>
              </a:ext>
            </a:extLst>
          </p:cNvPr>
          <p:cNvCxnSpPr>
            <a:cxnSpLocks/>
          </p:cNvCxnSpPr>
          <p:nvPr/>
        </p:nvCxnSpPr>
        <p:spPr>
          <a:xfrm>
            <a:off x="5910338" y="2132856"/>
            <a:ext cx="0" cy="711324"/>
          </a:xfrm>
          <a:prstGeom prst="line">
            <a:avLst/>
          </a:prstGeom>
          <a:ln w="571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96FA839-1416-40E1-B27C-20C546749552}"/>
              </a:ext>
            </a:extLst>
          </p:cNvPr>
          <p:cNvCxnSpPr>
            <a:cxnSpLocks/>
          </p:cNvCxnSpPr>
          <p:nvPr/>
        </p:nvCxnSpPr>
        <p:spPr>
          <a:xfrm flipV="1">
            <a:off x="7102524" y="3429000"/>
            <a:ext cx="1080120" cy="123830"/>
          </a:xfrm>
          <a:prstGeom prst="line">
            <a:avLst/>
          </a:prstGeom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DB195C7-86F0-40D3-9A46-8B3F7370C2F2}"/>
              </a:ext>
            </a:extLst>
          </p:cNvPr>
          <p:cNvCxnSpPr>
            <a:cxnSpLocks/>
          </p:cNvCxnSpPr>
          <p:nvPr/>
        </p:nvCxnSpPr>
        <p:spPr>
          <a:xfrm flipH="1">
            <a:off x="3214092" y="3552830"/>
            <a:ext cx="1504060" cy="0"/>
          </a:xfrm>
          <a:prstGeom prst="line">
            <a:avLst/>
          </a:prstGeom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A4B218C-65E5-4CCA-8739-454A1D5FD3E4}"/>
              </a:ext>
            </a:extLst>
          </p:cNvPr>
          <p:cNvCxnSpPr>
            <a:cxnSpLocks/>
          </p:cNvCxnSpPr>
          <p:nvPr/>
        </p:nvCxnSpPr>
        <p:spPr>
          <a:xfrm flipH="1">
            <a:off x="4222204" y="4237638"/>
            <a:ext cx="1008114" cy="487506"/>
          </a:xfrm>
          <a:prstGeom prst="line">
            <a:avLst/>
          </a:prstGeom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6F6443A-86EA-44DA-A753-267582FBD55C}"/>
              </a:ext>
            </a:extLst>
          </p:cNvPr>
          <p:cNvCxnSpPr>
            <a:cxnSpLocks/>
          </p:cNvCxnSpPr>
          <p:nvPr/>
        </p:nvCxnSpPr>
        <p:spPr>
          <a:xfrm>
            <a:off x="6598468" y="4237638"/>
            <a:ext cx="1152128" cy="487506"/>
          </a:xfrm>
          <a:prstGeom prst="line">
            <a:avLst/>
          </a:prstGeom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9F3213E-225E-489D-ADB2-F89263CF234E}"/>
              </a:ext>
            </a:extLst>
          </p:cNvPr>
          <p:cNvCxnSpPr>
            <a:cxnSpLocks/>
          </p:cNvCxnSpPr>
          <p:nvPr/>
        </p:nvCxnSpPr>
        <p:spPr>
          <a:xfrm>
            <a:off x="4798268" y="2620362"/>
            <a:ext cx="343824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1321838-9717-4DA5-BB3E-8170B78C52B2}"/>
              </a:ext>
            </a:extLst>
          </p:cNvPr>
          <p:cNvCxnSpPr>
            <a:cxnSpLocks/>
          </p:cNvCxnSpPr>
          <p:nvPr/>
        </p:nvCxnSpPr>
        <p:spPr>
          <a:xfrm>
            <a:off x="5130171" y="2599128"/>
            <a:ext cx="0" cy="325816"/>
          </a:xfrm>
          <a:prstGeom prst="line">
            <a:avLst/>
          </a:prstGeom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dirty="0"/>
              <a:t>新增投影片標題 - 4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EFCD512-55D3-4B13-8827-5DB2C156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1" y="2246381"/>
            <a:ext cx="3421354" cy="23652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9C69DBA-B4E5-4527-A02D-D9D311BA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3137308"/>
            <a:ext cx="3241575" cy="581794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highlight>
                  <a:srgbClr val="F3E919"/>
                </a:highlight>
                <a:latin typeface="Yu Mincho" panose="020B0400000000000000" pitchFamily="18" charset="-128"/>
                <a:ea typeface="Yu Mincho" panose="020B0400000000000000" pitchFamily="18" charset="-128"/>
              </a:rPr>
              <a:t>謝謝您的聆聽</a:t>
            </a:r>
            <a:r>
              <a:rPr lang="en-US" altLang="zh-TW" b="1" dirty="0">
                <a:solidFill>
                  <a:schemeClr val="bg1"/>
                </a:solidFill>
                <a:highlight>
                  <a:srgbClr val="F3E919"/>
                </a:highlight>
                <a:latin typeface="Yu Mincho" panose="020B0400000000000000" pitchFamily="18" charset="-128"/>
                <a:ea typeface="Yu Mincho" panose="020B0400000000000000" pitchFamily="18" charset="-128"/>
              </a:rPr>
              <a:t>~</a:t>
            </a:r>
            <a:endParaRPr lang="zh-TW" altLang="en-US" b="1" dirty="0">
              <a:solidFill>
                <a:schemeClr val="bg1"/>
              </a:solidFill>
              <a:highlight>
                <a:srgbClr val="F3E919"/>
              </a:highlight>
              <a:latin typeface="Yu Mincho" panose="020B0400000000000000" pitchFamily="18" charset="-128"/>
              <a:ea typeface="Yu Mincho" panose="020B0400000000000000" pitchFamily="18" charset="-128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2053697-A090-482E-B0F8-BDECBAEDD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47" y="4660190"/>
            <a:ext cx="806634" cy="158151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010BB21-6287-4BB7-8716-54BAE0BFA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42" y="4361410"/>
            <a:ext cx="979170" cy="188029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A1F5790-0BFF-4F35-83AD-CD38A2684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05" y="3941522"/>
            <a:ext cx="1173183" cy="230017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930AC17-6B6E-439A-ADD7-3232EAB94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88" y="3429000"/>
            <a:ext cx="1466650" cy="281639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401B424-BE27-4620-97C5-DD3A56C12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43" y="2772453"/>
            <a:ext cx="1776121" cy="34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水彩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1_TF02886637_TF02886637.potx" id="{053F5603-FE21-4EEB-BE90-70216A488B53}" vid="{87468890-35DB-481E-98C7-16B973E58956}"/>
    </a:ext>
  </a:extLst>
</a:theme>
</file>

<file path=ppt/theme/theme2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水彩簡報 (寬螢幕)</Template>
  <TotalTime>447</TotalTime>
  <Words>104</Words>
  <Application>Microsoft Office PowerPoint</Application>
  <PresentationFormat>自訂</PresentationFormat>
  <Paragraphs>24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Yu Gothic Light</vt:lpstr>
      <vt:lpstr>Yu Gothic Medium</vt:lpstr>
      <vt:lpstr>Yu Mincho</vt:lpstr>
      <vt:lpstr>細明體</vt:lpstr>
      <vt:lpstr>微軟正黑體</vt:lpstr>
      <vt:lpstr>標楷體</vt:lpstr>
      <vt:lpstr>Arial</vt:lpstr>
      <vt:lpstr>Palatino Linotype</vt:lpstr>
      <vt:lpstr>水彩_16x9</vt:lpstr>
      <vt:lpstr>減肥吧！臭魯蛇</vt:lpstr>
      <vt:lpstr>PowerPoint 簡報</vt:lpstr>
      <vt:lpstr>專案架構</vt:lpstr>
      <vt:lpstr>新增投影片標題 - 4</vt:lpstr>
      <vt:lpstr>謝謝您的聆聽~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減肥吧！臭魯蛇</dc:title>
  <dc:creator>Tina Fu</dc:creator>
  <cp:lastModifiedBy>Tina Fu</cp:lastModifiedBy>
  <cp:revision>12</cp:revision>
  <dcterms:created xsi:type="dcterms:W3CDTF">2019-01-06T11:55:58Z</dcterms:created>
  <dcterms:modified xsi:type="dcterms:W3CDTF">2019-01-07T04:36:09Z</dcterms:modified>
</cp:coreProperties>
</file>