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>
      <p:cViewPr varScale="1">
        <p:scale>
          <a:sx n="109" d="100"/>
          <a:sy n="109" d="100"/>
        </p:scale>
        <p:origin x="6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1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3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>
                <a:latin typeface="Baskerville Old Face" pitchFamily="18" charset="0"/>
              </a:rPr>
              <a:t>C</a:t>
            </a:r>
            <a:r>
              <a:rPr lang="en-US" sz="7200" b="1" spc="-55" dirty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b="1" spc="-5" dirty="0">
                <a:latin typeface="Gabriola" pitchFamily="82" charset="0"/>
              </a:rPr>
              <a:t>IBM </a:t>
            </a:r>
            <a:r>
              <a:rPr sz="3200" b="1" dirty="0">
                <a:latin typeface="Gabriola" pitchFamily="82" charset="0"/>
              </a:rPr>
              <a:t>Applied </a:t>
            </a:r>
            <a:r>
              <a:rPr sz="3200" b="1" spc="-20" dirty="0">
                <a:latin typeface="Gabriola" pitchFamily="82" charset="0"/>
              </a:rPr>
              <a:t>Data </a:t>
            </a:r>
            <a:r>
              <a:rPr sz="3200" b="1" dirty="0">
                <a:latin typeface="Gabriola" pitchFamily="82" charset="0"/>
              </a:rPr>
              <a:t>Science</a:t>
            </a:r>
            <a:r>
              <a:rPr sz="3200" b="1" spc="5" dirty="0">
                <a:latin typeface="Gabriola" pitchFamily="82" charset="0"/>
              </a:rPr>
              <a:t> </a:t>
            </a:r>
            <a:r>
              <a:rPr sz="3200" b="1" spc="-15" dirty="0" err="1">
                <a:latin typeface="Gabriola" pitchFamily="82" charset="0"/>
              </a:rPr>
              <a:t>Capsto</a:t>
            </a:r>
            <a:r>
              <a:rPr lang="en-US" sz="3200" b="1" spc="-15" dirty="0" err="1">
                <a:latin typeface="Gabriola" pitchFamily="82" charset="0"/>
              </a:rPr>
              <a:t>N</a:t>
            </a:r>
            <a:r>
              <a:rPr sz="3200" b="1" spc="-15" dirty="0" err="1">
                <a:latin typeface="Gabriola" pitchFamily="82" charset="0"/>
              </a:rPr>
              <a:t>e</a:t>
            </a:r>
            <a:endParaRPr sz="3200" b="1" dirty="0">
              <a:latin typeface="Gabriola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ritannic Bold" pitchFamily="34" charset="0"/>
                <a:cs typeface="Calibri"/>
              </a:rPr>
              <a:t>Opening </a:t>
            </a:r>
            <a:r>
              <a:rPr sz="3200" b="1" dirty="0">
                <a:latin typeface="Britannic Bold" pitchFamily="34" charset="0"/>
                <a:cs typeface="Calibri"/>
              </a:rPr>
              <a:t>a </a:t>
            </a:r>
            <a:r>
              <a:rPr lang="en-US" sz="3200" b="1" spc="-15" dirty="0">
                <a:latin typeface="Britannic Bold" pitchFamily="34" charset="0"/>
                <a:cs typeface="Calibri"/>
              </a:rPr>
              <a:t>new</a:t>
            </a:r>
            <a:r>
              <a:rPr sz="3200" b="1" spc="-15" dirty="0">
                <a:latin typeface="Britannic Bold" pitchFamily="34" charset="0"/>
                <a:cs typeface="Calibri"/>
              </a:rPr>
              <a:t> </a:t>
            </a:r>
            <a:r>
              <a:rPr sz="3200" b="1" dirty="0">
                <a:latin typeface="Britannic Bold" pitchFamily="34" charset="0"/>
                <a:cs typeface="Calibri"/>
              </a:rPr>
              <a:t>Shopping </a:t>
            </a:r>
            <a:r>
              <a:rPr sz="3200" b="1" spc="-5" dirty="0">
                <a:latin typeface="Britannic Bold" pitchFamily="34" charset="0"/>
                <a:cs typeface="Calibri"/>
              </a:rPr>
              <a:t>Mall </a:t>
            </a:r>
            <a:r>
              <a:rPr sz="3200" b="1" dirty="0">
                <a:latin typeface="Britannic Bold" pitchFamily="34" charset="0"/>
                <a:cs typeface="Calibri"/>
              </a:rPr>
              <a:t>in</a:t>
            </a:r>
            <a:r>
              <a:rPr lang="en-US" sz="3200" b="1" dirty="0">
                <a:latin typeface="Britannic Bold" pitchFamily="34" charset="0"/>
                <a:cs typeface="Calibri"/>
              </a:rPr>
              <a:t> Bangalore, India</a:t>
            </a:r>
            <a:r>
              <a:rPr sz="3200" b="1" dirty="0">
                <a:latin typeface="Britannic Bold" pitchFamily="34" charset="0"/>
                <a:cs typeface="Calibri"/>
              </a:rPr>
              <a:t> </a:t>
            </a:r>
            <a:endParaRPr sz="3200" dirty="0">
              <a:latin typeface="Britannic Bold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581400"/>
            <a:ext cx="217233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US" sz="2000" spc="-5" dirty="0">
                <a:latin typeface="Calibri"/>
                <a:cs typeface="Calibri"/>
              </a:rPr>
              <a:t>Amit Yadav</a:t>
            </a:r>
            <a:r>
              <a:rPr sz="2000" spc="-5" dirty="0">
                <a:latin typeface="Calibri"/>
                <a:cs typeface="Calibri"/>
              </a:rPr>
              <a:t> </a:t>
            </a:r>
            <a:endParaRPr lang="en-US" sz="2000" spc="-5" dirty="0">
              <a:latin typeface="Calibri"/>
              <a:cs typeface="Calibri"/>
            </a:endParaRPr>
          </a:p>
          <a:p>
            <a:pPr marL="12065" marR="5080">
              <a:lnSpc>
                <a:spcPct val="125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sz="2400" spc="-3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r>
              <a:rPr lang="en-US" sz="2400" dirty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(</a:t>
            </a:r>
            <a:r>
              <a:rPr lang="en-US" sz="2400" u="sng" dirty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Geocoder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lang="en-US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Cluster 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malls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 equal concentration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>
                <a:latin typeface="+mj-lt"/>
              </a:rPr>
              <a:t>: </a:t>
            </a:r>
            <a:r>
              <a:rPr lang="en-US" dirty="0" err="1"/>
              <a:t>Neighbourhoods</a:t>
            </a:r>
            <a:r>
              <a:rPr lang="en-US" dirty="0"/>
              <a:t> 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around the Bangalore 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>
                <a:latin typeface="Calibri"/>
                <a:cs typeface="Calibri"/>
              </a:rPr>
              <a:t>openning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 Property developers are advised to avoid neighborhoods in cluster 2 which already have high concentration of shopping malls and suffering from intense competition.</a:t>
            </a:r>
            <a:endParaRPr lang="en-US"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{2E09541E-AB68-2C43-BCD2-3A2F0A64A641}tf10001122</Template>
  <TotalTime>60</TotalTime>
  <Words>559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Baskerville Old Face</vt:lpstr>
      <vt:lpstr>Bernard MT Condensed</vt:lpstr>
      <vt:lpstr>Britannic Bold</vt:lpstr>
      <vt:lpstr>Calibri</vt:lpstr>
      <vt:lpstr>Gabriola</vt:lpstr>
      <vt:lpstr>Tw Cen MT</vt:lpstr>
      <vt:lpstr>Wingdings</vt:lpstr>
      <vt:lpstr>Circuit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ULStudent:AMIT.YADAV</cp:lastModifiedBy>
  <cp:revision>9</cp:revision>
  <dcterms:created xsi:type="dcterms:W3CDTF">2019-07-11T05:39:27Z</dcterms:created>
  <dcterms:modified xsi:type="dcterms:W3CDTF">2020-08-18T18:55:49Z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