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4"/>
            <a:ext cx="5917677" cy="2554758"/>
          </a:xfrm>
        </p:spPr>
        <p:txBody>
          <a:bodyPr anchor="b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441" y="4777380"/>
            <a:ext cx="5917677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7419" y="1824010"/>
            <a:ext cx="990599" cy="240258"/>
          </a:xfrm>
        </p:spPr>
        <p:txBody>
          <a:bodyPr/>
          <a:lstStyle>
            <a:lvl1pPr algn="l">
              <a:defRPr sz="900" b="0" i="0">
                <a:solidFill>
                  <a:schemeClr val="bg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46568" y="3264407"/>
            <a:ext cx="3859795" cy="228659"/>
          </a:xfrm>
        </p:spPr>
        <p:txBody>
          <a:bodyPr/>
          <a:lstStyle>
            <a:lvl1pPr>
              <a:defRPr sz="900"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7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Rectangle 14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745644" y="-7177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02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2004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13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745644" y="-7177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58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1" name="TextBox 10"/>
          <p:cNvSpPr txBox="1"/>
          <p:nvPr/>
        </p:nvSpPr>
        <p:spPr bwMode="gray">
          <a:xfrm>
            <a:off x="7033421" y="2893960"/>
            <a:ext cx="6792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10" name="TextBox 9"/>
          <p:cNvSpPr txBox="1"/>
          <p:nvPr/>
        </p:nvSpPr>
        <p:spPr bwMode="gray">
          <a:xfrm>
            <a:off x="625840" y="590998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763" y="914400"/>
            <a:ext cx="6177681" cy="28846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9" y="3809278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78870" y="5000815"/>
            <a:ext cx="6422005" cy="101817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45644" y="-7177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400"/>
            <a:ext cx="6422004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159399"/>
            <a:ext cx="6422004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4507" y="39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76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852" y="921453"/>
            <a:ext cx="6423592" cy="715512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1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2"/>
            <a:ext cx="2313431" cy="287771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1" y="2485332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2"/>
            <a:ext cx="2326750" cy="288836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0"/>
            <a:ext cx="231374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0" y="3147162"/>
            <a:ext cx="2313740" cy="287771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87101" y="2489200"/>
            <a:ext cx="0" cy="3535679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622" y="2489200"/>
            <a:ext cx="0" cy="3535679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92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3592" cy="70986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390" y="4179595"/>
            <a:ext cx="2295329" cy="657961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21261" y="2489200"/>
            <a:ext cx="2012937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48208"/>
            <a:ext cx="2309279" cy="1176672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30434" y="4179594"/>
            <a:ext cx="2291674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486834"/>
            <a:ext cx="2025182" cy="144970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8" y="4848209"/>
            <a:ext cx="2317790" cy="118837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4166523"/>
            <a:ext cx="2304671" cy="681684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6" y="2489200"/>
            <a:ext cx="2018838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0" y="4848209"/>
            <a:ext cx="2304671" cy="118942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441" y="2489200"/>
            <a:ext cx="0" cy="3535679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622" y="2489200"/>
            <a:ext cx="0" cy="3548436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15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64852" y="921453"/>
            <a:ext cx="6423592" cy="715512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410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7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119474" cy="4571999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0" y="1447799"/>
            <a:ext cx="4417234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44507" y="39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0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2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6443" y="2257588"/>
            <a:ext cx="3101763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third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267"/>
            <a:ext cx="3054653" cy="3020345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45644" y="39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20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79" cy="353060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532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4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1" y="3248040"/>
            <a:ext cx="3636978" cy="277176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0" y="2488750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040"/>
            <a:ext cx="3636980" cy="277390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58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83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-1404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3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52881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3086845"/>
            <a:ext cx="2712590" cy="2938036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745644" y="-1404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39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Oval 25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7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591" y="1343112"/>
            <a:ext cx="3001938" cy="1613085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1592" y="3086100"/>
            <a:ext cx="3001938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-1404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61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6" name="Freeform 25"/>
            <p:cNvSpPr/>
            <p:nvPr/>
          </p:nvSpPr>
          <p:spPr bwMode="gray">
            <a:xfrm>
              <a:off x="485023" y="1856958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7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1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1"/>
            <a:ext cx="6345260" cy="3530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60111" y="6377097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2" y="6373195"/>
            <a:ext cx="3859795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45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ShopEase </a:t>
            </a:r>
            <a:br>
              <a:rPr lang="en-US" dirty="0"/>
            </a:br>
            <a:r>
              <a:rPr dirty="0"/>
              <a:t>E-Commerce Project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A Hibernate-Based Project</a:t>
            </a:r>
          </a:p>
          <a:p>
            <a:r>
              <a:rPr lang="en-US" dirty="0"/>
              <a:t>Amit Yadav</a:t>
            </a:r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Challenges:</a:t>
            </a:r>
          </a:p>
          <a:p>
            <a:r>
              <a:t>- Handling complex relationships between entities.</a:t>
            </a:r>
          </a:p>
          <a:p>
            <a:r>
              <a:t>- Implementing role-based access.</a:t>
            </a:r>
          </a:p>
          <a:p>
            <a:r>
              <a:t>- Avoiding LazyInitializationException.</a:t>
            </a:r>
          </a:p>
          <a:p>
            <a:r>
              <a:t>Solutions: Briefly mention the strategies implemented to overcome these challenges.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Possible Additions:</a:t>
            </a:r>
          </a:p>
          <a:p>
            <a:r>
              <a:t>- Integration with a real payment gateway.</a:t>
            </a:r>
          </a:p>
          <a:p>
            <a:r>
              <a:t>- Enhancing UI/UX.</a:t>
            </a:r>
          </a:p>
          <a:p>
            <a:r>
              <a:t>- Adding more detailed analytics for Admin.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Summary:</a:t>
            </a:r>
          </a:p>
          <a:p>
            <a:r>
              <a:t>- Overview of what was accomplished in the project.</a:t>
            </a:r>
          </a:p>
          <a:p>
            <a:r>
              <a:t>- Key takeaways from the development process.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Overview:</a:t>
            </a:r>
          </a:p>
          <a:p>
            <a:r>
              <a:t>- A fully functional e-commerce application built using Hibernate.</a:t>
            </a:r>
          </a:p>
          <a:p>
            <a:r>
              <a:t>- Role-based management with separate functionalities for Admin and Customer.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Packages and Components:</a:t>
            </a:r>
          </a:p>
          <a:p>
            <a:r>
              <a:t>- Entities</a:t>
            </a:r>
          </a:p>
          <a:p>
            <a:r>
              <a:t>- DAO and DAO Implementations</a:t>
            </a:r>
          </a:p>
          <a:p>
            <a:r>
              <a:t>- Services and Service Implementations</a:t>
            </a:r>
          </a:p>
          <a:p>
            <a:r>
              <a:t>- Utils</a:t>
            </a:r>
          </a:p>
          <a:p>
            <a:r>
              <a:t>- Inputs</a:t>
            </a:r>
          </a:p>
          <a:p>
            <a:r>
              <a:t>- Print</a:t>
            </a:r>
          </a:p>
          <a:p>
            <a:r>
              <a:t>- Menu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Entities:</a:t>
            </a:r>
          </a:p>
          <a:p>
            <a:r>
              <a:t>- User</a:t>
            </a:r>
          </a:p>
          <a:p>
            <a:r>
              <a:t>- Product</a:t>
            </a:r>
          </a:p>
          <a:p>
            <a:r>
              <a:t>- Category</a:t>
            </a:r>
          </a:p>
          <a:p>
            <a:r>
              <a:t>- CartItem</a:t>
            </a:r>
          </a:p>
          <a:p>
            <a:r>
              <a:t>- OrderItem</a:t>
            </a:r>
          </a:p>
          <a:p>
            <a:r>
              <a:t>- Payment</a:t>
            </a:r>
          </a:p>
          <a:p>
            <a:r>
              <a:t>- Review</a:t>
            </a:r>
          </a:p>
          <a:p>
            <a:r>
              <a:t>- Feedback</a:t>
            </a:r>
          </a:p>
          <a:p>
            <a:r>
              <a:t>Relationships: Overview of how entities are related (e.g., One-to-Many, Many-to-One).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Role-Based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Admin Role:</a:t>
            </a:r>
          </a:p>
          <a:p>
            <a:r>
              <a:t>- Manage Users, Products, Categories, and Feedback.</a:t>
            </a:r>
          </a:p>
          <a:p>
            <a:r>
              <a:t>Customer Role:</a:t>
            </a:r>
          </a:p>
          <a:p>
            <a:r>
              <a:t>- Manage CartItems, Orders, Reviews.</a:t>
            </a:r>
          </a:p>
          <a:p>
            <a:r>
              <a:t>Menu Options: Separate menus for Admin and Customer.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Functionalities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Admin Functionalities:</a:t>
            </a:r>
          </a:p>
          <a:p>
            <a:r>
              <a:t>- Add, Update, and Delete Products and Categories.</a:t>
            </a:r>
          </a:p>
          <a:p>
            <a:r>
              <a:t>- Manage Users and Feedback.</a:t>
            </a:r>
          </a:p>
          <a:p>
            <a:r>
              <a:t>Customer Functionalities:</a:t>
            </a:r>
          </a:p>
          <a:p>
            <a:r>
              <a:t>- Add Items to Cart.</a:t>
            </a:r>
          </a:p>
          <a:p>
            <a:r>
              <a:t>- Place Orders.</a:t>
            </a:r>
          </a:p>
          <a:p>
            <a:r>
              <a:t>- Provide Reviews and Feedback.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Hibernate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HibernateUtils Class:</a:t>
            </a:r>
          </a:p>
          <a:p>
            <a:r>
              <a:t>- Configuration for MySQL database.</a:t>
            </a:r>
          </a:p>
          <a:p>
            <a:r>
              <a:t>- Entity class registration.</a:t>
            </a:r>
          </a:p>
          <a:p>
            <a:r>
              <a:t>- SessionFactory management.</a:t>
            </a:r>
          </a:p>
          <a:p>
            <a:r>
              <a:t>Handling LazyInitializationException: Strategies used.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CRUD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DAO Layer:</a:t>
            </a:r>
          </a:p>
          <a:p>
            <a:r>
              <a:t>- Overview of DAO interfaces and their implementations.</a:t>
            </a:r>
          </a:p>
          <a:p>
            <a:r>
              <a:t>- Key CRUD operations for each entity.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Input and Print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User Input Classes:</a:t>
            </a:r>
          </a:p>
          <a:p>
            <a:r>
              <a:t>- Handling user inputs for various entities (e.g., UserInput, ProductInput).</a:t>
            </a:r>
          </a:p>
          <a:p>
            <a:r>
              <a:t>Print Classes:</a:t>
            </a:r>
          </a:p>
          <a:p>
            <a:r>
              <a:t>- Displaying information to the user (e.g., PrintUsers, PrintProducts).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</TotalTime>
  <Words>347</Words>
  <Application>Microsoft Office PowerPoint</Application>
  <PresentationFormat>On-screen Show (4:3)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Wingdings 3</vt:lpstr>
      <vt:lpstr>Ion Boardroom</vt:lpstr>
      <vt:lpstr>ShopEase  E-Commerce Project </vt:lpstr>
      <vt:lpstr>Project Introduction</vt:lpstr>
      <vt:lpstr>Project Structure</vt:lpstr>
      <vt:lpstr>Database Design</vt:lpstr>
      <vt:lpstr>Role-Based Management</vt:lpstr>
      <vt:lpstr>Core Functionalities</vt:lpstr>
      <vt:lpstr>Hibernate Configuration</vt:lpstr>
      <vt:lpstr>CRUD Operations</vt:lpstr>
      <vt:lpstr>Input and Print Classes</vt:lpstr>
      <vt:lpstr>Challenges and Solutions</vt:lpstr>
      <vt:lpstr>Future Enhancements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Amit Yadav</cp:lastModifiedBy>
  <cp:revision>2</cp:revision>
  <dcterms:created xsi:type="dcterms:W3CDTF">2013-01-27T09:14:16Z</dcterms:created>
  <dcterms:modified xsi:type="dcterms:W3CDTF">2024-08-16T07:39:14Z</dcterms:modified>
  <cp:category/>
</cp:coreProperties>
</file>