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71" r:id="rId3"/>
    <p:sldId id="272" r:id="rId4"/>
    <p:sldId id="273" r:id="rId5"/>
    <p:sldId id="258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>
        <p:scale>
          <a:sx n="61" d="100"/>
          <a:sy n="61" d="100"/>
        </p:scale>
        <p:origin x="55" y="6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071B2-2AC0-4F6D-A2EB-44202932B14F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4EF882-35AC-4108-93C1-F8C26E00D598}">
      <dgm:prSet/>
      <dgm:spPr/>
      <dgm:t>
        <a:bodyPr/>
        <a:lstStyle/>
        <a:p>
          <a:pPr algn="ctr">
            <a:defRPr cap="all"/>
          </a:pPr>
          <a:r>
            <a:rPr lang="en-US" b="0" i="0" dirty="0"/>
            <a:t>Compensation is still a key driver for candidates</a:t>
          </a:r>
          <a:endParaRPr lang="en-US" b="0" dirty="0"/>
        </a:p>
      </dgm:t>
    </dgm:pt>
    <dgm:pt modelId="{1BFE58EF-8E15-4B53-ABDD-D2A5A26E7C33}" type="parTrans" cxnId="{AAEEBFF7-E765-4807-BC9A-CED3B541A666}">
      <dgm:prSet/>
      <dgm:spPr/>
      <dgm:t>
        <a:bodyPr/>
        <a:lstStyle/>
        <a:p>
          <a:endParaRPr lang="en-US"/>
        </a:p>
      </dgm:t>
    </dgm:pt>
    <dgm:pt modelId="{DE70E29D-24A1-4F0F-85D6-070436B35F35}" type="sibTrans" cxnId="{AAEEBFF7-E765-4807-BC9A-CED3B541A666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93F82B2-A75E-402C-BB7C-EFB0B03BD76E}">
      <dgm:prSet/>
      <dgm:spPr/>
      <dgm:t>
        <a:bodyPr/>
        <a:lstStyle/>
        <a:p>
          <a:pPr algn="ctr">
            <a:defRPr cap="all"/>
          </a:pPr>
          <a:r>
            <a:rPr lang="en-US" b="0" i="0" dirty="0"/>
            <a:t>A strong employer brand is a competitive differentiator</a:t>
          </a:r>
          <a:endParaRPr lang="en-US" b="0" dirty="0"/>
        </a:p>
      </dgm:t>
    </dgm:pt>
    <dgm:pt modelId="{A70D4C5F-53F1-47D5-B6D3-0298B0002BAC}" type="parTrans" cxnId="{D6F66CBB-C601-421D-8C4E-6CEA31182DC9}">
      <dgm:prSet/>
      <dgm:spPr/>
      <dgm:t>
        <a:bodyPr/>
        <a:lstStyle/>
        <a:p>
          <a:endParaRPr lang="en-US"/>
        </a:p>
      </dgm:t>
    </dgm:pt>
    <dgm:pt modelId="{B0A95365-06E4-4078-89F8-B646C139C08D}" type="sibTrans" cxnId="{D6F66CBB-C601-421D-8C4E-6CEA31182DC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057387A-C34C-4749-BE5E-C0412FEC03D2}">
      <dgm:prSet/>
      <dgm:spPr/>
      <dgm:t>
        <a:bodyPr/>
        <a:lstStyle/>
        <a:p>
          <a:pPr algn="ctr">
            <a:defRPr cap="all"/>
          </a:pPr>
          <a:r>
            <a:rPr lang="en-US" b="0" i="0" dirty="0"/>
            <a:t>Diversity remains a top priority</a:t>
          </a:r>
          <a:endParaRPr lang="en-US" b="0" dirty="0"/>
        </a:p>
      </dgm:t>
    </dgm:pt>
    <dgm:pt modelId="{B1163C75-159E-478B-95AE-DB43BE28CD12}" type="parTrans" cxnId="{9C2D1B38-CCB4-41C7-AEC6-840440C3A871}">
      <dgm:prSet/>
      <dgm:spPr/>
      <dgm:t>
        <a:bodyPr/>
        <a:lstStyle/>
        <a:p>
          <a:endParaRPr lang="en-US"/>
        </a:p>
      </dgm:t>
    </dgm:pt>
    <dgm:pt modelId="{61D45A4D-9E45-4668-8EA7-8975FBBBE649}" type="sibTrans" cxnId="{9C2D1B38-CCB4-41C7-AEC6-840440C3A871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79087420-7F17-4CB6-9C23-4C11DC00E2B4}" type="pres">
      <dgm:prSet presAssocID="{8C2071B2-2AC0-4F6D-A2EB-44202932B14F}" presName="Name0" presStyleCnt="0">
        <dgm:presLayoutVars>
          <dgm:animLvl val="lvl"/>
          <dgm:resizeHandles val="exact"/>
        </dgm:presLayoutVars>
      </dgm:prSet>
      <dgm:spPr/>
    </dgm:pt>
    <dgm:pt modelId="{94533246-5713-4FA6-A82C-73CF8D02230D}" type="pres">
      <dgm:prSet presAssocID="{E04EF882-35AC-4108-93C1-F8C26E00D598}" presName="compositeNode" presStyleCnt="0">
        <dgm:presLayoutVars>
          <dgm:bulletEnabled val="1"/>
        </dgm:presLayoutVars>
      </dgm:prSet>
      <dgm:spPr/>
    </dgm:pt>
    <dgm:pt modelId="{DFD44068-E368-42D1-956B-9C2471E38803}" type="pres">
      <dgm:prSet presAssocID="{E04EF882-35AC-4108-93C1-F8C26E00D598}" presName="bgRect" presStyleLbl="bgAccFollowNode1" presStyleIdx="0" presStyleCnt="3"/>
      <dgm:spPr/>
    </dgm:pt>
    <dgm:pt modelId="{0A2FE36B-1996-441D-AAAB-D447CED1BCF6}" type="pres">
      <dgm:prSet presAssocID="{DE70E29D-24A1-4F0F-85D6-070436B35F3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935F85B-BE9A-41DC-87C3-C0871A3A0D8E}" type="pres">
      <dgm:prSet presAssocID="{E04EF882-35AC-4108-93C1-F8C26E00D598}" presName="bottomLine" presStyleLbl="alignNode1" presStyleIdx="1" presStyleCnt="6">
        <dgm:presLayoutVars/>
      </dgm:prSet>
      <dgm:spPr/>
    </dgm:pt>
    <dgm:pt modelId="{B9BF20BE-ABC9-4315-BFD5-528F5ABC9C77}" type="pres">
      <dgm:prSet presAssocID="{E04EF882-35AC-4108-93C1-F8C26E00D598}" presName="nodeText" presStyleLbl="bgAccFollowNode1" presStyleIdx="0" presStyleCnt="3">
        <dgm:presLayoutVars>
          <dgm:bulletEnabled val="1"/>
        </dgm:presLayoutVars>
      </dgm:prSet>
      <dgm:spPr/>
    </dgm:pt>
    <dgm:pt modelId="{C8987655-CE10-40AE-A1F4-F1D6BCB8A7A8}" type="pres">
      <dgm:prSet presAssocID="{DE70E29D-24A1-4F0F-85D6-070436B35F35}" presName="sibTrans" presStyleCnt="0"/>
      <dgm:spPr/>
    </dgm:pt>
    <dgm:pt modelId="{623DD1E6-4C55-4BFF-A3CF-C471A9E828D9}" type="pres">
      <dgm:prSet presAssocID="{693F82B2-A75E-402C-BB7C-EFB0B03BD76E}" presName="compositeNode" presStyleCnt="0">
        <dgm:presLayoutVars>
          <dgm:bulletEnabled val="1"/>
        </dgm:presLayoutVars>
      </dgm:prSet>
      <dgm:spPr/>
    </dgm:pt>
    <dgm:pt modelId="{43652A78-6F87-47BA-8E78-848F6397E53C}" type="pres">
      <dgm:prSet presAssocID="{693F82B2-A75E-402C-BB7C-EFB0B03BD76E}" presName="bgRect" presStyleLbl="bgAccFollowNode1" presStyleIdx="1" presStyleCnt="3"/>
      <dgm:spPr/>
    </dgm:pt>
    <dgm:pt modelId="{9EFE25C5-6C2F-4222-9309-4DCE1E40B9F2}" type="pres">
      <dgm:prSet presAssocID="{B0A95365-06E4-4078-89F8-B646C139C08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0F0C3A0-3054-45FD-9B8B-DA6580BF9D6C}" type="pres">
      <dgm:prSet presAssocID="{693F82B2-A75E-402C-BB7C-EFB0B03BD76E}" presName="bottomLine" presStyleLbl="alignNode1" presStyleIdx="3" presStyleCnt="6">
        <dgm:presLayoutVars/>
      </dgm:prSet>
      <dgm:spPr/>
    </dgm:pt>
    <dgm:pt modelId="{3B06CF3C-3733-429B-8A9F-789ECE3D5838}" type="pres">
      <dgm:prSet presAssocID="{693F82B2-A75E-402C-BB7C-EFB0B03BD76E}" presName="nodeText" presStyleLbl="bgAccFollowNode1" presStyleIdx="1" presStyleCnt="3">
        <dgm:presLayoutVars>
          <dgm:bulletEnabled val="1"/>
        </dgm:presLayoutVars>
      </dgm:prSet>
      <dgm:spPr/>
    </dgm:pt>
    <dgm:pt modelId="{B556CD3D-4C2D-4999-B17C-B0B107E7BC97}" type="pres">
      <dgm:prSet presAssocID="{B0A95365-06E4-4078-89F8-B646C139C08D}" presName="sibTrans" presStyleCnt="0"/>
      <dgm:spPr/>
    </dgm:pt>
    <dgm:pt modelId="{F6F5E924-86D6-419E-8B8E-F04630452A26}" type="pres">
      <dgm:prSet presAssocID="{3057387A-C34C-4749-BE5E-C0412FEC03D2}" presName="compositeNode" presStyleCnt="0">
        <dgm:presLayoutVars>
          <dgm:bulletEnabled val="1"/>
        </dgm:presLayoutVars>
      </dgm:prSet>
      <dgm:spPr/>
    </dgm:pt>
    <dgm:pt modelId="{B5F62C80-C8A6-4DBC-93DB-1E3062FDEF84}" type="pres">
      <dgm:prSet presAssocID="{3057387A-C34C-4749-BE5E-C0412FEC03D2}" presName="bgRect" presStyleLbl="bgAccFollowNode1" presStyleIdx="2" presStyleCnt="3"/>
      <dgm:spPr/>
    </dgm:pt>
    <dgm:pt modelId="{302235F4-C279-4E4F-9D5A-2C660C3EA444}" type="pres">
      <dgm:prSet presAssocID="{61D45A4D-9E45-4668-8EA7-8975FBBBE64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98340A4-546B-439A-9EB0-5B4C2527C4DD}" type="pres">
      <dgm:prSet presAssocID="{3057387A-C34C-4749-BE5E-C0412FEC03D2}" presName="bottomLine" presStyleLbl="alignNode1" presStyleIdx="5" presStyleCnt="6">
        <dgm:presLayoutVars/>
      </dgm:prSet>
      <dgm:spPr/>
    </dgm:pt>
    <dgm:pt modelId="{05DE6AC3-6759-4521-9988-13D40DEDFF9C}" type="pres">
      <dgm:prSet presAssocID="{3057387A-C34C-4749-BE5E-C0412FEC03D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B02C413-0ED4-4FF3-84FC-0CF6BCED993B}" type="presOf" srcId="{E04EF882-35AC-4108-93C1-F8C26E00D598}" destId="{DFD44068-E368-42D1-956B-9C2471E38803}" srcOrd="0" destOrd="0" presId="urn:microsoft.com/office/officeart/2016/7/layout/BasicLinearProcessNumbered"/>
    <dgm:cxn modelId="{D0D4992E-9973-4338-AD77-64EFF4A79F0A}" type="presOf" srcId="{693F82B2-A75E-402C-BB7C-EFB0B03BD76E}" destId="{3B06CF3C-3733-429B-8A9F-789ECE3D5838}" srcOrd="1" destOrd="0" presId="urn:microsoft.com/office/officeart/2016/7/layout/BasicLinearProcessNumbered"/>
    <dgm:cxn modelId="{E36CA232-B8A6-4978-B4F2-C21594222F43}" type="presOf" srcId="{8C2071B2-2AC0-4F6D-A2EB-44202932B14F}" destId="{79087420-7F17-4CB6-9C23-4C11DC00E2B4}" srcOrd="0" destOrd="0" presId="urn:microsoft.com/office/officeart/2016/7/layout/BasicLinearProcessNumbered"/>
    <dgm:cxn modelId="{E9A96335-EF7C-4587-BA4C-9962AD7E01CD}" type="presOf" srcId="{E04EF882-35AC-4108-93C1-F8C26E00D598}" destId="{B9BF20BE-ABC9-4315-BFD5-528F5ABC9C77}" srcOrd="1" destOrd="0" presId="urn:microsoft.com/office/officeart/2016/7/layout/BasicLinearProcessNumbered"/>
    <dgm:cxn modelId="{6C55B735-6B38-4D07-8314-D8F2A1415B1E}" type="presOf" srcId="{DE70E29D-24A1-4F0F-85D6-070436B35F35}" destId="{0A2FE36B-1996-441D-AAAB-D447CED1BCF6}" srcOrd="0" destOrd="0" presId="urn:microsoft.com/office/officeart/2016/7/layout/BasicLinearProcessNumbered"/>
    <dgm:cxn modelId="{56F90A36-9949-4FCE-AD4D-8108070045CE}" type="presOf" srcId="{61D45A4D-9E45-4668-8EA7-8975FBBBE649}" destId="{302235F4-C279-4E4F-9D5A-2C660C3EA444}" srcOrd="0" destOrd="0" presId="urn:microsoft.com/office/officeart/2016/7/layout/BasicLinearProcessNumbered"/>
    <dgm:cxn modelId="{9C2D1B38-CCB4-41C7-AEC6-840440C3A871}" srcId="{8C2071B2-2AC0-4F6D-A2EB-44202932B14F}" destId="{3057387A-C34C-4749-BE5E-C0412FEC03D2}" srcOrd="2" destOrd="0" parTransId="{B1163C75-159E-478B-95AE-DB43BE28CD12}" sibTransId="{61D45A4D-9E45-4668-8EA7-8975FBBBE649}"/>
    <dgm:cxn modelId="{97BAD73C-AF19-4E4D-B41C-6179BDDA20E3}" type="presOf" srcId="{693F82B2-A75E-402C-BB7C-EFB0B03BD76E}" destId="{43652A78-6F87-47BA-8E78-848F6397E53C}" srcOrd="0" destOrd="0" presId="urn:microsoft.com/office/officeart/2016/7/layout/BasicLinearProcessNumbered"/>
    <dgm:cxn modelId="{8C62024B-3C4D-461A-8034-27FA456EB00F}" type="presOf" srcId="{3057387A-C34C-4749-BE5E-C0412FEC03D2}" destId="{05DE6AC3-6759-4521-9988-13D40DEDFF9C}" srcOrd="1" destOrd="0" presId="urn:microsoft.com/office/officeart/2016/7/layout/BasicLinearProcessNumbered"/>
    <dgm:cxn modelId="{8B41DB57-D5E9-4C1A-B80B-6DDD4C078B63}" type="presOf" srcId="{3057387A-C34C-4749-BE5E-C0412FEC03D2}" destId="{B5F62C80-C8A6-4DBC-93DB-1E3062FDEF84}" srcOrd="0" destOrd="0" presId="urn:microsoft.com/office/officeart/2016/7/layout/BasicLinearProcessNumbered"/>
    <dgm:cxn modelId="{D6F66CBB-C601-421D-8C4E-6CEA31182DC9}" srcId="{8C2071B2-2AC0-4F6D-A2EB-44202932B14F}" destId="{693F82B2-A75E-402C-BB7C-EFB0B03BD76E}" srcOrd="1" destOrd="0" parTransId="{A70D4C5F-53F1-47D5-B6D3-0298B0002BAC}" sibTransId="{B0A95365-06E4-4078-89F8-B646C139C08D}"/>
    <dgm:cxn modelId="{96D1D2C7-0886-4214-80E2-7062C677DEBA}" type="presOf" srcId="{B0A95365-06E4-4078-89F8-B646C139C08D}" destId="{9EFE25C5-6C2F-4222-9309-4DCE1E40B9F2}" srcOrd="0" destOrd="0" presId="urn:microsoft.com/office/officeart/2016/7/layout/BasicLinearProcessNumbered"/>
    <dgm:cxn modelId="{AAEEBFF7-E765-4807-BC9A-CED3B541A666}" srcId="{8C2071B2-2AC0-4F6D-A2EB-44202932B14F}" destId="{E04EF882-35AC-4108-93C1-F8C26E00D598}" srcOrd="0" destOrd="0" parTransId="{1BFE58EF-8E15-4B53-ABDD-D2A5A26E7C33}" sibTransId="{DE70E29D-24A1-4F0F-85D6-070436B35F35}"/>
    <dgm:cxn modelId="{63269097-00EE-40A8-96D6-B82BF6CD9CDE}" type="presParOf" srcId="{79087420-7F17-4CB6-9C23-4C11DC00E2B4}" destId="{94533246-5713-4FA6-A82C-73CF8D02230D}" srcOrd="0" destOrd="0" presId="urn:microsoft.com/office/officeart/2016/7/layout/BasicLinearProcessNumbered"/>
    <dgm:cxn modelId="{0310EBED-007D-4267-873C-33DEB6446709}" type="presParOf" srcId="{94533246-5713-4FA6-A82C-73CF8D02230D}" destId="{DFD44068-E368-42D1-956B-9C2471E38803}" srcOrd="0" destOrd="0" presId="urn:microsoft.com/office/officeart/2016/7/layout/BasicLinearProcessNumbered"/>
    <dgm:cxn modelId="{E5D94ADC-11FC-4F39-9CBD-17F681C7128A}" type="presParOf" srcId="{94533246-5713-4FA6-A82C-73CF8D02230D}" destId="{0A2FE36B-1996-441D-AAAB-D447CED1BCF6}" srcOrd="1" destOrd="0" presId="urn:microsoft.com/office/officeart/2016/7/layout/BasicLinearProcessNumbered"/>
    <dgm:cxn modelId="{5D4CF56A-656D-4C89-AB59-AF3E01F3ABB5}" type="presParOf" srcId="{94533246-5713-4FA6-A82C-73CF8D02230D}" destId="{0935F85B-BE9A-41DC-87C3-C0871A3A0D8E}" srcOrd="2" destOrd="0" presId="urn:microsoft.com/office/officeart/2016/7/layout/BasicLinearProcessNumbered"/>
    <dgm:cxn modelId="{07B0A824-83B1-476C-91BD-E91DB33CBA51}" type="presParOf" srcId="{94533246-5713-4FA6-A82C-73CF8D02230D}" destId="{B9BF20BE-ABC9-4315-BFD5-528F5ABC9C77}" srcOrd="3" destOrd="0" presId="urn:microsoft.com/office/officeart/2016/7/layout/BasicLinearProcessNumbered"/>
    <dgm:cxn modelId="{183EFAFA-B4A5-49F2-9CA7-33BA4C381826}" type="presParOf" srcId="{79087420-7F17-4CB6-9C23-4C11DC00E2B4}" destId="{C8987655-CE10-40AE-A1F4-F1D6BCB8A7A8}" srcOrd="1" destOrd="0" presId="urn:microsoft.com/office/officeart/2016/7/layout/BasicLinearProcessNumbered"/>
    <dgm:cxn modelId="{7FB85882-F881-4122-BB9A-19A9D94D3101}" type="presParOf" srcId="{79087420-7F17-4CB6-9C23-4C11DC00E2B4}" destId="{623DD1E6-4C55-4BFF-A3CF-C471A9E828D9}" srcOrd="2" destOrd="0" presId="urn:microsoft.com/office/officeart/2016/7/layout/BasicLinearProcessNumbered"/>
    <dgm:cxn modelId="{9DB7A485-A8B9-41D4-A8A7-DC615ACB297B}" type="presParOf" srcId="{623DD1E6-4C55-4BFF-A3CF-C471A9E828D9}" destId="{43652A78-6F87-47BA-8E78-848F6397E53C}" srcOrd="0" destOrd="0" presId="urn:microsoft.com/office/officeart/2016/7/layout/BasicLinearProcessNumbered"/>
    <dgm:cxn modelId="{42883FDE-65C2-434A-B09A-8321A2B50389}" type="presParOf" srcId="{623DD1E6-4C55-4BFF-A3CF-C471A9E828D9}" destId="{9EFE25C5-6C2F-4222-9309-4DCE1E40B9F2}" srcOrd="1" destOrd="0" presId="urn:microsoft.com/office/officeart/2016/7/layout/BasicLinearProcessNumbered"/>
    <dgm:cxn modelId="{00527DC2-E8AF-44EE-B2A4-92E9EEE84C67}" type="presParOf" srcId="{623DD1E6-4C55-4BFF-A3CF-C471A9E828D9}" destId="{90F0C3A0-3054-45FD-9B8B-DA6580BF9D6C}" srcOrd="2" destOrd="0" presId="urn:microsoft.com/office/officeart/2016/7/layout/BasicLinearProcessNumbered"/>
    <dgm:cxn modelId="{3C4E0CD9-D072-4AA0-8CAE-7E63DE5988B8}" type="presParOf" srcId="{623DD1E6-4C55-4BFF-A3CF-C471A9E828D9}" destId="{3B06CF3C-3733-429B-8A9F-789ECE3D5838}" srcOrd="3" destOrd="0" presId="urn:microsoft.com/office/officeart/2016/7/layout/BasicLinearProcessNumbered"/>
    <dgm:cxn modelId="{0F5022FC-C60C-4C11-9157-C21DF571E4EC}" type="presParOf" srcId="{79087420-7F17-4CB6-9C23-4C11DC00E2B4}" destId="{B556CD3D-4C2D-4999-B17C-B0B107E7BC97}" srcOrd="3" destOrd="0" presId="urn:microsoft.com/office/officeart/2016/7/layout/BasicLinearProcessNumbered"/>
    <dgm:cxn modelId="{B300B6F4-1A95-47A5-ACF6-E514164047E4}" type="presParOf" srcId="{79087420-7F17-4CB6-9C23-4C11DC00E2B4}" destId="{F6F5E924-86D6-419E-8B8E-F04630452A26}" srcOrd="4" destOrd="0" presId="urn:microsoft.com/office/officeart/2016/7/layout/BasicLinearProcessNumbered"/>
    <dgm:cxn modelId="{EFAA94E2-4E62-4493-8876-69CEBD04D06F}" type="presParOf" srcId="{F6F5E924-86D6-419E-8B8E-F04630452A26}" destId="{B5F62C80-C8A6-4DBC-93DB-1E3062FDEF84}" srcOrd="0" destOrd="0" presId="urn:microsoft.com/office/officeart/2016/7/layout/BasicLinearProcessNumbered"/>
    <dgm:cxn modelId="{45484340-2868-4B02-9266-80CC15A4EA5C}" type="presParOf" srcId="{F6F5E924-86D6-419E-8B8E-F04630452A26}" destId="{302235F4-C279-4E4F-9D5A-2C660C3EA444}" srcOrd="1" destOrd="0" presId="urn:microsoft.com/office/officeart/2016/7/layout/BasicLinearProcessNumbered"/>
    <dgm:cxn modelId="{D906DB8D-4565-4397-824D-2D9ECAE6DBA1}" type="presParOf" srcId="{F6F5E924-86D6-419E-8B8E-F04630452A26}" destId="{498340A4-546B-439A-9EB0-5B4C2527C4DD}" srcOrd="2" destOrd="0" presId="urn:microsoft.com/office/officeart/2016/7/layout/BasicLinearProcessNumbered"/>
    <dgm:cxn modelId="{214E94E8-550A-414D-BBE3-65761E834DE1}" type="presParOf" srcId="{F6F5E924-86D6-419E-8B8E-F04630452A26}" destId="{05DE6AC3-6759-4521-9988-13D40DEDFF9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9ED87-A22D-4984-926B-32B4767E8679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1CF0A4-1527-4A62-8858-03C9F9E688CE}">
      <dgm:prSet/>
      <dgm:spPr/>
      <dgm:t>
        <a:bodyPr/>
        <a:lstStyle/>
        <a:p>
          <a:r>
            <a:rPr lang="en-US" b="1"/>
            <a:t>COMPANIES WILL UTILIZE TECHNOLOGY TO STREAMLINE THE INTERVIEW PROCESS</a:t>
          </a:r>
          <a:endParaRPr lang="en-US"/>
        </a:p>
      </dgm:t>
    </dgm:pt>
    <dgm:pt modelId="{83641316-8FAA-45F9-9B2C-727D1221426C}" type="parTrans" cxnId="{905FF032-3D1B-4901-872A-889D3D6D3364}">
      <dgm:prSet/>
      <dgm:spPr/>
      <dgm:t>
        <a:bodyPr/>
        <a:lstStyle/>
        <a:p>
          <a:endParaRPr lang="en-US"/>
        </a:p>
      </dgm:t>
    </dgm:pt>
    <dgm:pt modelId="{473E24C7-522B-44FC-96DE-DA747077CF1D}" type="sibTrans" cxnId="{905FF032-3D1B-4901-872A-889D3D6D336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E1A11EA-71C5-48E5-9A92-3117EAAF3BDF}">
      <dgm:prSet/>
      <dgm:spPr/>
      <dgm:t>
        <a:bodyPr/>
        <a:lstStyle/>
        <a:p>
          <a:r>
            <a:rPr lang="en-US" b="1"/>
            <a:t>SOCIAL RECRUITING WILL BECOME MORE PREVALENT</a:t>
          </a:r>
          <a:endParaRPr lang="en-US"/>
        </a:p>
      </dgm:t>
    </dgm:pt>
    <dgm:pt modelId="{0BBD6D62-5EBF-4A1A-9940-E013FC84D51B}" type="parTrans" cxnId="{AF2F4D57-2705-46DB-9E5D-78C08450D4B2}">
      <dgm:prSet/>
      <dgm:spPr/>
      <dgm:t>
        <a:bodyPr/>
        <a:lstStyle/>
        <a:p>
          <a:endParaRPr lang="en-US"/>
        </a:p>
      </dgm:t>
    </dgm:pt>
    <dgm:pt modelId="{8B7AF89F-79F7-4F84-A391-4E1400B9A795}" type="sibTrans" cxnId="{AF2F4D57-2705-46DB-9E5D-78C08450D4B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851C6B0-0CA5-4A33-908E-FA816A4D12C7}">
      <dgm:prSet/>
      <dgm:spPr/>
      <dgm:t>
        <a:bodyPr/>
        <a:lstStyle/>
        <a:p>
          <a:r>
            <a:rPr lang="en-US" b="1"/>
            <a:t>COMPETITION WILL BE FIERCE but strong job growth</a:t>
          </a:r>
          <a:endParaRPr lang="en-US"/>
        </a:p>
      </dgm:t>
    </dgm:pt>
    <dgm:pt modelId="{848496F2-84AF-48FB-BA5B-3B5A9756B2C2}" type="parTrans" cxnId="{11CE0E33-DD0C-4275-875B-BA3A975697D7}">
      <dgm:prSet/>
      <dgm:spPr/>
      <dgm:t>
        <a:bodyPr/>
        <a:lstStyle/>
        <a:p>
          <a:endParaRPr lang="en-US"/>
        </a:p>
      </dgm:t>
    </dgm:pt>
    <dgm:pt modelId="{B8B885EC-9011-4A4A-B2D0-B083618FF2FF}" type="sibTrans" cxnId="{11CE0E33-DD0C-4275-875B-BA3A975697D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055E596-1BB2-4931-A03D-BA18B57801AE}">
      <dgm:prSet/>
      <dgm:spPr/>
      <dgm:t>
        <a:bodyPr/>
        <a:lstStyle/>
        <a:p>
          <a:r>
            <a:rPr lang="en-US" b="1"/>
            <a:t>CANDIDATES WILL BE HIRED ON POTENTIAL CAREER TRAJECTORY–NOT THEIR DEGREE</a:t>
          </a:r>
          <a:endParaRPr lang="en-US"/>
        </a:p>
      </dgm:t>
    </dgm:pt>
    <dgm:pt modelId="{90592E93-EF59-41CB-BD92-148283D1FC65}" type="parTrans" cxnId="{18FE143B-41DC-4445-8684-E8AD50CAB09B}">
      <dgm:prSet/>
      <dgm:spPr/>
      <dgm:t>
        <a:bodyPr/>
        <a:lstStyle/>
        <a:p>
          <a:endParaRPr lang="en-US"/>
        </a:p>
      </dgm:t>
    </dgm:pt>
    <dgm:pt modelId="{7E3A0A4D-ED27-41D5-BCE9-0CAA6D7C886D}" type="sibTrans" cxnId="{18FE143B-41DC-4445-8684-E8AD50CAB09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1F191ED-13FE-4C81-A71B-48A63E7C5BF8}" type="pres">
      <dgm:prSet presAssocID="{B539ED87-A22D-4984-926B-32B4767E8679}" presName="Name0" presStyleCnt="0">
        <dgm:presLayoutVars>
          <dgm:animLvl val="lvl"/>
          <dgm:resizeHandles val="exact"/>
        </dgm:presLayoutVars>
      </dgm:prSet>
      <dgm:spPr/>
    </dgm:pt>
    <dgm:pt modelId="{7B683693-C752-4C89-8A47-448390E533A0}" type="pres">
      <dgm:prSet presAssocID="{611CF0A4-1527-4A62-8858-03C9F9E688CE}" presName="compositeNode" presStyleCnt="0">
        <dgm:presLayoutVars>
          <dgm:bulletEnabled val="1"/>
        </dgm:presLayoutVars>
      </dgm:prSet>
      <dgm:spPr/>
    </dgm:pt>
    <dgm:pt modelId="{0A55AA8A-1517-49B4-9F22-A0D0DE8CEA65}" type="pres">
      <dgm:prSet presAssocID="{611CF0A4-1527-4A62-8858-03C9F9E688CE}" presName="bgRect" presStyleLbl="alignNode1" presStyleIdx="0" presStyleCnt="4"/>
      <dgm:spPr/>
    </dgm:pt>
    <dgm:pt modelId="{FE32F9E1-EC53-4BAA-8BF3-AC68C0CB3E56}" type="pres">
      <dgm:prSet presAssocID="{473E24C7-522B-44FC-96DE-DA747077CF1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E3CF10F-8944-4696-A33F-66E056826EFE}" type="pres">
      <dgm:prSet presAssocID="{611CF0A4-1527-4A62-8858-03C9F9E688CE}" presName="nodeRect" presStyleLbl="alignNode1" presStyleIdx="0" presStyleCnt="4">
        <dgm:presLayoutVars>
          <dgm:bulletEnabled val="1"/>
        </dgm:presLayoutVars>
      </dgm:prSet>
      <dgm:spPr/>
    </dgm:pt>
    <dgm:pt modelId="{2EBFCFE0-9D37-4A19-A5EF-6520BC5663E3}" type="pres">
      <dgm:prSet presAssocID="{473E24C7-522B-44FC-96DE-DA747077CF1D}" presName="sibTrans" presStyleCnt="0"/>
      <dgm:spPr/>
    </dgm:pt>
    <dgm:pt modelId="{547AAF0B-6CEB-493B-8397-FDA70407D648}" type="pres">
      <dgm:prSet presAssocID="{DE1A11EA-71C5-48E5-9A92-3117EAAF3BDF}" presName="compositeNode" presStyleCnt="0">
        <dgm:presLayoutVars>
          <dgm:bulletEnabled val="1"/>
        </dgm:presLayoutVars>
      </dgm:prSet>
      <dgm:spPr/>
    </dgm:pt>
    <dgm:pt modelId="{E3323E60-33A2-47BA-B593-356172843E99}" type="pres">
      <dgm:prSet presAssocID="{DE1A11EA-71C5-48E5-9A92-3117EAAF3BDF}" presName="bgRect" presStyleLbl="alignNode1" presStyleIdx="1" presStyleCnt="4"/>
      <dgm:spPr/>
    </dgm:pt>
    <dgm:pt modelId="{5928F635-C53E-4A5D-93FC-846052404A72}" type="pres">
      <dgm:prSet presAssocID="{8B7AF89F-79F7-4F84-A391-4E1400B9A79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F5EEEE9-FF2A-4151-9ADE-B4B4928A3725}" type="pres">
      <dgm:prSet presAssocID="{DE1A11EA-71C5-48E5-9A92-3117EAAF3BDF}" presName="nodeRect" presStyleLbl="alignNode1" presStyleIdx="1" presStyleCnt="4">
        <dgm:presLayoutVars>
          <dgm:bulletEnabled val="1"/>
        </dgm:presLayoutVars>
      </dgm:prSet>
      <dgm:spPr/>
    </dgm:pt>
    <dgm:pt modelId="{970CFE1F-2BFC-4946-8C77-852BA54EAA6D}" type="pres">
      <dgm:prSet presAssocID="{8B7AF89F-79F7-4F84-A391-4E1400B9A795}" presName="sibTrans" presStyleCnt="0"/>
      <dgm:spPr/>
    </dgm:pt>
    <dgm:pt modelId="{9051EB21-94E1-4AC8-A3B1-A88B1F0CAC05}" type="pres">
      <dgm:prSet presAssocID="{7851C6B0-0CA5-4A33-908E-FA816A4D12C7}" presName="compositeNode" presStyleCnt="0">
        <dgm:presLayoutVars>
          <dgm:bulletEnabled val="1"/>
        </dgm:presLayoutVars>
      </dgm:prSet>
      <dgm:spPr/>
    </dgm:pt>
    <dgm:pt modelId="{9B85CDC5-184D-4A57-8BD4-C30C521A1E43}" type="pres">
      <dgm:prSet presAssocID="{7851C6B0-0CA5-4A33-908E-FA816A4D12C7}" presName="bgRect" presStyleLbl="alignNode1" presStyleIdx="2" presStyleCnt="4"/>
      <dgm:spPr/>
    </dgm:pt>
    <dgm:pt modelId="{3C36F71A-8F8E-4ED2-8E20-9025AD50EC4E}" type="pres">
      <dgm:prSet presAssocID="{B8B885EC-9011-4A4A-B2D0-B083618FF2F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195C7C7-DF74-4064-B470-2DCA40EA71CA}" type="pres">
      <dgm:prSet presAssocID="{7851C6B0-0CA5-4A33-908E-FA816A4D12C7}" presName="nodeRect" presStyleLbl="alignNode1" presStyleIdx="2" presStyleCnt="4">
        <dgm:presLayoutVars>
          <dgm:bulletEnabled val="1"/>
        </dgm:presLayoutVars>
      </dgm:prSet>
      <dgm:spPr/>
    </dgm:pt>
    <dgm:pt modelId="{E0033CBD-1E5E-4A8D-9CE9-C52FB02C517D}" type="pres">
      <dgm:prSet presAssocID="{B8B885EC-9011-4A4A-B2D0-B083618FF2FF}" presName="sibTrans" presStyleCnt="0"/>
      <dgm:spPr/>
    </dgm:pt>
    <dgm:pt modelId="{0935BD0A-C270-4974-81B3-B8B99D64701B}" type="pres">
      <dgm:prSet presAssocID="{2055E596-1BB2-4931-A03D-BA18B57801AE}" presName="compositeNode" presStyleCnt="0">
        <dgm:presLayoutVars>
          <dgm:bulletEnabled val="1"/>
        </dgm:presLayoutVars>
      </dgm:prSet>
      <dgm:spPr/>
    </dgm:pt>
    <dgm:pt modelId="{F9B8DFBA-90F4-4046-9859-547266D07E5B}" type="pres">
      <dgm:prSet presAssocID="{2055E596-1BB2-4931-A03D-BA18B57801AE}" presName="bgRect" presStyleLbl="alignNode1" presStyleIdx="3" presStyleCnt="4"/>
      <dgm:spPr/>
    </dgm:pt>
    <dgm:pt modelId="{934A23F5-1398-4BBF-87B7-8A2F0EF286ED}" type="pres">
      <dgm:prSet presAssocID="{7E3A0A4D-ED27-41D5-BCE9-0CAA6D7C886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14B1C20-7A77-4CE5-9A47-9783B3D42D8B}" type="pres">
      <dgm:prSet presAssocID="{2055E596-1BB2-4931-A03D-BA18B57801A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5E0A918-23D6-4D78-8C8A-8A2F69CEB2BF}" type="presOf" srcId="{7851C6B0-0CA5-4A33-908E-FA816A4D12C7}" destId="{9195C7C7-DF74-4064-B470-2DCA40EA71CA}" srcOrd="1" destOrd="0" presId="urn:microsoft.com/office/officeart/2016/7/layout/LinearBlockProcessNumbered"/>
    <dgm:cxn modelId="{3597D220-4C8B-4267-B73D-77D9F53D6E73}" type="presOf" srcId="{473E24C7-522B-44FC-96DE-DA747077CF1D}" destId="{FE32F9E1-EC53-4BAA-8BF3-AC68C0CB3E56}" srcOrd="0" destOrd="0" presId="urn:microsoft.com/office/officeart/2016/7/layout/LinearBlockProcessNumbered"/>
    <dgm:cxn modelId="{8A52AC29-B205-4BD0-B83E-AE8A43073791}" type="presOf" srcId="{2055E596-1BB2-4931-A03D-BA18B57801AE}" destId="{F9B8DFBA-90F4-4046-9859-547266D07E5B}" srcOrd="0" destOrd="0" presId="urn:microsoft.com/office/officeart/2016/7/layout/LinearBlockProcessNumbered"/>
    <dgm:cxn modelId="{905FF032-3D1B-4901-872A-889D3D6D3364}" srcId="{B539ED87-A22D-4984-926B-32B4767E8679}" destId="{611CF0A4-1527-4A62-8858-03C9F9E688CE}" srcOrd="0" destOrd="0" parTransId="{83641316-8FAA-45F9-9B2C-727D1221426C}" sibTransId="{473E24C7-522B-44FC-96DE-DA747077CF1D}"/>
    <dgm:cxn modelId="{11CE0E33-DD0C-4275-875B-BA3A975697D7}" srcId="{B539ED87-A22D-4984-926B-32B4767E8679}" destId="{7851C6B0-0CA5-4A33-908E-FA816A4D12C7}" srcOrd="2" destOrd="0" parTransId="{848496F2-84AF-48FB-BA5B-3B5A9756B2C2}" sibTransId="{B8B885EC-9011-4A4A-B2D0-B083618FF2FF}"/>
    <dgm:cxn modelId="{18FE143B-41DC-4445-8684-E8AD50CAB09B}" srcId="{B539ED87-A22D-4984-926B-32B4767E8679}" destId="{2055E596-1BB2-4931-A03D-BA18B57801AE}" srcOrd="3" destOrd="0" parTransId="{90592E93-EF59-41CB-BD92-148283D1FC65}" sibTransId="{7E3A0A4D-ED27-41D5-BCE9-0CAA6D7C886D}"/>
    <dgm:cxn modelId="{D68F8861-E679-4806-A4E4-F1B79AA7C7C6}" type="presOf" srcId="{B539ED87-A22D-4984-926B-32B4767E8679}" destId="{91F191ED-13FE-4C81-A71B-48A63E7C5BF8}" srcOrd="0" destOrd="0" presId="urn:microsoft.com/office/officeart/2016/7/layout/LinearBlockProcessNumbered"/>
    <dgm:cxn modelId="{B366BC61-0133-43C7-96F0-BE851B915F7E}" type="presOf" srcId="{2055E596-1BB2-4931-A03D-BA18B57801AE}" destId="{614B1C20-7A77-4CE5-9A47-9783B3D42D8B}" srcOrd="1" destOrd="0" presId="urn:microsoft.com/office/officeart/2016/7/layout/LinearBlockProcessNumbered"/>
    <dgm:cxn modelId="{67872068-714D-498D-A4F8-8E244ECBE732}" type="presOf" srcId="{B8B885EC-9011-4A4A-B2D0-B083618FF2FF}" destId="{3C36F71A-8F8E-4ED2-8E20-9025AD50EC4E}" srcOrd="0" destOrd="0" presId="urn:microsoft.com/office/officeart/2016/7/layout/LinearBlockProcessNumbered"/>
    <dgm:cxn modelId="{AF2F4D57-2705-46DB-9E5D-78C08450D4B2}" srcId="{B539ED87-A22D-4984-926B-32B4767E8679}" destId="{DE1A11EA-71C5-48E5-9A92-3117EAAF3BDF}" srcOrd="1" destOrd="0" parTransId="{0BBD6D62-5EBF-4A1A-9940-E013FC84D51B}" sibTransId="{8B7AF89F-79F7-4F84-A391-4E1400B9A795}"/>
    <dgm:cxn modelId="{81847859-AC6A-40BF-B12E-9F6FAE4E4CCA}" type="presOf" srcId="{611CF0A4-1527-4A62-8858-03C9F9E688CE}" destId="{0A55AA8A-1517-49B4-9F22-A0D0DE8CEA65}" srcOrd="0" destOrd="0" presId="urn:microsoft.com/office/officeart/2016/7/layout/LinearBlockProcessNumbered"/>
    <dgm:cxn modelId="{7EC8768C-3D0A-46E8-AEA6-7F7F28E47F29}" type="presOf" srcId="{DE1A11EA-71C5-48E5-9A92-3117EAAF3BDF}" destId="{E3323E60-33A2-47BA-B593-356172843E99}" srcOrd="0" destOrd="0" presId="urn:microsoft.com/office/officeart/2016/7/layout/LinearBlockProcessNumbered"/>
    <dgm:cxn modelId="{1C74AB9D-034B-43E5-AD47-E6FDC50BACBF}" type="presOf" srcId="{DE1A11EA-71C5-48E5-9A92-3117EAAF3BDF}" destId="{EF5EEEE9-FF2A-4151-9ADE-B4B4928A3725}" srcOrd="1" destOrd="0" presId="urn:microsoft.com/office/officeart/2016/7/layout/LinearBlockProcessNumbered"/>
    <dgm:cxn modelId="{44832EAF-1990-46F3-B98A-4A0FD762C28C}" type="presOf" srcId="{7E3A0A4D-ED27-41D5-BCE9-0CAA6D7C886D}" destId="{934A23F5-1398-4BBF-87B7-8A2F0EF286ED}" srcOrd="0" destOrd="0" presId="urn:microsoft.com/office/officeart/2016/7/layout/LinearBlockProcessNumbered"/>
    <dgm:cxn modelId="{99F7B8B3-E059-4DA6-B73D-090875426E66}" type="presOf" srcId="{7851C6B0-0CA5-4A33-908E-FA816A4D12C7}" destId="{9B85CDC5-184D-4A57-8BD4-C30C521A1E43}" srcOrd="0" destOrd="0" presId="urn:microsoft.com/office/officeart/2016/7/layout/LinearBlockProcessNumbered"/>
    <dgm:cxn modelId="{0504B5FB-5895-4B20-B082-02FFD4AF9D46}" type="presOf" srcId="{611CF0A4-1527-4A62-8858-03C9F9E688CE}" destId="{8E3CF10F-8944-4696-A33F-66E056826EFE}" srcOrd="1" destOrd="0" presId="urn:microsoft.com/office/officeart/2016/7/layout/LinearBlockProcessNumbered"/>
    <dgm:cxn modelId="{C51504FE-6796-46B2-ABD4-86432DC55B2C}" type="presOf" srcId="{8B7AF89F-79F7-4F84-A391-4E1400B9A795}" destId="{5928F635-C53E-4A5D-93FC-846052404A72}" srcOrd="0" destOrd="0" presId="urn:microsoft.com/office/officeart/2016/7/layout/LinearBlockProcessNumbered"/>
    <dgm:cxn modelId="{0F555799-64BA-4E21-8836-AD2067B8BBE5}" type="presParOf" srcId="{91F191ED-13FE-4C81-A71B-48A63E7C5BF8}" destId="{7B683693-C752-4C89-8A47-448390E533A0}" srcOrd="0" destOrd="0" presId="urn:microsoft.com/office/officeart/2016/7/layout/LinearBlockProcessNumbered"/>
    <dgm:cxn modelId="{0C0183B9-CCFF-47B7-824D-26C3EA15F0CC}" type="presParOf" srcId="{7B683693-C752-4C89-8A47-448390E533A0}" destId="{0A55AA8A-1517-49B4-9F22-A0D0DE8CEA65}" srcOrd="0" destOrd="0" presId="urn:microsoft.com/office/officeart/2016/7/layout/LinearBlockProcessNumbered"/>
    <dgm:cxn modelId="{A30D23D6-EA7D-4738-AF31-C62233988A57}" type="presParOf" srcId="{7B683693-C752-4C89-8A47-448390E533A0}" destId="{FE32F9E1-EC53-4BAA-8BF3-AC68C0CB3E56}" srcOrd="1" destOrd="0" presId="urn:microsoft.com/office/officeart/2016/7/layout/LinearBlockProcessNumbered"/>
    <dgm:cxn modelId="{D6AC23EF-22AE-4373-8D59-071CD8435AE9}" type="presParOf" srcId="{7B683693-C752-4C89-8A47-448390E533A0}" destId="{8E3CF10F-8944-4696-A33F-66E056826EFE}" srcOrd="2" destOrd="0" presId="urn:microsoft.com/office/officeart/2016/7/layout/LinearBlockProcessNumbered"/>
    <dgm:cxn modelId="{F475D11E-A1DB-49AA-9EF1-B75F6F1699FC}" type="presParOf" srcId="{91F191ED-13FE-4C81-A71B-48A63E7C5BF8}" destId="{2EBFCFE0-9D37-4A19-A5EF-6520BC5663E3}" srcOrd="1" destOrd="0" presId="urn:microsoft.com/office/officeart/2016/7/layout/LinearBlockProcessNumbered"/>
    <dgm:cxn modelId="{0451276E-9152-4B55-925E-754C3AFF297C}" type="presParOf" srcId="{91F191ED-13FE-4C81-A71B-48A63E7C5BF8}" destId="{547AAF0B-6CEB-493B-8397-FDA70407D648}" srcOrd="2" destOrd="0" presId="urn:microsoft.com/office/officeart/2016/7/layout/LinearBlockProcessNumbered"/>
    <dgm:cxn modelId="{69371DA7-2F63-414C-816F-BEF48425033D}" type="presParOf" srcId="{547AAF0B-6CEB-493B-8397-FDA70407D648}" destId="{E3323E60-33A2-47BA-B593-356172843E99}" srcOrd="0" destOrd="0" presId="urn:microsoft.com/office/officeart/2016/7/layout/LinearBlockProcessNumbered"/>
    <dgm:cxn modelId="{3C20F71D-3822-4430-B443-A5D9A4A31525}" type="presParOf" srcId="{547AAF0B-6CEB-493B-8397-FDA70407D648}" destId="{5928F635-C53E-4A5D-93FC-846052404A72}" srcOrd="1" destOrd="0" presId="urn:microsoft.com/office/officeart/2016/7/layout/LinearBlockProcessNumbered"/>
    <dgm:cxn modelId="{D5F997BB-162C-48F7-A981-B89F415CD14A}" type="presParOf" srcId="{547AAF0B-6CEB-493B-8397-FDA70407D648}" destId="{EF5EEEE9-FF2A-4151-9ADE-B4B4928A3725}" srcOrd="2" destOrd="0" presId="urn:microsoft.com/office/officeart/2016/7/layout/LinearBlockProcessNumbered"/>
    <dgm:cxn modelId="{7F5385BD-730F-430A-85B9-1F5B578A0832}" type="presParOf" srcId="{91F191ED-13FE-4C81-A71B-48A63E7C5BF8}" destId="{970CFE1F-2BFC-4946-8C77-852BA54EAA6D}" srcOrd="3" destOrd="0" presId="urn:microsoft.com/office/officeart/2016/7/layout/LinearBlockProcessNumbered"/>
    <dgm:cxn modelId="{5327AD49-7170-490E-B4FA-99BB01AEEFE6}" type="presParOf" srcId="{91F191ED-13FE-4C81-A71B-48A63E7C5BF8}" destId="{9051EB21-94E1-4AC8-A3B1-A88B1F0CAC05}" srcOrd="4" destOrd="0" presId="urn:microsoft.com/office/officeart/2016/7/layout/LinearBlockProcessNumbered"/>
    <dgm:cxn modelId="{347317F1-FAFE-4592-B78B-0F623F341749}" type="presParOf" srcId="{9051EB21-94E1-4AC8-A3B1-A88B1F0CAC05}" destId="{9B85CDC5-184D-4A57-8BD4-C30C521A1E43}" srcOrd="0" destOrd="0" presId="urn:microsoft.com/office/officeart/2016/7/layout/LinearBlockProcessNumbered"/>
    <dgm:cxn modelId="{32CFE9C3-56B0-4550-AEEC-08F1A5C8DF4B}" type="presParOf" srcId="{9051EB21-94E1-4AC8-A3B1-A88B1F0CAC05}" destId="{3C36F71A-8F8E-4ED2-8E20-9025AD50EC4E}" srcOrd="1" destOrd="0" presId="urn:microsoft.com/office/officeart/2016/7/layout/LinearBlockProcessNumbered"/>
    <dgm:cxn modelId="{53EA709F-F39A-436E-BBFD-1C45436FB7B5}" type="presParOf" srcId="{9051EB21-94E1-4AC8-A3B1-A88B1F0CAC05}" destId="{9195C7C7-DF74-4064-B470-2DCA40EA71CA}" srcOrd="2" destOrd="0" presId="urn:microsoft.com/office/officeart/2016/7/layout/LinearBlockProcessNumbered"/>
    <dgm:cxn modelId="{55DECA19-058C-4BEA-A7AA-9AE8D72DAC36}" type="presParOf" srcId="{91F191ED-13FE-4C81-A71B-48A63E7C5BF8}" destId="{E0033CBD-1E5E-4A8D-9CE9-C52FB02C517D}" srcOrd="5" destOrd="0" presId="urn:microsoft.com/office/officeart/2016/7/layout/LinearBlockProcessNumbered"/>
    <dgm:cxn modelId="{FDE367E4-5E9C-449D-BF69-0EC72263F5CA}" type="presParOf" srcId="{91F191ED-13FE-4C81-A71B-48A63E7C5BF8}" destId="{0935BD0A-C270-4974-81B3-B8B99D64701B}" srcOrd="6" destOrd="0" presId="urn:microsoft.com/office/officeart/2016/7/layout/LinearBlockProcessNumbered"/>
    <dgm:cxn modelId="{4EEF08EC-24E3-4459-BEC2-9C9959199F00}" type="presParOf" srcId="{0935BD0A-C270-4974-81B3-B8B99D64701B}" destId="{F9B8DFBA-90F4-4046-9859-547266D07E5B}" srcOrd="0" destOrd="0" presId="urn:microsoft.com/office/officeart/2016/7/layout/LinearBlockProcessNumbered"/>
    <dgm:cxn modelId="{75FB9BD8-44F0-4160-B904-01FC9ED0CF79}" type="presParOf" srcId="{0935BD0A-C270-4974-81B3-B8B99D64701B}" destId="{934A23F5-1398-4BBF-87B7-8A2F0EF286ED}" srcOrd="1" destOrd="0" presId="urn:microsoft.com/office/officeart/2016/7/layout/LinearBlockProcessNumbered"/>
    <dgm:cxn modelId="{AD975D4D-41EB-4833-AC63-6C146BA4336B}" type="presParOf" srcId="{0935BD0A-C270-4974-81B3-B8B99D64701B}" destId="{614B1C20-7A77-4CE5-9A47-9783B3D42D8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44068-E368-42D1-956B-9C2471E38803}">
      <dsp:nvSpPr>
        <dsp:cNvPr id="0" name=""/>
        <dsp:cNvSpPr/>
      </dsp:nvSpPr>
      <dsp:spPr>
        <a:xfrm>
          <a:off x="0" y="0"/>
          <a:ext cx="3231455" cy="27883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37" tIns="330200" rIns="251937" bIns="33020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dirty="0"/>
            <a:t>Compensation is still a key driver for candidates</a:t>
          </a:r>
          <a:endParaRPr lang="en-US" sz="1900" b="0" kern="1200" dirty="0"/>
        </a:p>
      </dsp:txBody>
      <dsp:txXfrm>
        <a:off x="0" y="1059563"/>
        <a:ext cx="3231455" cy="1672995"/>
      </dsp:txXfrm>
    </dsp:sp>
    <dsp:sp modelId="{0A2FE36B-1996-441D-AAAB-D447CED1BCF6}">
      <dsp:nvSpPr>
        <dsp:cNvPr id="0" name=""/>
        <dsp:cNvSpPr/>
      </dsp:nvSpPr>
      <dsp:spPr>
        <a:xfrm>
          <a:off x="1197479" y="278832"/>
          <a:ext cx="836497" cy="8364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5217" tIns="12700" rIns="65217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1319981" y="401334"/>
        <a:ext cx="591493" cy="591493"/>
      </dsp:txXfrm>
    </dsp:sp>
    <dsp:sp modelId="{0935F85B-BE9A-41DC-87C3-C0871A3A0D8E}">
      <dsp:nvSpPr>
        <dsp:cNvPr id="0" name=""/>
        <dsp:cNvSpPr/>
      </dsp:nvSpPr>
      <dsp:spPr>
        <a:xfrm>
          <a:off x="0" y="2788253"/>
          <a:ext cx="32314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652A78-6F87-47BA-8E78-848F6397E53C}">
      <dsp:nvSpPr>
        <dsp:cNvPr id="0" name=""/>
        <dsp:cNvSpPr/>
      </dsp:nvSpPr>
      <dsp:spPr>
        <a:xfrm>
          <a:off x="3554601" y="0"/>
          <a:ext cx="3231455" cy="27883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37" tIns="330200" rIns="251937" bIns="33020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dirty="0"/>
            <a:t>A strong employer brand is a competitive differentiator</a:t>
          </a:r>
          <a:endParaRPr lang="en-US" sz="1900" b="0" kern="1200" dirty="0"/>
        </a:p>
      </dsp:txBody>
      <dsp:txXfrm>
        <a:off x="3554601" y="1059563"/>
        <a:ext cx="3231455" cy="1672995"/>
      </dsp:txXfrm>
    </dsp:sp>
    <dsp:sp modelId="{9EFE25C5-6C2F-4222-9309-4DCE1E40B9F2}">
      <dsp:nvSpPr>
        <dsp:cNvPr id="0" name=""/>
        <dsp:cNvSpPr/>
      </dsp:nvSpPr>
      <dsp:spPr>
        <a:xfrm>
          <a:off x="4752080" y="278832"/>
          <a:ext cx="836497" cy="8364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5217" tIns="12700" rIns="65217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4874582" y="401334"/>
        <a:ext cx="591493" cy="591493"/>
      </dsp:txXfrm>
    </dsp:sp>
    <dsp:sp modelId="{90F0C3A0-3054-45FD-9B8B-DA6580BF9D6C}">
      <dsp:nvSpPr>
        <dsp:cNvPr id="0" name=""/>
        <dsp:cNvSpPr/>
      </dsp:nvSpPr>
      <dsp:spPr>
        <a:xfrm>
          <a:off x="3554601" y="2788253"/>
          <a:ext cx="32314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F62C80-C8A6-4DBC-93DB-1E3062FDEF84}">
      <dsp:nvSpPr>
        <dsp:cNvPr id="0" name=""/>
        <dsp:cNvSpPr/>
      </dsp:nvSpPr>
      <dsp:spPr>
        <a:xfrm>
          <a:off x="7109202" y="0"/>
          <a:ext cx="3231455" cy="278832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37" tIns="330200" rIns="251937" bIns="33020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dirty="0"/>
            <a:t>Diversity remains a top priority</a:t>
          </a:r>
          <a:endParaRPr lang="en-US" sz="1900" b="0" kern="1200" dirty="0"/>
        </a:p>
      </dsp:txBody>
      <dsp:txXfrm>
        <a:off x="7109202" y="1059563"/>
        <a:ext cx="3231455" cy="1672995"/>
      </dsp:txXfrm>
    </dsp:sp>
    <dsp:sp modelId="{302235F4-C279-4E4F-9D5A-2C660C3EA444}">
      <dsp:nvSpPr>
        <dsp:cNvPr id="0" name=""/>
        <dsp:cNvSpPr/>
      </dsp:nvSpPr>
      <dsp:spPr>
        <a:xfrm>
          <a:off x="8306681" y="278832"/>
          <a:ext cx="836497" cy="8364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5217" tIns="12700" rIns="65217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8429183" y="401334"/>
        <a:ext cx="591493" cy="591493"/>
      </dsp:txXfrm>
    </dsp:sp>
    <dsp:sp modelId="{498340A4-546B-439A-9EB0-5B4C2527C4DD}">
      <dsp:nvSpPr>
        <dsp:cNvPr id="0" name=""/>
        <dsp:cNvSpPr/>
      </dsp:nvSpPr>
      <dsp:spPr>
        <a:xfrm>
          <a:off x="7109202" y="2788253"/>
          <a:ext cx="32314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5AA8A-1517-49B4-9F22-A0D0DE8CEA65}">
      <dsp:nvSpPr>
        <dsp:cNvPr id="0" name=""/>
        <dsp:cNvSpPr/>
      </dsp:nvSpPr>
      <dsp:spPr>
        <a:xfrm>
          <a:off x="200" y="98931"/>
          <a:ext cx="2420094" cy="29041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COMPANIES WILL UTILIZE TECHNOLOGY TO STREAMLINE THE INTERVIEW PROCESS</a:t>
          </a:r>
          <a:endParaRPr lang="en-US" sz="1500" kern="1200"/>
        </a:p>
      </dsp:txBody>
      <dsp:txXfrm>
        <a:off x="200" y="1260576"/>
        <a:ext cx="2420094" cy="1742467"/>
      </dsp:txXfrm>
    </dsp:sp>
    <dsp:sp modelId="{FE32F9E1-EC53-4BAA-8BF3-AC68C0CB3E56}">
      <dsp:nvSpPr>
        <dsp:cNvPr id="0" name=""/>
        <dsp:cNvSpPr/>
      </dsp:nvSpPr>
      <dsp:spPr>
        <a:xfrm>
          <a:off x="200" y="98931"/>
          <a:ext cx="2420094" cy="1161645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0" y="98931"/>
        <a:ext cx="2420094" cy="1161645"/>
      </dsp:txXfrm>
    </dsp:sp>
    <dsp:sp modelId="{E3323E60-33A2-47BA-B593-356172843E99}">
      <dsp:nvSpPr>
        <dsp:cNvPr id="0" name=""/>
        <dsp:cNvSpPr/>
      </dsp:nvSpPr>
      <dsp:spPr>
        <a:xfrm>
          <a:off x="2613902" y="98931"/>
          <a:ext cx="2420094" cy="29041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SOCIAL RECRUITING WILL BECOME MORE PREVALENT</a:t>
          </a:r>
          <a:endParaRPr lang="en-US" sz="1500" kern="1200"/>
        </a:p>
      </dsp:txBody>
      <dsp:txXfrm>
        <a:off x="2613902" y="1260576"/>
        <a:ext cx="2420094" cy="1742467"/>
      </dsp:txXfrm>
    </dsp:sp>
    <dsp:sp modelId="{5928F635-C53E-4A5D-93FC-846052404A72}">
      <dsp:nvSpPr>
        <dsp:cNvPr id="0" name=""/>
        <dsp:cNvSpPr/>
      </dsp:nvSpPr>
      <dsp:spPr>
        <a:xfrm>
          <a:off x="2613902" y="98931"/>
          <a:ext cx="2420094" cy="1161645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13902" y="98931"/>
        <a:ext cx="2420094" cy="1161645"/>
      </dsp:txXfrm>
    </dsp:sp>
    <dsp:sp modelId="{9B85CDC5-184D-4A57-8BD4-C30C521A1E43}">
      <dsp:nvSpPr>
        <dsp:cNvPr id="0" name=""/>
        <dsp:cNvSpPr/>
      </dsp:nvSpPr>
      <dsp:spPr>
        <a:xfrm>
          <a:off x="5227603" y="98931"/>
          <a:ext cx="2420094" cy="29041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COMPETITION WILL BE FIERCE but strong job growth</a:t>
          </a:r>
          <a:endParaRPr lang="en-US" sz="1500" kern="1200"/>
        </a:p>
      </dsp:txBody>
      <dsp:txXfrm>
        <a:off x="5227603" y="1260576"/>
        <a:ext cx="2420094" cy="1742467"/>
      </dsp:txXfrm>
    </dsp:sp>
    <dsp:sp modelId="{3C36F71A-8F8E-4ED2-8E20-9025AD50EC4E}">
      <dsp:nvSpPr>
        <dsp:cNvPr id="0" name=""/>
        <dsp:cNvSpPr/>
      </dsp:nvSpPr>
      <dsp:spPr>
        <a:xfrm>
          <a:off x="5227603" y="98931"/>
          <a:ext cx="2420094" cy="1161645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27603" y="98931"/>
        <a:ext cx="2420094" cy="1161645"/>
      </dsp:txXfrm>
    </dsp:sp>
    <dsp:sp modelId="{F9B8DFBA-90F4-4046-9859-547266D07E5B}">
      <dsp:nvSpPr>
        <dsp:cNvPr id="0" name=""/>
        <dsp:cNvSpPr/>
      </dsp:nvSpPr>
      <dsp:spPr>
        <a:xfrm>
          <a:off x="7841305" y="98931"/>
          <a:ext cx="2420094" cy="290411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CANDIDATES WILL BE HIRED ON POTENTIAL CAREER TRAJECTORY–NOT THEIR DEGREE</a:t>
          </a:r>
          <a:endParaRPr lang="en-US" sz="1500" kern="1200"/>
        </a:p>
      </dsp:txBody>
      <dsp:txXfrm>
        <a:off x="7841305" y="1260576"/>
        <a:ext cx="2420094" cy="1742467"/>
      </dsp:txXfrm>
    </dsp:sp>
    <dsp:sp modelId="{934A23F5-1398-4BBF-87B7-8A2F0EF286ED}">
      <dsp:nvSpPr>
        <dsp:cNvPr id="0" name=""/>
        <dsp:cNvSpPr/>
      </dsp:nvSpPr>
      <dsp:spPr>
        <a:xfrm>
          <a:off x="7841305" y="98931"/>
          <a:ext cx="2420094" cy="1161645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841305" y="98931"/>
        <a:ext cx="2420094" cy="1161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7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3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8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Walking on Sidewalk Near People Standing and Sitting Beside Curtain-wall Building">
            <a:extLst>
              <a:ext uri="{FF2B5EF4-FFF2-40B4-BE49-F238E27FC236}">
                <a16:creationId xmlns:a16="http://schemas.microsoft.com/office/drawing/2014/main" id="{A82A8494-E99A-47D7-9FE5-54A6B0B99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90762" y="-76771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51201-2503-4D48-A47B-AC9D59A0D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Fintech hiring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16276-1F5D-49A3-84FC-92B5EF71C91F}"/>
              </a:ext>
            </a:extLst>
          </p:cNvPr>
          <p:cNvSpPr txBox="1"/>
          <p:nvPr/>
        </p:nvSpPr>
        <p:spPr>
          <a:xfrm>
            <a:off x="8459945" y="5214174"/>
            <a:ext cx="2666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     AMI VORA</a:t>
            </a:r>
          </a:p>
          <a:p>
            <a:r>
              <a:rPr lang="en-US" b="1" dirty="0"/>
              <a:t>	JUHI PAREEK</a:t>
            </a:r>
          </a:p>
          <a:p>
            <a:r>
              <a:rPr lang="en-US" b="1" dirty="0"/>
              <a:t>      ADITYA SONI</a:t>
            </a:r>
          </a:p>
          <a:p>
            <a:r>
              <a:rPr lang="en-US" b="1" dirty="0"/>
              <a:t>      HEMIN JOSHI</a:t>
            </a:r>
          </a:p>
        </p:txBody>
      </p:sp>
    </p:spTree>
    <p:extLst>
      <p:ext uri="{BB962C8B-B14F-4D97-AF65-F5344CB8AC3E}">
        <p14:creationId xmlns:p14="http://schemas.microsoft.com/office/powerpoint/2010/main" val="34539753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FB7FF-B75F-49D1-890B-7E32ED2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HIRING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EBFAA-A005-4B5F-A433-6CDF849B2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136" y="640080"/>
            <a:ext cx="5454024" cy="526313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3295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FE62C-0612-7C43-A261-825768BE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Essential facts for hiring in FINTECH SECTOR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16B21-05F3-4A6B-8B27-D0B7327A9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679116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252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843F1-BF11-432E-AA2E-E105F64BB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08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639-0B18-8347-8F20-CDAE63F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Trends in hiring across 2018-2019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998159-48D3-4A7E-9040-F955DE94D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818" y="2638425"/>
            <a:ext cx="6990365" cy="3101975"/>
          </a:xfrm>
        </p:spPr>
      </p:pic>
    </p:spTree>
    <p:extLst>
      <p:ext uri="{BB962C8B-B14F-4D97-AF65-F5344CB8AC3E}">
        <p14:creationId xmlns:p14="http://schemas.microsoft.com/office/powerpoint/2010/main" val="33847556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31705E-53F2-460D-8FBC-7231C85FE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53" b="143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A889-CD3E-4FD5-8E2A-75E471DC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 Hiring trends-2019 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F74A1DF0-E3B0-45DB-BDF1-A88AC7F04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03887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774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Fintech hiring trends</vt:lpstr>
      <vt:lpstr>HIRING TRENDS</vt:lpstr>
      <vt:lpstr>Essential facts for hiring in FINTECH SECTOR</vt:lpstr>
      <vt:lpstr>PowerPoint Presentation</vt:lpstr>
      <vt:lpstr>Trends in hiring across 2018-2019</vt:lpstr>
      <vt:lpstr>PowerPoint Presentation</vt:lpstr>
      <vt:lpstr> Hiring trends-2019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hiring trends</dc:title>
  <dc:creator>aditya soni</dc:creator>
  <cp:lastModifiedBy>aditya soni</cp:lastModifiedBy>
  <cp:revision>2</cp:revision>
  <dcterms:created xsi:type="dcterms:W3CDTF">2019-02-09T04:18:45Z</dcterms:created>
  <dcterms:modified xsi:type="dcterms:W3CDTF">2019-02-09T04:57:31Z</dcterms:modified>
</cp:coreProperties>
</file>