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ira Sans Medium"/>
      <p:regular r:id="rId12"/>
      <p:bold r:id="rId13"/>
      <p:italic r:id="rId14"/>
      <p:boldItalic r:id="rId15"/>
    </p:embeddedFont>
    <p:embeddedFont>
      <p:font typeface="Fira Sans SemiBold"/>
      <p:regular r:id="rId16"/>
      <p:bold r:id="rId17"/>
      <p:italic r:id="rId18"/>
      <p:boldItalic r:id="rId19"/>
    </p:embeddedFont>
    <p:embeddedFont>
      <p:font typeface="Fira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regular.fntdata"/><Relationship Id="rId11" Type="http://schemas.openxmlformats.org/officeDocument/2006/relationships/slide" Target="slides/slide6.xml"/><Relationship Id="rId22" Type="http://schemas.openxmlformats.org/officeDocument/2006/relationships/font" Target="fonts/FiraSans-italic.fntdata"/><Relationship Id="rId10" Type="http://schemas.openxmlformats.org/officeDocument/2006/relationships/slide" Target="slides/slide5.xml"/><Relationship Id="rId21" Type="http://schemas.openxmlformats.org/officeDocument/2006/relationships/font" Target="fonts/FiraSans-bold.fntdata"/><Relationship Id="rId13" Type="http://schemas.openxmlformats.org/officeDocument/2006/relationships/font" Target="fonts/FiraSansMedium-bold.fntdata"/><Relationship Id="rId12" Type="http://schemas.openxmlformats.org/officeDocument/2006/relationships/font" Target="fonts/FiraSansMedium-regular.fntdata"/><Relationship Id="rId23" Type="http://schemas.openxmlformats.org/officeDocument/2006/relationships/font" Target="fonts/Fira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iraSansMedium-boldItalic.fntdata"/><Relationship Id="rId14" Type="http://schemas.openxmlformats.org/officeDocument/2006/relationships/font" Target="fonts/FiraSansMedium-italic.fntdata"/><Relationship Id="rId17" Type="http://schemas.openxmlformats.org/officeDocument/2006/relationships/font" Target="fonts/FiraSansSemiBold-bold.fntdata"/><Relationship Id="rId16" Type="http://schemas.openxmlformats.org/officeDocument/2006/relationships/font" Target="fonts/FiraSansSemiBold-regular.fntdata"/><Relationship Id="rId5" Type="http://schemas.openxmlformats.org/officeDocument/2006/relationships/notesMaster" Target="notesMasters/notesMaster1.xml"/><Relationship Id="rId19" Type="http://schemas.openxmlformats.org/officeDocument/2006/relationships/font" Target="fonts/FiraSansSemiBold-boldItalic.fntdata"/><Relationship Id="rId6" Type="http://schemas.openxmlformats.org/officeDocument/2006/relationships/slide" Target="slides/slide1.xml"/><Relationship Id="rId18" Type="http://schemas.openxmlformats.org/officeDocument/2006/relationships/font" Target="fonts/FiraSans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2929026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2929026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1ed6c2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1ed6c2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026751953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026751953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c05cbf0a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c05cbf0a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c6dfa5de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c6dfa5de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457200" y="411475"/>
            <a:ext cx="5034600" cy="157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latin typeface="Fira Sans SemiBold"/>
                <a:ea typeface="Fira Sans SemiBold"/>
                <a:cs typeface="Fira Sans SemiBold"/>
                <a:sym typeface="Fira Sans SemiBold"/>
              </a:rPr>
              <a:t>JARINGAN KOMPUTER DAN PEMANFAATAN IoT PADA GUDANG EKSPEDISI</a:t>
            </a:r>
            <a:endParaRPr sz="3000">
              <a:solidFill>
                <a:srgbClr val="00002A"/>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457200" y="2045950"/>
            <a:ext cx="2301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Fira Sans"/>
                <a:ea typeface="Fira Sans"/>
                <a:cs typeface="Fira Sans"/>
                <a:sym typeface="Fira Sans"/>
              </a:rPr>
              <a:t>TUGAS BESAR </a:t>
            </a:r>
            <a:r>
              <a:rPr lang="en" sz="1500">
                <a:latin typeface="Fira Sans"/>
                <a:ea typeface="Fira Sans"/>
                <a:cs typeface="Fira Sans"/>
                <a:sym typeface="Fira Sans"/>
              </a:rPr>
              <a:t>KELOMPOK 4</a:t>
            </a:r>
            <a:endParaRPr sz="16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887900" y="2807701"/>
            <a:ext cx="1518943" cy="481258"/>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2837950" y="2807701"/>
            <a:ext cx="1518972" cy="481258"/>
          </a:xfrm>
          <a:custGeom>
            <a:rect b="b" l="l" r="r" t="t"/>
            <a:pathLst>
              <a:path extrusionOk="0" fill="none" h="59032" w="52889">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cap="flat" cmpd="sng" w="10300">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787100" y="2807701"/>
            <a:ext cx="1518972" cy="481258"/>
          </a:xfrm>
          <a:custGeom>
            <a:rect b="b" l="l" r="r" t="t"/>
            <a:pathLst>
              <a:path extrusionOk="0" fill="none" h="59032" w="52889">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cap="flat" cmpd="sng" w="10300">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txBox="1"/>
          <p:nvPr/>
        </p:nvSpPr>
        <p:spPr>
          <a:xfrm>
            <a:off x="887950" y="2807752"/>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Medium"/>
                <a:ea typeface="Fira Sans Medium"/>
                <a:cs typeface="Fira Sans Medium"/>
                <a:sym typeface="Fira Sans Medium"/>
              </a:rPr>
              <a:t>Amida Zulfa L</a:t>
            </a:r>
            <a:endParaRPr sz="1500">
              <a:solidFill>
                <a:schemeClr val="dk1"/>
              </a:solidFill>
              <a:latin typeface="Fira Sans Medium"/>
              <a:ea typeface="Fira Sans Medium"/>
              <a:cs typeface="Fira Sans Medium"/>
              <a:sym typeface="Fira Sans Medium"/>
            </a:endParaRPr>
          </a:p>
        </p:txBody>
      </p:sp>
      <p:sp>
        <p:nvSpPr>
          <p:cNvPr id="174" name="Google Shape;174;p14"/>
          <p:cNvSpPr txBox="1"/>
          <p:nvPr/>
        </p:nvSpPr>
        <p:spPr>
          <a:xfrm>
            <a:off x="2837516"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222831"/>
                </a:solidFill>
                <a:latin typeface="Fira Sans Medium"/>
                <a:ea typeface="Fira Sans Medium"/>
                <a:cs typeface="Fira Sans Medium"/>
                <a:sym typeface="Fira Sans Medium"/>
              </a:rPr>
              <a:t>Rafly Putra S</a:t>
            </a:r>
            <a:endParaRPr sz="1500">
              <a:solidFill>
                <a:srgbClr val="222831"/>
              </a:solidFill>
              <a:latin typeface="Fira Sans Medium"/>
              <a:ea typeface="Fira Sans Medium"/>
              <a:cs typeface="Fira Sans Medium"/>
              <a:sym typeface="Fira Sans Medium"/>
            </a:endParaRPr>
          </a:p>
        </p:txBody>
      </p:sp>
      <p:sp>
        <p:nvSpPr>
          <p:cNvPr id="175" name="Google Shape;175;p14"/>
          <p:cNvSpPr/>
          <p:nvPr/>
        </p:nvSpPr>
        <p:spPr>
          <a:xfrm>
            <a:off x="6737175" y="2807701"/>
            <a:ext cx="1518943" cy="481258"/>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cap="flat" cmpd="sng" w="10300">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txBox="1"/>
          <p:nvPr/>
        </p:nvSpPr>
        <p:spPr>
          <a:xfrm>
            <a:off x="4787119" y="2807714"/>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Medium"/>
                <a:ea typeface="Fira Sans Medium"/>
                <a:cs typeface="Fira Sans Medium"/>
                <a:sym typeface="Fira Sans Medium"/>
              </a:rPr>
              <a:t>Rifqi Fajar I</a:t>
            </a:r>
            <a:endParaRPr sz="1500">
              <a:solidFill>
                <a:schemeClr val="dk1"/>
              </a:solidFill>
              <a:latin typeface="Fira Sans Medium"/>
              <a:ea typeface="Fira Sans Medium"/>
              <a:cs typeface="Fira Sans Medium"/>
              <a:sym typeface="Fira Sans Medium"/>
            </a:endParaRPr>
          </a:p>
        </p:txBody>
      </p:sp>
      <p:sp>
        <p:nvSpPr>
          <p:cNvPr id="177" name="Google Shape;177;p14"/>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ANGGOTA</a:t>
            </a:r>
            <a:endParaRPr sz="2800">
              <a:latin typeface="Fira Sans Medium"/>
              <a:ea typeface="Fira Sans Medium"/>
              <a:cs typeface="Fira Sans Medium"/>
              <a:sym typeface="Fira Sans Medium"/>
            </a:endParaRPr>
          </a:p>
        </p:txBody>
      </p:sp>
      <p:sp>
        <p:nvSpPr>
          <p:cNvPr id="178" name="Google Shape;178;p14"/>
          <p:cNvSpPr txBox="1"/>
          <p:nvPr/>
        </p:nvSpPr>
        <p:spPr>
          <a:xfrm>
            <a:off x="6736252" y="2807739"/>
            <a:ext cx="15189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Sans Medium"/>
                <a:ea typeface="Fira Sans Medium"/>
                <a:cs typeface="Fira Sans Medium"/>
                <a:sym typeface="Fira Sans Medium"/>
              </a:rPr>
              <a:t>Zahra Fitria M</a:t>
            </a:r>
            <a:endParaRPr sz="1500">
              <a:solidFill>
                <a:schemeClr val="dk1"/>
              </a:solidFill>
              <a:latin typeface="Fira Sans Medium"/>
              <a:ea typeface="Fira Sans Medium"/>
              <a:cs typeface="Fira Sans Medium"/>
              <a:sym typeface="Fira Sans Medium"/>
            </a:endParaRPr>
          </a:p>
        </p:txBody>
      </p:sp>
      <p:pic>
        <p:nvPicPr>
          <p:cNvPr id="179" name="Google Shape;179;p14"/>
          <p:cNvPicPr preferRelativeResize="0"/>
          <p:nvPr/>
        </p:nvPicPr>
        <p:blipFill>
          <a:blip r:embed="rId3">
            <a:alphaModFix/>
          </a:blip>
          <a:stretch>
            <a:fillRect/>
          </a:stretch>
        </p:blipFill>
        <p:spPr>
          <a:xfrm>
            <a:off x="1097888" y="1379370"/>
            <a:ext cx="1098963" cy="1227175"/>
          </a:xfrm>
          <a:prstGeom prst="rect">
            <a:avLst/>
          </a:prstGeom>
          <a:noFill/>
          <a:ln>
            <a:noFill/>
          </a:ln>
        </p:spPr>
      </p:pic>
      <p:pic>
        <p:nvPicPr>
          <p:cNvPr id="180" name="Google Shape;180;p14"/>
          <p:cNvPicPr preferRelativeResize="0"/>
          <p:nvPr/>
        </p:nvPicPr>
        <p:blipFill>
          <a:blip r:embed="rId4">
            <a:alphaModFix/>
          </a:blip>
          <a:stretch>
            <a:fillRect/>
          </a:stretch>
        </p:blipFill>
        <p:spPr>
          <a:xfrm>
            <a:off x="3073675" y="1461603"/>
            <a:ext cx="1098950" cy="1062726"/>
          </a:xfrm>
          <a:prstGeom prst="rect">
            <a:avLst/>
          </a:prstGeom>
          <a:noFill/>
          <a:ln>
            <a:noFill/>
          </a:ln>
        </p:spPr>
      </p:pic>
      <p:pic>
        <p:nvPicPr>
          <p:cNvPr id="181" name="Google Shape;181;p14"/>
          <p:cNvPicPr preferRelativeResize="0"/>
          <p:nvPr/>
        </p:nvPicPr>
        <p:blipFill>
          <a:blip r:embed="rId5">
            <a:alphaModFix/>
          </a:blip>
          <a:stretch>
            <a:fillRect/>
          </a:stretch>
        </p:blipFill>
        <p:spPr>
          <a:xfrm>
            <a:off x="5093725" y="1481588"/>
            <a:ext cx="987875" cy="1022753"/>
          </a:xfrm>
          <a:prstGeom prst="rect">
            <a:avLst/>
          </a:prstGeom>
          <a:noFill/>
          <a:ln>
            <a:noFill/>
          </a:ln>
        </p:spPr>
      </p:pic>
      <p:pic>
        <p:nvPicPr>
          <p:cNvPr id="182" name="Google Shape;182;p14"/>
          <p:cNvPicPr preferRelativeResize="0"/>
          <p:nvPr/>
        </p:nvPicPr>
        <p:blipFill>
          <a:blip r:embed="rId6">
            <a:alphaModFix/>
          </a:blip>
          <a:stretch>
            <a:fillRect/>
          </a:stretch>
        </p:blipFill>
        <p:spPr>
          <a:xfrm>
            <a:off x="7002700" y="1487413"/>
            <a:ext cx="987875" cy="10111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nvSpPr>
        <p:spPr>
          <a:xfrm>
            <a:off x="1135675" y="2543037"/>
            <a:ext cx="16368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Fira Sans Medium"/>
                <a:ea typeface="Fira Sans Medium"/>
                <a:cs typeface="Fira Sans Medium"/>
                <a:sym typeface="Fira Sans Medium"/>
              </a:rPr>
              <a:t>Latar Belakang</a:t>
            </a:r>
            <a:endParaRPr sz="1500">
              <a:latin typeface="Fira Sans Medium"/>
              <a:ea typeface="Fira Sans Medium"/>
              <a:cs typeface="Fira Sans Medium"/>
              <a:sym typeface="Fira Sans Medium"/>
            </a:endParaRPr>
          </a:p>
        </p:txBody>
      </p:sp>
      <p:sp>
        <p:nvSpPr>
          <p:cNvPr id="188" name="Google Shape;188;p15"/>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Table Of Content</a:t>
            </a:r>
            <a:endParaRPr sz="2800">
              <a:latin typeface="Fira Sans Medium"/>
              <a:ea typeface="Fira Sans Medium"/>
              <a:cs typeface="Fira Sans Medium"/>
              <a:sym typeface="Fira Sans Medium"/>
            </a:endParaRPr>
          </a:p>
        </p:txBody>
      </p:sp>
      <p:sp>
        <p:nvSpPr>
          <p:cNvPr id="189" name="Google Shape;189;p15"/>
          <p:cNvSpPr txBox="1"/>
          <p:nvPr/>
        </p:nvSpPr>
        <p:spPr>
          <a:xfrm>
            <a:off x="6371500" y="2504364"/>
            <a:ext cx="16368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latin typeface="Fira Sans Medium"/>
                <a:ea typeface="Fira Sans Medium"/>
                <a:cs typeface="Fira Sans Medium"/>
                <a:sym typeface="Fira Sans Medium"/>
              </a:rPr>
              <a:t>Tujuan</a:t>
            </a:r>
            <a:endParaRPr sz="1500">
              <a:latin typeface="Fira Sans Medium"/>
              <a:ea typeface="Fira Sans Medium"/>
              <a:cs typeface="Fira Sans Medium"/>
              <a:sym typeface="Fira Sans Medium"/>
            </a:endParaRPr>
          </a:p>
        </p:txBody>
      </p:sp>
      <p:grpSp>
        <p:nvGrpSpPr>
          <p:cNvPr id="190" name="Google Shape;190;p15"/>
          <p:cNvGrpSpPr/>
          <p:nvPr/>
        </p:nvGrpSpPr>
        <p:grpSpPr>
          <a:xfrm>
            <a:off x="8056664" y="2341033"/>
            <a:ext cx="630131" cy="630131"/>
            <a:chOff x="6323089" y="1361318"/>
            <a:chExt cx="630131" cy="630131"/>
          </a:xfrm>
        </p:grpSpPr>
        <p:sp>
          <p:nvSpPr>
            <p:cNvPr id="191" name="Google Shape;191;p15"/>
            <p:cNvSpPr/>
            <p:nvPr/>
          </p:nvSpPr>
          <p:spPr>
            <a:xfrm>
              <a:off x="6332385" y="1406385"/>
              <a:ext cx="612392" cy="539652"/>
            </a:xfrm>
            <a:custGeom>
              <a:rect b="b" l="l" r="r" t="t"/>
              <a:pathLst>
                <a:path extrusionOk="0" h="20261" w="22992">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474935" y="1526642"/>
              <a:ext cx="326465" cy="299484"/>
            </a:xfrm>
            <a:custGeom>
              <a:rect b="b" l="l" r="r" t="t"/>
              <a:pathLst>
                <a:path extrusionOk="0" h="11244" w="12257">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533133" y="1361318"/>
              <a:ext cx="420087" cy="535656"/>
            </a:xfrm>
            <a:custGeom>
              <a:rect b="b" l="l" r="r" t="t"/>
              <a:pathLst>
                <a:path extrusionOk="0" fill="none" h="20111" w="15772">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323089" y="1446524"/>
              <a:ext cx="315518" cy="544925"/>
            </a:xfrm>
            <a:custGeom>
              <a:rect b="b" l="l" r="r" t="t"/>
              <a:pathLst>
                <a:path extrusionOk="0" fill="none" h="20459" w="11846">
                  <a:moveTo>
                    <a:pt x="3738" y="0"/>
                  </a:moveTo>
                  <a:cubicBezTo>
                    <a:pt x="1458" y="2154"/>
                    <a:pt x="1" y="5226"/>
                    <a:pt x="1" y="8614"/>
                  </a:cubicBezTo>
                  <a:cubicBezTo>
                    <a:pt x="1" y="15138"/>
                    <a:pt x="5321" y="20458"/>
                    <a:pt x="11845"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5"/>
          <p:cNvGrpSpPr/>
          <p:nvPr/>
        </p:nvGrpSpPr>
        <p:grpSpPr>
          <a:xfrm>
            <a:off x="457201" y="2379706"/>
            <a:ext cx="630104" cy="630131"/>
            <a:chOff x="2190776" y="1361318"/>
            <a:chExt cx="630104" cy="630131"/>
          </a:xfrm>
        </p:grpSpPr>
        <p:sp>
          <p:nvSpPr>
            <p:cNvPr id="196" name="Google Shape;196;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2331621" y="1552797"/>
              <a:ext cx="348412" cy="81849"/>
            </a:xfrm>
            <a:custGeom>
              <a:rect b="b" l="l" r="r" t="t"/>
              <a:pathLst>
                <a:path extrusionOk="0" h="3073" w="13081">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2368751" y="1605109"/>
              <a:ext cx="274154" cy="66641"/>
            </a:xfrm>
            <a:custGeom>
              <a:rect b="b" l="l" r="r" t="t"/>
              <a:pathLst>
                <a:path extrusionOk="0" h="2502" w="10293">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2405853" y="1657393"/>
              <a:ext cx="199949" cy="51485"/>
            </a:xfrm>
            <a:custGeom>
              <a:rect b="b" l="l" r="r" t="t"/>
              <a:pathLst>
                <a:path extrusionOk="0" h="1933" w="7507">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2464051" y="1717295"/>
              <a:ext cx="83554" cy="82675"/>
            </a:xfrm>
            <a:custGeom>
              <a:rect b="b" l="l" r="r" t="t"/>
              <a:pathLst>
                <a:path extrusionOk="0" h="3104" w="3137">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5"/>
          <p:cNvGrpSpPr/>
          <p:nvPr/>
        </p:nvGrpSpPr>
        <p:grpSpPr>
          <a:xfrm>
            <a:off x="2820853" y="1403508"/>
            <a:ext cx="3502263" cy="2951424"/>
            <a:chOff x="2820853" y="1403508"/>
            <a:chExt cx="3502263" cy="2951424"/>
          </a:xfrm>
        </p:grpSpPr>
        <p:sp>
          <p:nvSpPr>
            <p:cNvPr id="204" name="Google Shape;204;p15"/>
            <p:cNvSpPr/>
            <p:nvPr/>
          </p:nvSpPr>
          <p:spPr>
            <a:xfrm>
              <a:off x="2942335" y="1403508"/>
              <a:ext cx="3260177" cy="2951424"/>
            </a:xfrm>
            <a:custGeom>
              <a:rect b="b" l="l" r="r" t="t"/>
              <a:pathLst>
                <a:path extrusionOk="0" fill="none" h="110810" w="122402">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2820853" y="1675958"/>
              <a:ext cx="504440" cy="27"/>
            </a:xfrm>
            <a:custGeom>
              <a:rect b="b" l="l" r="r" t="t"/>
              <a:pathLst>
                <a:path extrusionOk="0" fill="none" h="1" w="18939">
                  <a:moveTo>
                    <a:pt x="1" y="0"/>
                  </a:moveTo>
                  <a:lnTo>
                    <a:pt x="18939"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2820853" y="3985452"/>
              <a:ext cx="716162" cy="27"/>
            </a:xfrm>
            <a:custGeom>
              <a:rect b="b" l="l" r="r" t="t"/>
              <a:pathLst>
                <a:path extrusionOk="0" fill="none" h="1" w="26888">
                  <a:moveTo>
                    <a:pt x="1" y="1"/>
                  </a:moveTo>
                  <a:lnTo>
                    <a:pt x="26888"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2820853" y="2828161"/>
              <a:ext cx="127395" cy="27"/>
            </a:xfrm>
            <a:custGeom>
              <a:rect b="b" l="l" r="r" t="t"/>
              <a:pathLst>
                <a:path extrusionOk="0" fill="none" h="1" w="4783">
                  <a:moveTo>
                    <a:pt x="1" y="1"/>
                  </a:moveTo>
                  <a:lnTo>
                    <a:pt x="4783"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5818676" y="1675958"/>
              <a:ext cx="504440" cy="27"/>
            </a:xfrm>
            <a:custGeom>
              <a:rect b="b" l="l" r="r" t="t"/>
              <a:pathLst>
                <a:path extrusionOk="0" fill="none" h="1" w="18939">
                  <a:moveTo>
                    <a:pt x="18939" y="0"/>
                  </a:moveTo>
                  <a:lnTo>
                    <a:pt x="1" y="0"/>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5606954" y="3985452"/>
              <a:ext cx="716162" cy="27"/>
            </a:xfrm>
            <a:custGeom>
              <a:rect b="b" l="l" r="r" t="t"/>
              <a:pathLst>
                <a:path extrusionOk="0" fill="none" h="1" w="26888">
                  <a:moveTo>
                    <a:pt x="26888" y="1"/>
                  </a:moveTo>
                  <a:lnTo>
                    <a:pt x="1"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6195721" y="2828161"/>
              <a:ext cx="127395" cy="27"/>
            </a:xfrm>
            <a:custGeom>
              <a:rect b="b" l="l" r="r" t="t"/>
              <a:pathLst>
                <a:path extrusionOk="0" fill="none" h="1" w="4783">
                  <a:moveTo>
                    <a:pt x="4783" y="1"/>
                  </a:moveTo>
                  <a:lnTo>
                    <a:pt x="1" y="1"/>
                  </a:ln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623872" y="1880914"/>
              <a:ext cx="1896226" cy="1175030"/>
            </a:xfrm>
            <a:custGeom>
              <a:rect b="b" l="l" r="r" t="t"/>
              <a:pathLst>
                <a:path extrusionOk="0" h="44116" w="71193">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331180" y="3017962"/>
              <a:ext cx="2481610" cy="455512"/>
            </a:xfrm>
            <a:custGeom>
              <a:rect b="b" l="l" r="r" t="t"/>
              <a:pathLst>
                <a:path extrusionOk="0" h="17102" w="93171">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cap="flat" cmpd="sng" w="237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338771" y="3444761"/>
              <a:ext cx="2467280" cy="81849"/>
            </a:xfrm>
            <a:custGeom>
              <a:rect b="b" l="l" r="r" t="t"/>
              <a:pathLst>
                <a:path extrusionOk="0" h="3073" w="92633">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3747032" y="3062656"/>
              <a:ext cx="104622" cy="22800"/>
            </a:xfrm>
            <a:custGeom>
              <a:rect b="b" l="l" r="r" t="t"/>
              <a:pathLst>
                <a:path extrusionOk="0" h="856" w="3928">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3858366" y="3062656"/>
              <a:ext cx="102944" cy="22800"/>
            </a:xfrm>
            <a:custGeom>
              <a:rect b="b" l="l" r="r" t="t"/>
              <a:pathLst>
                <a:path extrusionOk="0" h="856" w="3865">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3968875" y="3062656"/>
              <a:ext cx="102092" cy="22800"/>
            </a:xfrm>
            <a:custGeom>
              <a:rect b="b" l="l" r="r" t="t"/>
              <a:pathLst>
                <a:path extrusionOk="0" h="856" w="3833">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080209" y="3062656"/>
              <a:ext cx="100414" cy="22800"/>
            </a:xfrm>
            <a:custGeom>
              <a:rect b="b" l="l" r="r" t="t"/>
              <a:pathLst>
                <a:path extrusionOk="0" h="856" w="377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4191570" y="3062656"/>
              <a:ext cx="98709" cy="22800"/>
            </a:xfrm>
            <a:custGeom>
              <a:rect b="b" l="l" r="r" t="t"/>
              <a:pathLst>
                <a:path extrusionOk="0" h="856" w="3706">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4302052" y="3062656"/>
              <a:ext cx="97031" cy="22800"/>
            </a:xfrm>
            <a:custGeom>
              <a:rect b="b" l="l" r="r" t="t"/>
              <a:pathLst>
                <a:path extrusionOk="0" h="856" w="3643">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413413" y="3062656"/>
              <a:ext cx="96179" cy="22800"/>
            </a:xfrm>
            <a:custGeom>
              <a:rect b="b" l="l" r="r" t="t"/>
              <a:pathLst>
                <a:path extrusionOk="0" h="856" w="3611">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4524747" y="3062656"/>
              <a:ext cx="95327" cy="22800"/>
            </a:xfrm>
            <a:custGeom>
              <a:rect b="b" l="l" r="r" t="t"/>
              <a:pathLst>
                <a:path extrusionOk="0" h="856" w="3579">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4634404" y="3062656"/>
              <a:ext cx="96179" cy="22800"/>
            </a:xfrm>
            <a:custGeom>
              <a:rect b="b" l="l" r="r" t="t"/>
              <a:pathLst>
                <a:path extrusionOk="0" h="856" w="3611">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4744060" y="3062656"/>
              <a:ext cx="97857" cy="22800"/>
            </a:xfrm>
            <a:custGeom>
              <a:rect b="b" l="l" r="r" t="t"/>
              <a:pathLst>
                <a:path extrusionOk="0" h="856" w="3674">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853716" y="3062656"/>
              <a:ext cx="99562" cy="22800"/>
            </a:xfrm>
            <a:custGeom>
              <a:rect b="b" l="l" r="r" t="t"/>
              <a:pathLst>
                <a:path extrusionOk="0" h="856" w="3738">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4963373" y="3062656"/>
              <a:ext cx="100387" cy="22800"/>
            </a:xfrm>
            <a:custGeom>
              <a:rect b="b" l="l" r="r" t="t"/>
              <a:pathLst>
                <a:path extrusionOk="0" h="856" w="3769">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5073029" y="3062656"/>
              <a:ext cx="101240" cy="22800"/>
            </a:xfrm>
            <a:custGeom>
              <a:rect b="b" l="l" r="r" t="t"/>
              <a:pathLst>
                <a:path extrusionOk="0" h="856" w="3801">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5182685" y="3062656"/>
              <a:ext cx="102918" cy="22800"/>
            </a:xfrm>
            <a:custGeom>
              <a:rect b="b" l="l" r="r" t="t"/>
              <a:pathLst>
                <a:path extrusionOk="0" h="856" w="3864">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5292341" y="3062656"/>
              <a:ext cx="104622" cy="22800"/>
            </a:xfrm>
            <a:custGeom>
              <a:rect b="b" l="l" r="r" t="t"/>
              <a:pathLst>
                <a:path extrusionOk="0" h="856" w="3928">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3724259" y="3091342"/>
              <a:ext cx="80997" cy="35451"/>
            </a:xfrm>
            <a:custGeom>
              <a:rect b="b" l="l" r="r" t="t"/>
              <a:pathLst>
                <a:path extrusionOk="0" h="1331" w="3041">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806082" y="3091342"/>
              <a:ext cx="110509" cy="35451"/>
            </a:xfrm>
            <a:custGeom>
              <a:rect b="b" l="l" r="r" t="t"/>
              <a:pathLst>
                <a:path extrusionOk="0" h="1331" w="4149">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3919946" y="3091342"/>
              <a:ext cx="108831" cy="35451"/>
            </a:xfrm>
            <a:custGeom>
              <a:rect b="b" l="l" r="r" t="t"/>
              <a:pathLst>
                <a:path extrusionOk="0" h="1331" w="4086">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033811" y="3091342"/>
              <a:ext cx="107153" cy="35451"/>
            </a:xfrm>
            <a:custGeom>
              <a:rect b="b" l="l" r="r" t="t"/>
              <a:pathLst>
                <a:path extrusionOk="0" h="1331" w="4023">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148528" y="3091342"/>
              <a:ext cx="103797" cy="35451"/>
            </a:xfrm>
            <a:custGeom>
              <a:rect b="b" l="l" r="r" t="t"/>
              <a:pathLst>
                <a:path extrusionOk="0" h="1331" w="3897">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4262419" y="3091342"/>
              <a:ext cx="102092" cy="35451"/>
            </a:xfrm>
            <a:custGeom>
              <a:rect b="b" l="l" r="r" t="t"/>
              <a:pathLst>
                <a:path extrusionOk="0" h="1331" w="3833">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4376284" y="3091342"/>
              <a:ext cx="99562" cy="35451"/>
            </a:xfrm>
            <a:custGeom>
              <a:rect b="b" l="l" r="r" t="t"/>
              <a:pathLst>
                <a:path extrusionOk="0" h="1331" w="3738">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490148" y="3091342"/>
              <a:ext cx="97884" cy="35451"/>
            </a:xfrm>
            <a:custGeom>
              <a:rect b="b" l="l" r="r" t="t"/>
              <a:pathLst>
                <a:path extrusionOk="0" h="1331" w="3675">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604040" y="3091342"/>
              <a:ext cx="98709" cy="35451"/>
            </a:xfrm>
            <a:custGeom>
              <a:rect b="b" l="l" r="r" t="t"/>
              <a:pathLst>
                <a:path extrusionOk="0" h="1331" w="3706">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4716226" y="3091342"/>
              <a:ext cx="100387" cy="35451"/>
            </a:xfrm>
            <a:custGeom>
              <a:rect b="b" l="l" r="r" t="t"/>
              <a:pathLst>
                <a:path extrusionOk="0" h="1331" w="3769">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4827561" y="3091342"/>
              <a:ext cx="102944" cy="35451"/>
            </a:xfrm>
            <a:custGeom>
              <a:rect b="b" l="l" r="r" t="t"/>
              <a:pathLst>
                <a:path extrusionOk="0" h="1331" w="3865">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939747" y="3091342"/>
              <a:ext cx="104622" cy="35451"/>
            </a:xfrm>
            <a:custGeom>
              <a:rect b="b" l="l" r="r" t="t"/>
              <a:pathLst>
                <a:path extrusionOk="0" h="1331" w="3928">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5051082" y="3091342"/>
              <a:ext cx="108005" cy="35451"/>
            </a:xfrm>
            <a:custGeom>
              <a:rect b="b" l="l" r="r" t="t"/>
              <a:pathLst>
                <a:path extrusionOk="0" h="1331" w="4055">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5163268" y="3091342"/>
              <a:ext cx="256468" cy="35451"/>
            </a:xfrm>
            <a:custGeom>
              <a:rect b="b" l="l" r="r" t="t"/>
              <a:pathLst>
                <a:path extrusionOk="0" h="1331" w="9629">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701486" y="3132679"/>
              <a:ext cx="148490" cy="35451"/>
            </a:xfrm>
            <a:custGeom>
              <a:rect b="b" l="l" r="r" t="t"/>
              <a:pathLst>
                <a:path extrusionOk="0" h="1331" w="5575">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3852480" y="3132679"/>
              <a:ext cx="112213" cy="35451"/>
            </a:xfrm>
            <a:custGeom>
              <a:rect b="b" l="l" r="r" t="t"/>
              <a:pathLst>
                <a:path extrusionOk="0" h="1331" w="4213">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3969727" y="3132679"/>
              <a:ext cx="109683" cy="35451"/>
            </a:xfrm>
            <a:custGeom>
              <a:rect b="b" l="l" r="r" t="t"/>
              <a:pathLst>
                <a:path extrusionOk="0" h="1331" w="4118">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4086974" y="3132679"/>
              <a:ext cx="107153" cy="35451"/>
            </a:xfrm>
            <a:custGeom>
              <a:rect b="b" l="l" r="r" t="t"/>
              <a:pathLst>
                <a:path extrusionOk="0" h="1331" w="4023">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4204222" y="3132679"/>
              <a:ext cx="105448" cy="35451"/>
            </a:xfrm>
            <a:custGeom>
              <a:rect b="b" l="l" r="r" t="t"/>
              <a:pathLst>
                <a:path extrusionOk="0" h="1331" w="3959">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4320617" y="3132679"/>
              <a:ext cx="103770" cy="35451"/>
            </a:xfrm>
            <a:custGeom>
              <a:rect b="b" l="l" r="r" t="t"/>
              <a:pathLst>
                <a:path extrusionOk="0" h="1331" w="3896">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4437864" y="3132679"/>
              <a:ext cx="101240" cy="35451"/>
            </a:xfrm>
            <a:custGeom>
              <a:rect b="b" l="l" r="r" t="t"/>
              <a:pathLst>
                <a:path extrusionOk="0" h="1331" w="3801">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4555111" y="3132679"/>
              <a:ext cx="100414" cy="35451"/>
            </a:xfrm>
            <a:custGeom>
              <a:rect b="b" l="l" r="r" t="t"/>
              <a:pathLst>
                <a:path extrusionOk="0" h="1331" w="377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4670681" y="3132679"/>
              <a:ext cx="102092" cy="35451"/>
            </a:xfrm>
            <a:custGeom>
              <a:rect b="b" l="l" r="r" t="t"/>
              <a:pathLst>
                <a:path extrusionOk="0" h="1331" w="3833">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785397" y="3132679"/>
              <a:ext cx="104622" cy="35451"/>
            </a:xfrm>
            <a:custGeom>
              <a:rect b="b" l="l" r="r" t="t"/>
              <a:pathLst>
                <a:path extrusionOk="0" h="1331" w="3928">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900114" y="3132679"/>
              <a:ext cx="107153" cy="35451"/>
            </a:xfrm>
            <a:custGeom>
              <a:rect b="b" l="l" r="r" t="t"/>
              <a:pathLst>
                <a:path extrusionOk="0" h="1331" w="4023">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5015657" y="3132679"/>
              <a:ext cx="108857" cy="35451"/>
            </a:xfrm>
            <a:custGeom>
              <a:rect b="b" l="l" r="r" t="t"/>
              <a:pathLst>
                <a:path extrusionOk="0" h="1331" w="4087">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5130374" y="3132679"/>
              <a:ext cx="111388" cy="35451"/>
            </a:xfrm>
            <a:custGeom>
              <a:rect b="b" l="l" r="r" t="t"/>
              <a:pathLst>
                <a:path extrusionOk="0" h="1331" w="4182">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5245091" y="3132679"/>
              <a:ext cx="197419" cy="35451"/>
            </a:xfrm>
            <a:custGeom>
              <a:rect b="b" l="l" r="r" t="t"/>
              <a:pathLst>
                <a:path extrusionOk="0" h="1331" w="7412">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3678713" y="3174017"/>
              <a:ext cx="185593" cy="35451"/>
            </a:xfrm>
            <a:custGeom>
              <a:rect b="b" l="l" r="r" t="t"/>
              <a:pathLst>
                <a:path extrusionOk="0" h="1331" w="6968">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3867662" y="3174017"/>
              <a:ext cx="114744" cy="35451"/>
            </a:xfrm>
            <a:custGeom>
              <a:rect b="b" l="l" r="r" t="t"/>
              <a:pathLst>
                <a:path extrusionOk="0" h="1331" w="4308">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3988265" y="3174017"/>
              <a:ext cx="111388" cy="35451"/>
            </a:xfrm>
            <a:custGeom>
              <a:rect b="b" l="l" r="r" t="t"/>
              <a:pathLst>
                <a:path extrusionOk="0" h="1331" w="4182">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4108043" y="3174017"/>
              <a:ext cx="109683" cy="35451"/>
            </a:xfrm>
            <a:custGeom>
              <a:rect b="b" l="l" r="r" t="t"/>
              <a:pathLst>
                <a:path extrusionOk="0" h="1331" w="4118">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4228673" y="3174017"/>
              <a:ext cx="107153" cy="35451"/>
            </a:xfrm>
            <a:custGeom>
              <a:rect b="b" l="l" r="r" t="t"/>
              <a:pathLst>
                <a:path extrusionOk="0" h="1331" w="4023">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4348450" y="3174017"/>
              <a:ext cx="105475" cy="35451"/>
            </a:xfrm>
            <a:custGeom>
              <a:rect b="b" l="l" r="r" t="t"/>
              <a:pathLst>
                <a:path extrusionOk="0" h="1331" w="396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4469080" y="3174017"/>
              <a:ext cx="102918" cy="35451"/>
            </a:xfrm>
            <a:custGeom>
              <a:rect b="b" l="l" r="r" t="t"/>
              <a:pathLst>
                <a:path extrusionOk="0" h="1331" w="3864">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4588858" y="3174017"/>
              <a:ext cx="103770" cy="35451"/>
            </a:xfrm>
            <a:custGeom>
              <a:rect b="b" l="l" r="r" t="t"/>
              <a:pathLst>
                <a:path extrusionOk="0" h="1331" w="3896">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4706931" y="3174017"/>
              <a:ext cx="105475" cy="35451"/>
            </a:xfrm>
            <a:custGeom>
              <a:rect b="b" l="l" r="r" t="t"/>
              <a:pathLst>
                <a:path extrusionOk="0" h="1331" w="396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825030" y="3174017"/>
              <a:ext cx="108005" cy="35451"/>
            </a:xfrm>
            <a:custGeom>
              <a:rect b="b" l="l" r="r" t="t"/>
              <a:pathLst>
                <a:path extrusionOk="0" h="1331" w="4055">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4943130" y="3174017"/>
              <a:ext cx="109683" cy="35451"/>
            </a:xfrm>
            <a:custGeom>
              <a:rect b="b" l="l" r="r" t="t"/>
              <a:pathLst>
                <a:path extrusionOk="0" h="1331" w="4118">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5060377" y="3174017"/>
              <a:ext cx="113039" cy="35451"/>
            </a:xfrm>
            <a:custGeom>
              <a:rect b="b" l="l" r="r" t="t"/>
              <a:pathLst>
                <a:path extrusionOk="0" h="1331" w="4244">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5178450" y="3174017"/>
              <a:ext cx="286832" cy="35451"/>
            </a:xfrm>
            <a:custGeom>
              <a:rect b="b" l="l" r="r" t="t"/>
              <a:pathLst>
                <a:path extrusionOk="0" h="1331" w="10769">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3655940" y="3214502"/>
              <a:ext cx="293571" cy="35451"/>
            </a:xfrm>
            <a:custGeom>
              <a:rect b="b" l="l" r="r" t="t"/>
              <a:pathLst>
                <a:path extrusionOk="0" h="1331" w="11022">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3955371" y="3214502"/>
              <a:ext cx="114744" cy="35451"/>
            </a:xfrm>
            <a:custGeom>
              <a:rect b="b" l="l" r="r" t="t"/>
              <a:pathLst>
                <a:path extrusionOk="0" h="1331" w="4308">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078531" y="3214502"/>
              <a:ext cx="113066" cy="35451"/>
            </a:xfrm>
            <a:custGeom>
              <a:rect b="b" l="l" r="r" t="t"/>
              <a:pathLst>
                <a:path extrusionOk="0" h="1331" w="4245">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4201691" y="3214502"/>
              <a:ext cx="110509" cy="35451"/>
            </a:xfrm>
            <a:custGeom>
              <a:rect b="b" l="l" r="r" t="t"/>
              <a:pathLst>
                <a:path extrusionOk="0" h="1331" w="4149">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4325677" y="3214502"/>
              <a:ext cx="108005" cy="35451"/>
            </a:xfrm>
            <a:custGeom>
              <a:rect b="b" l="l" r="r" t="t"/>
              <a:pathLst>
                <a:path extrusionOk="0" h="1331" w="4055">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4448838" y="3214502"/>
              <a:ext cx="106300" cy="35451"/>
            </a:xfrm>
            <a:custGeom>
              <a:rect b="b" l="l" r="r" t="t"/>
              <a:pathLst>
                <a:path extrusionOk="0" h="1331" w="3991">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4571971" y="3214502"/>
              <a:ext cx="105475" cy="35451"/>
            </a:xfrm>
            <a:custGeom>
              <a:rect b="b" l="l" r="r" t="t"/>
              <a:pathLst>
                <a:path extrusionOk="0" h="1331" w="396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4692601" y="3214502"/>
              <a:ext cx="108831" cy="35451"/>
            </a:xfrm>
            <a:custGeom>
              <a:rect b="b" l="l" r="r" t="t"/>
              <a:pathLst>
                <a:path extrusionOk="0" h="1331" w="4086">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4814057" y="3214502"/>
              <a:ext cx="110535" cy="35451"/>
            </a:xfrm>
            <a:custGeom>
              <a:rect b="b" l="l" r="r" t="t"/>
              <a:pathLst>
                <a:path extrusionOk="0" h="1331" w="415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4935539" y="3214502"/>
              <a:ext cx="112213" cy="35451"/>
            </a:xfrm>
            <a:custGeom>
              <a:rect b="b" l="l" r="r" t="t"/>
              <a:pathLst>
                <a:path extrusionOk="0" h="1331" w="4213">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5056142" y="3214502"/>
              <a:ext cx="114744" cy="35451"/>
            </a:xfrm>
            <a:custGeom>
              <a:rect b="b" l="l" r="r" t="t"/>
              <a:pathLst>
                <a:path extrusionOk="0" h="1331" w="4308">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5177624" y="3214502"/>
              <a:ext cx="310431" cy="35451"/>
            </a:xfrm>
            <a:custGeom>
              <a:rect b="b" l="l" r="r" t="t"/>
              <a:pathLst>
                <a:path extrusionOk="0" h="1331" w="11655">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3633167" y="3255839"/>
              <a:ext cx="123160" cy="35451"/>
            </a:xfrm>
            <a:custGeom>
              <a:rect b="b" l="l" r="r" t="t"/>
              <a:pathLst>
                <a:path extrusionOk="0" h="1331" w="4624">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759684" y="3255839"/>
              <a:ext cx="120657" cy="35451"/>
            </a:xfrm>
            <a:custGeom>
              <a:rect b="b" l="l" r="r" t="t"/>
              <a:pathLst>
                <a:path extrusionOk="0" h="1331" w="453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886200" y="3255839"/>
              <a:ext cx="118126" cy="35451"/>
            </a:xfrm>
            <a:custGeom>
              <a:rect b="b" l="l" r="r" t="t"/>
              <a:pathLst>
                <a:path extrusionOk="0" h="1331" w="4435">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4012743" y="3255839"/>
              <a:ext cx="186445" cy="35451"/>
            </a:xfrm>
            <a:custGeom>
              <a:rect b="b" l="l" r="r" t="t"/>
              <a:pathLst>
                <a:path extrusionOk="0" h="1331" w="700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4210960" y="3255839"/>
              <a:ext cx="722075" cy="35451"/>
            </a:xfrm>
            <a:custGeom>
              <a:rect b="b" l="l" r="r" t="t"/>
              <a:pathLst>
                <a:path extrusionOk="0" h="1331" w="2711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4944808" y="3255839"/>
              <a:ext cx="114744" cy="35451"/>
            </a:xfrm>
            <a:custGeom>
              <a:rect b="b" l="l" r="r" t="t"/>
              <a:pathLst>
                <a:path extrusionOk="0" h="1331" w="4308">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5068794" y="3255839"/>
              <a:ext cx="117274" cy="35451"/>
            </a:xfrm>
            <a:custGeom>
              <a:rect b="b" l="l" r="r" t="t"/>
              <a:pathLst>
                <a:path extrusionOk="0" h="1331" w="4403">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5192806" y="3255839"/>
              <a:ext cx="101240" cy="35451"/>
            </a:xfrm>
            <a:custGeom>
              <a:rect b="b" l="l" r="r" t="t"/>
              <a:pathLst>
                <a:path extrusionOk="0" h="1331" w="3801">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5405354" y="3255839"/>
              <a:ext cx="105475" cy="35451"/>
            </a:xfrm>
            <a:custGeom>
              <a:rect b="b" l="l" r="r" t="t"/>
              <a:pathLst>
                <a:path extrusionOk="0" h="1331" w="396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5299080" y="3255839"/>
              <a:ext cx="93649" cy="15209"/>
            </a:xfrm>
            <a:custGeom>
              <a:rect b="b" l="l" r="r" t="t"/>
              <a:pathLst>
                <a:path extrusionOk="0" h="571" w="3516">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308349" y="3276082"/>
              <a:ext cx="94501" cy="15209"/>
            </a:xfrm>
            <a:custGeom>
              <a:rect b="b" l="l" r="r" t="t"/>
              <a:pathLst>
                <a:path extrusionOk="0" h="571" w="3548">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4178066" y="3308976"/>
              <a:ext cx="787863" cy="134986"/>
            </a:xfrm>
            <a:custGeom>
              <a:rect b="b" l="l" r="r" t="t"/>
              <a:pathLst>
                <a:path extrusionOk="0" h="5068" w="2958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3669418" y="1926460"/>
              <a:ext cx="1805134" cy="1008028"/>
            </a:xfrm>
            <a:custGeom>
              <a:rect b="b" l="l" r="r" t="t"/>
              <a:pathLst>
                <a:path extrusionOk="0" h="37846" w="67773">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16"/>
          <p:cNvGrpSpPr/>
          <p:nvPr/>
        </p:nvGrpSpPr>
        <p:grpSpPr>
          <a:xfrm>
            <a:off x="2380603" y="939647"/>
            <a:ext cx="2228130" cy="3269375"/>
            <a:chOff x="3049525" y="1569750"/>
            <a:chExt cx="1724425" cy="2292850"/>
          </a:xfrm>
        </p:grpSpPr>
        <p:sp>
          <p:nvSpPr>
            <p:cNvPr id="300" name="Google Shape;300;p16"/>
            <p:cNvSpPr/>
            <p:nvPr/>
          </p:nvSpPr>
          <p:spPr>
            <a:xfrm>
              <a:off x="3628275" y="1569750"/>
              <a:ext cx="809975" cy="441800"/>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3049525" y="2137400"/>
              <a:ext cx="1157550" cy="1157525"/>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78025" y="2215575"/>
              <a:ext cx="1099750" cy="1001175"/>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361425" y="2372550"/>
              <a:ext cx="47525" cy="47525"/>
            </a:xfrm>
            <a:custGeom>
              <a:rect b="b" l="l" r="r" t="t"/>
              <a:pathLst>
                <a:path extrusionOk="0" h="1901" w="1901">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4247425" y="2319500"/>
              <a:ext cx="213775" cy="213800"/>
            </a:xfrm>
            <a:custGeom>
              <a:rect b="b" l="l" r="r" t="t"/>
              <a:pathLst>
                <a:path extrusionOk="0" h="8552" w="8551">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4241875" y="2497625"/>
              <a:ext cx="41975" cy="42000"/>
            </a:xfrm>
            <a:custGeom>
              <a:rect b="b" l="l" r="r" t="t"/>
              <a:pathLst>
                <a:path extrusionOk="0" h="1680" w="1679">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4237925" y="2484975"/>
              <a:ext cx="33275" cy="32475"/>
            </a:xfrm>
            <a:custGeom>
              <a:rect b="b" l="l" r="r" t="t"/>
              <a:pathLst>
                <a:path extrusionOk="0" h="1299" w="1331">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4264050" y="2510300"/>
              <a:ext cx="32475" cy="32500"/>
            </a:xfrm>
            <a:custGeom>
              <a:rect b="b" l="l" r="r" t="t"/>
              <a:pathLst>
                <a:path extrusionOk="0" h="1300" w="1299">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842850" y="1928400"/>
              <a:ext cx="207450" cy="159950"/>
            </a:xfrm>
            <a:custGeom>
              <a:rect b="b" l="l" r="r" t="t"/>
              <a:pathLst>
                <a:path extrusionOk="0" h="6398" w="8298">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863425" y="2004400"/>
              <a:ext cx="37250" cy="64950"/>
            </a:xfrm>
            <a:custGeom>
              <a:rect b="b" l="l" r="r" t="t"/>
              <a:pathLst>
                <a:path extrusionOk="0" h="2598" w="149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908550" y="1986175"/>
              <a:ext cx="37250" cy="83175"/>
            </a:xfrm>
            <a:custGeom>
              <a:rect b="b" l="l" r="r" t="t"/>
              <a:pathLst>
                <a:path extrusionOk="0" h="3327" w="149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953675" y="1967175"/>
              <a:ext cx="37250" cy="102175"/>
            </a:xfrm>
            <a:custGeom>
              <a:rect b="b" l="l" r="r" t="t"/>
              <a:pathLst>
                <a:path extrusionOk="0" h="4087" w="149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998825" y="1948975"/>
              <a:ext cx="37225" cy="120375"/>
            </a:xfrm>
            <a:custGeom>
              <a:rect b="b" l="l" r="r" t="t"/>
              <a:pathLst>
                <a:path extrusionOk="0" h="4815" w="1489">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863425" y="1897500"/>
              <a:ext cx="172625" cy="71300"/>
            </a:xfrm>
            <a:custGeom>
              <a:rect b="b" l="l" r="r" t="t"/>
              <a:pathLst>
                <a:path extrusionOk="0" h="2852" w="6905">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4222875" y="2990100"/>
              <a:ext cx="40400" cy="15050"/>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4224450" y="2945925"/>
              <a:ext cx="38025" cy="26775"/>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4233175" y="3020350"/>
              <a:ext cx="38025" cy="26775"/>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4436650" y="2990100"/>
              <a:ext cx="40400" cy="15050"/>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4437425" y="2945925"/>
              <a:ext cx="38025" cy="26775"/>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4428725" y="3020350"/>
              <a:ext cx="38025" cy="26775"/>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4317100" y="3095400"/>
              <a:ext cx="67300" cy="12675"/>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4328175" y="3116775"/>
              <a:ext cx="46725" cy="12675"/>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4272750" y="2907750"/>
              <a:ext cx="156000" cy="182125"/>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4290175" y="2941150"/>
              <a:ext cx="42775" cy="73500"/>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298125" y="2488125"/>
              <a:ext cx="659550" cy="393525"/>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313975" y="2815125"/>
              <a:ext cx="631825" cy="54650"/>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583950" y="2820650"/>
              <a:ext cx="111650" cy="111675"/>
            </a:xfrm>
            <a:custGeom>
              <a:rect b="b" l="l" r="r" t="t"/>
              <a:pathLst>
                <a:path extrusionOk="0" h="4467" w="4466">
                  <a:moveTo>
                    <a:pt x="0" y="1"/>
                  </a:moveTo>
                  <a:lnTo>
                    <a:pt x="0" y="4466"/>
                  </a:lnTo>
                  <a:lnTo>
                    <a:pt x="4466" y="4466"/>
                  </a:lnTo>
                  <a:lnTo>
                    <a:pt x="446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487350" y="2915675"/>
              <a:ext cx="311175" cy="28525"/>
            </a:xfrm>
            <a:custGeom>
              <a:rect b="b" l="l" r="r" t="t"/>
              <a:pathLst>
                <a:path extrusionOk="0" h="1141" w="12447">
                  <a:moveTo>
                    <a:pt x="1" y="0"/>
                  </a:moveTo>
                  <a:lnTo>
                    <a:pt x="1" y="1140"/>
                  </a:lnTo>
                  <a:lnTo>
                    <a:pt x="12447" y="1140"/>
                  </a:lnTo>
                  <a:lnTo>
                    <a:pt x="1244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440650" y="2667075"/>
              <a:ext cx="95025" cy="95825"/>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575250" y="2621150"/>
              <a:ext cx="95025" cy="140950"/>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709050" y="2572850"/>
              <a:ext cx="95025" cy="189250"/>
            </a:xfrm>
            <a:custGeom>
              <a:rect b="b" l="l" r="r" t="t"/>
              <a:pathLst>
                <a:path extrusionOk="0" h="7570" w="3801">
                  <a:moveTo>
                    <a:pt x="0" y="1"/>
                  </a:moveTo>
                  <a:lnTo>
                    <a:pt x="0" y="7569"/>
                  </a:lnTo>
                  <a:lnTo>
                    <a:pt x="3800" y="7569"/>
                  </a:lnTo>
                  <a:lnTo>
                    <a:pt x="3800"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3633025" y="3284600"/>
              <a:ext cx="25" cy="46715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4182500" y="2716950"/>
              <a:ext cx="467150" cy="25"/>
            </a:xfrm>
            <a:custGeom>
              <a:rect b="b" l="l" r="r" t="t"/>
              <a:pathLst>
                <a:path extrusionOk="0" fill="none" h="1" w="18686">
                  <a:moveTo>
                    <a:pt x="18685" y="0"/>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3633025" y="1694050"/>
              <a:ext cx="25" cy="467125"/>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4025725" y="2005975"/>
              <a:ext cx="311975" cy="311975"/>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4021775" y="3109650"/>
              <a:ext cx="311975" cy="311950"/>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4332925" y="2716150"/>
              <a:ext cx="441025" cy="809950"/>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4332125" y="1906225"/>
              <a:ext cx="441825" cy="809950"/>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3628275" y="3420775"/>
              <a:ext cx="809975" cy="441825"/>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6"/>
          <p:cNvSpPr txBox="1"/>
          <p:nvPr/>
        </p:nvSpPr>
        <p:spPr>
          <a:xfrm>
            <a:off x="152400" y="1334275"/>
            <a:ext cx="2228100" cy="247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Latar Belakang</a:t>
            </a:r>
            <a:endParaRPr sz="2800">
              <a:latin typeface="Fira Sans Medium"/>
              <a:ea typeface="Fira Sans Medium"/>
              <a:cs typeface="Fira Sans Medium"/>
              <a:sym typeface="Fira Sans Medium"/>
            </a:endParaRPr>
          </a:p>
        </p:txBody>
      </p:sp>
      <p:sp>
        <p:nvSpPr>
          <p:cNvPr id="342" name="Google Shape;342;p16"/>
          <p:cNvSpPr txBox="1"/>
          <p:nvPr/>
        </p:nvSpPr>
        <p:spPr>
          <a:xfrm>
            <a:off x="5311400" y="1032175"/>
            <a:ext cx="34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3" name="Google Shape;343;p16"/>
          <p:cNvSpPr txBox="1"/>
          <p:nvPr/>
        </p:nvSpPr>
        <p:spPr>
          <a:xfrm>
            <a:off x="4875500" y="336050"/>
            <a:ext cx="3921900" cy="41868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1300">
                <a:latin typeface="Fira Sans Medium"/>
                <a:ea typeface="Fira Sans Medium"/>
                <a:cs typeface="Fira Sans Medium"/>
                <a:sym typeface="Fira Sans Medium"/>
              </a:rPr>
              <a:t>Seiring dengan perkembangan zaman dan teknologi, serta meningkatnya kebutuhan manusia akan mobilitas dan fleksibilitas terhadap suatu permasalahan kerja menyebabkan banyaknya instansi atau lembaga yang memanfaatkan teknologi informasi dan komunikasi. Untuk mendukung teknologi informasi dan komunikasi dalam proses pengiriman data, maka dibutuhkan teknologi yang berperan dalam mengkomunikasikan antar komputer satu dengan lainnya. Jaringan telekomunikasi tersebut adalah jaringan komputer. </a:t>
            </a:r>
            <a:endParaRPr sz="1300">
              <a:latin typeface="Fira Sans Medium"/>
              <a:ea typeface="Fira Sans Medium"/>
              <a:cs typeface="Fira Sans Medium"/>
              <a:sym typeface="Fira Sans Medium"/>
            </a:endParaRPr>
          </a:p>
          <a:p>
            <a:pPr indent="457200" lvl="0" marL="0" rtl="0" algn="just">
              <a:spcBef>
                <a:spcPts val="0"/>
              </a:spcBef>
              <a:spcAft>
                <a:spcPts val="0"/>
              </a:spcAft>
              <a:buClr>
                <a:schemeClr val="dk1"/>
              </a:buClr>
              <a:buSzPts val="1100"/>
              <a:buFont typeface="Arial"/>
              <a:buNone/>
            </a:pPr>
            <a:r>
              <a:t/>
            </a:r>
            <a:endParaRPr sz="1300">
              <a:latin typeface="Fira Sans Medium"/>
              <a:ea typeface="Fira Sans Medium"/>
              <a:cs typeface="Fira Sans Medium"/>
              <a:sym typeface="Fira Sans Medium"/>
            </a:endParaRPr>
          </a:p>
          <a:p>
            <a:pPr indent="457200" lvl="0" marL="0" rtl="0" algn="just">
              <a:spcBef>
                <a:spcPts val="0"/>
              </a:spcBef>
              <a:spcAft>
                <a:spcPts val="0"/>
              </a:spcAft>
              <a:buNone/>
            </a:pPr>
            <a:r>
              <a:rPr lang="en" sz="1300">
                <a:latin typeface="Fira Sans Medium"/>
                <a:ea typeface="Fira Sans Medium"/>
                <a:cs typeface="Fira Sans Medium"/>
                <a:sym typeface="Fira Sans Medium"/>
              </a:rPr>
              <a:t>Salah satu bentuk implementasi jaringan komputer terdapat pada gudang ekspedisi. Jaringan tersebut berperan dalam penyaluran informasi mengenai barang masuk dan keluar serta menghubungkan perangkat yang satu dengan yang lainnya.</a:t>
            </a:r>
            <a:endParaRPr sz="1300">
              <a:latin typeface="Fira Sans Medium"/>
              <a:ea typeface="Fira Sans Medium"/>
              <a:cs typeface="Fira Sans Medium"/>
              <a:sym typeface="Fir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txBox="1"/>
          <p:nvPr/>
        </p:nvSpPr>
        <p:spPr>
          <a:xfrm>
            <a:off x="3184425" y="1289913"/>
            <a:ext cx="1546800" cy="17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Tujuan</a:t>
            </a:r>
            <a:endParaRPr sz="2800">
              <a:latin typeface="Fira Sans Medium"/>
              <a:ea typeface="Fira Sans Medium"/>
              <a:cs typeface="Fira Sans Medium"/>
              <a:sym typeface="Fira Sans Medium"/>
            </a:endParaRPr>
          </a:p>
        </p:txBody>
      </p:sp>
      <p:sp>
        <p:nvSpPr>
          <p:cNvPr id="349" name="Google Shape;349;p17"/>
          <p:cNvSpPr txBox="1"/>
          <p:nvPr/>
        </p:nvSpPr>
        <p:spPr>
          <a:xfrm>
            <a:off x="7064550" y="1032175"/>
            <a:ext cx="34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0" name="Google Shape;350;p17"/>
          <p:cNvSpPr txBox="1"/>
          <p:nvPr/>
        </p:nvSpPr>
        <p:spPr>
          <a:xfrm>
            <a:off x="902700" y="1078650"/>
            <a:ext cx="21786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Medium"/>
              <a:buChar char="-"/>
            </a:pPr>
            <a:r>
              <a:rPr lang="en">
                <a:latin typeface="Fira Sans Medium"/>
                <a:ea typeface="Fira Sans Medium"/>
                <a:cs typeface="Fira Sans Medium"/>
                <a:sym typeface="Fira Sans Medium"/>
              </a:rPr>
              <a:t>Mengetahui proses bisnis jaringan pada gudang ekspedisi.</a:t>
            </a:r>
            <a:endParaRPr>
              <a:latin typeface="Fira Sans Medium"/>
              <a:ea typeface="Fira Sans Medium"/>
              <a:cs typeface="Fira Sans Medium"/>
              <a:sym typeface="Fira Sans Medium"/>
            </a:endParaRPr>
          </a:p>
          <a:p>
            <a:pPr indent="-317500" lvl="0" marL="457200" rtl="0" algn="l">
              <a:spcBef>
                <a:spcPts val="0"/>
              </a:spcBef>
              <a:spcAft>
                <a:spcPts val="0"/>
              </a:spcAft>
              <a:buSzPts val="1400"/>
              <a:buFont typeface="Fira Sans Medium"/>
              <a:buChar char="-"/>
            </a:pPr>
            <a:r>
              <a:rPr lang="en">
                <a:latin typeface="Fira Sans Medium"/>
                <a:ea typeface="Fira Sans Medium"/>
                <a:cs typeface="Fira Sans Medium"/>
                <a:sym typeface="Fira Sans Medium"/>
              </a:rPr>
              <a:t>Mengetahui topologi jaringan pada gudang ekspedisi.</a:t>
            </a:r>
            <a:endParaRPr>
              <a:latin typeface="Fira Sans Medium"/>
              <a:ea typeface="Fira Sans Medium"/>
              <a:cs typeface="Fira Sans Medium"/>
              <a:sym typeface="Fira Sans Medium"/>
            </a:endParaRPr>
          </a:p>
          <a:p>
            <a:pPr indent="-317500" lvl="0" marL="457200" rtl="0" algn="l">
              <a:spcBef>
                <a:spcPts val="0"/>
              </a:spcBef>
              <a:spcAft>
                <a:spcPts val="0"/>
              </a:spcAft>
              <a:buSzPts val="1400"/>
              <a:buFont typeface="Fira Sans Medium"/>
              <a:buChar char="-"/>
            </a:pPr>
            <a:r>
              <a:rPr lang="en">
                <a:latin typeface="Fira Sans Medium"/>
                <a:ea typeface="Fira Sans Medium"/>
                <a:cs typeface="Fira Sans Medium"/>
                <a:sym typeface="Fira Sans Medium"/>
              </a:rPr>
              <a:t>Mengetahui konfigurasi jaringan pada gudang ekspedisi.</a:t>
            </a:r>
            <a:endParaRPr>
              <a:latin typeface="Fira Sans Medium"/>
              <a:ea typeface="Fira Sans Medium"/>
              <a:cs typeface="Fira Sans Medium"/>
              <a:sym typeface="Fira Sans Medium"/>
            </a:endParaRPr>
          </a:p>
          <a:p>
            <a:pPr indent="0" lvl="0" marL="0" rtl="0" algn="l">
              <a:spcBef>
                <a:spcPts val="0"/>
              </a:spcBef>
              <a:spcAft>
                <a:spcPts val="0"/>
              </a:spcAft>
              <a:buNone/>
            </a:pPr>
            <a:r>
              <a:t/>
            </a:r>
            <a:endParaRPr>
              <a:latin typeface="Fira Sans Medium"/>
              <a:ea typeface="Fira Sans Medium"/>
              <a:cs typeface="Fira Sans Medium"/>
              <a:sym typeface="Fira Sans Medium"/>
            </a:endParaRPr>
          </a:p>
        </p:txBody>
      </p:sp>
      <p:grpSp>
        <p:nvGrpSpPr>
          <p:cNvPr id="351" name="Google Shape;351;p17"/>
          <p:cNvGrpSpPr/>
          <p:nvPr/>
        </p:nvGrpSpPr>
        <p:grpSpPr>
          <a:xfrm>
            <a:off x="5221219" y="967137"/>
            <a:ext cx="3229301" cy="2385267"/>
            <a:chOff x="1844525" y="1972125"/>
            <a:chExt cx="3907200" cy="2533475"/>
          </a:xfrm>
        </p:grpSpPr>
        <p:sp>
          <p:nvSpPr>
            <p:cNvPr id="352" name="Google Shape;352;p17"/>
            <p:cNvSpPr/>
            <p:nvPr/>
          </p:nvSpPr>
          <p:spPr>
            <a:xfrm>
              <a:off x="2723350" y="2481000"/>
              <a:ext cx="2155100" cy="1295300"/>
            </a:xfrm>
            <a:custGeom>
              <a:rect b="b" l="l" r="r" t="t"/>
              <a:pathLst>
                <a:path extrusionOk="0" h="51812" w="86204">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644950" y="3776275"/>
              <a:ext cx="2311875" cy="152025"/>
            </a:xfrm>
            <a:custGeom>
              <a:rect b="b" l="l" r="r" t="t"/>
              <a:pathLst>
                <a:path extrusionOk="0" h="6081" w="92475">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781150" y="2541175"/>
              <a:ext cx="2039500" cy="1175750"/>
            </a:xfrm>
            <a:custGeom>
              <a:rect b="b" l="l" r="r" t="t"/>
              <a:pathLst>
                <a:path extrusionOk="0" h="47030" w="8158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491325" y="2788200"/>
              <a:ext cx="599350" cy="711775"/>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435100" y="2731975"/>
              <a:ext cx="711800" cy="824225"/>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3610075" y="2984950"/>
              <a:ext cx="399050" cy="261675"/>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5047850" y="1972375"/>
              <a:ext cx="703875" cy="652100"/>
            </a:xfrm>
            <a:custGeom>
              <a:rect b="b" l="l" r="r" t="t"/>
              <a:pathLst>
                <a:path extrusionOk="0" h="26084" w="28155">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5317050" y="2171450"/>
              <a:ext cx="165475" cy="279500"/>
            </a:xfrm>
            <a:custGeom>
              <a:rect b="b" l="l" r="r" t="t"/>
              <a:pathLst>
                <a:path extrusionOk="0" h="11180" w="6619">
                  <a:moveTo>
                    <a:pt x="4845" y="760"/>
                  </a:moveTo>
                  <a:cubicBezTo>
                    <a:pt x="5384" y="760"/>
                    <a:pt x="5859" y="1204"/>
                    <a:pt x="5859" y="1774"/>
                  </a:cubicBezTo>
                  <a:lnTo>
                    <a:pt x="5859" y="9406"/>
                  </a:lnTo>
                  <a:cubicBezTo>
                    <a:pt x="5859" y="9944"/>
                    <a:pt x="5384" y="10419"/>
                    <a:pt x="4845" y="10419"/>
                  </a:cubicBezTo>
                  <a:lnTo>
                    <a:pt x="1774" y="10419"/>
                  </a:lnTo>
                  <a:cubicBezTo>
                    <a:pt x="1235" y="10419"/>
                    <a:pt x="760" y="9944"/>
                    <a:pt x="760" y="9406"/>
                  </a:cubicBezTo>
                  <a:lnTo>
                    <a:pt x="760" y="1774"/>
                  </a:lnTo>
                  <a:cubicBezTo>
                    <a:pt x="760" y="1204"/>
                    <a:pt x="1204" y="760"/>
                    <a:pt x="1774" y="760"/>
                  </a:cubicBezTo>
                  <a:close/>
                  <a:moveTo>
                    <a:pt x="1774" y="0"/>
                  </a:moveTo>
                  <a:cubicBezTo>
                    <a:pt x="792" y="0"/>
                    <a:pt x="0" y="792"/>
                    <a:pt x="0" y="1774"/>
                  </a:cubicBezTo>
                  <a:lnTo>
                    <a:pt x="0" y="9374"/>
                  </a:lnTo>
                  <a:cubicBezTo>
                    <a:pt x="0" y="10356"/>
                    <a:pt x="792" y="11180"/>
                    <a:pt x="1774" y="11180"/>
                  </a:cubicBezTo>
                  <a:lnTo>
                    <a:pt x="4845" y="11180"/>
                  </a:lnTo>
                  <a:cubicBezTo>
                    <a:pt x="5827" y="11180"/>
                    <a:pt x="6619" y="10356"/>
                    <a:pt x="6619" y="9374"/>
                  </a:cubicBezTo>
                  <a:lnTo>
                    <a:pt x="6619" y="1774"/>
                  </a:lnTo>
                  <a:cubicBezTo>
                    <a:pt x="6619" y="792"/>
                    <a:pt x="5827" y="0"/>
                    <a:pt x="48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5320200" y="2209450"/>
              <a:ext cx="159175" cy="19025"/>
            </a:xfrm>
            <a:custGeom>
              <a:rect b="b" l="l" r="r" t="t"/>
              <a:pathLst>
                <a:path extrusionOk="0" h="761" w="6367">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5320200" y="2380450"/>
              <a:ext cx="159175" cy="19050"/>
            </a:xfrm>
            <a:custGeom>
              <a:rect b="b" l="l" r="r" t="t"/>
              <a:pathLst>
                <a:path extrusionOk="0" h="762" w="6367">
                  <a:moveTo>
                    <a:pt x="381" y="1"/>
                  </a:moveTo>
                  <a:cubicBezTo>
                    <a:pt x="191" y="1"/>
                    <a:pt x="1" y="191"/>
                    <a:pt x="1" y="381"/>
                  </a:cubicBezTo>
                  <a:cubicBezTo>
                    <a:pt x="1" y="603"/>
                    <a:pt x="191" y="761"/>
                    <a:pt x="381" y="761"/>
                  </a:cubicBezTo>
                  <a:lnTo>
                    <a:pt x="5986" y="761"/>
                  </a:lnTo>
                  <a:cubicBezTo>
                    <a:pt x="6176" y="761"/>
                    <a:pt x="6366" y="603"/>
                    <a:pt x="6366" y="381"/>
                  </a:cubicBezTo>
                  <a:cubicBezTo>
                    <a:pt x="6366" y="191"/>
                    <a:pt x="6176" y="1"/>
                    <a:pt x="59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5389875" y="2405800"/>
              <a:ext cx="19025" cy="19025"/>
            </a:xfrm>
            <a:custGeom>
              <a:rect b="b" l="l" r="r" t="t"/>
              <a:pathLst>
                <a:path extrusionOk="0" h="761" w="761">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5047850" y="2912925"/>
              <a:ext cx="703875" cy="652100"/>
            </a:xfrm>
            <a:custGeom>
              <a:rect b="b" l="l" r="r" t="t"/>
              <a:pathLst>
                <a:path extrusionOk="0" h="26084" w="28155">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5266375" y="3118350"/>
              <a:ext cx="279500" cy="209025"/>
            </a:xfrm>
            <a:custGeom>
              <a:rect b="b" l="l" r="r" t="t"/>
              <a:pathLst>
                <a:path extrusionOk="0" h="8361" w="11180">
                  <a:moveTo>
                    <a:pt x="5574" y="0"/>
                  </a:moveTo>
                  <a:cubicBezTo>
                    <a:pt x="3452" y="0"/>
                    <a:pt x="2629" y="1235"/>
                    <a:pt x="2375" y="2154"/>
                  </a:cubicBezTo>
                  <a:cubicBezTo>
                    <a:pt x="1330" y="2439"/>
                    <a:pt x="0" y="3294"/>
                    <a:pt x="0" y="5067"/>
                  </a:cubicBezTo>
                  <a:cubicBezTo>
                    <a:pt x="0" y="7696"/>
                    <a:pt x="2502" y="8361"/>
                    <a:pt x="3801" y="8361"/>
                  </a:cubicBezTo>
                  <a:lnTo>
                    <a:pt x="4054" y="8361"/>
                  </a:lnTo>
                  <a:lnTo>
                    <a:pt x="4054" y="7601"/>
                  </a:lnTo>
                  <a:lnTo>
                    <a:pt x="3801" y="7601"/>
                  </a:lnTo>
                  <a:cubicBezTo>
                    <a:pt x="3801" y="7601"/>
                    <a:pt x="760" y="7601"/>
                    <a:pt x="760" y="5067"/>
                  </a:cubicBezTo>
                  <a:cubicBezTo>
                    <a:pt x="760" y="3041"/>
                    <a:pt x="3040" y="2787"/>
                    <a:pt x="3040" y="2787"/>
                  </a:cubicBezTo>
                  <a:cubicBezTo>
                    <a:pt x="3040" y="2787"/>
                    <a:pt x="3040" y="760"/>
                    <a:pt x="5574" y="760"/>
                  </a:cubicBezTo>
                  <a:cubicBezTo>
                    <a:pt x="8139" y="760"/>
                    <a:pt x="8393" y="3801"/>
                    <a:pt x="8393" y="3801"/>
                  </a:cubicBezTo>
                  <a:lnTo>
                    <a:pt x="8583" y="3801"/>
                  </a:lnTo>
                  <a:cubicBezTo>
                    <a:pt x="9121" y="3801"/>
                    <a:pt x="10419" y="3959"/>
                    <a:pt x="10419" y="5574"/>
                  </a:cubicBezTo>
                  <a:cubicBezTo>
                    <a:pt x="10419" y="7601"/>
                    <a:pt x="7347" y="7601"/>
                    <a:pt x="7347" y="7601"/>
                  </a:cubicBezTo>
                  <a:lnTo>
                    <a:pt x="6841" y="7601"/>
                  </a:lnTo>
                  <a:lnTo>
                    <a:pt x="6841" y="8361"/>
                  </a:lnTo>
                  <a:lnTo>
                    <a:pt x="7347" y="8361"/>
                  </a:lnTo>
                  <a:cubicBezTo>
                    <a:pt x="8678" y="8361"/>
                    <a:pt x="11179" y="7791"/>
                    <a:pt x="11179" y="5574"/>
                  </a:cubicBezTo>
                  <a:cubicBezTo>
                    <a:pt x="11179" y="3927"/>
                    <a:pt x="10103" y="3199"/>
                    <a:pt x="9026" y="3072"/>
                  </a:cubicBezTo>
                  <a:cubicBezTo>
                    <a:pt x="8709" y="1742"/>
                    <a:pt x="7759" y="0"/>
                    <a:pt x="55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5393050" y="3347150"/>
              <a:ext cx="19025" cy="15875"/>
            </a:xfrm>
            <a:custGeom>
              <a:rect b="b" l="l" r="r" t="t"/>
              <a:pathLst>
                <a:path extrusionOk="0" h="635" w="761">
                  <a:moveTo>
                    <a:pt x="0" y="1"/>
                  </a:moveTo>
                  <a:lnTo>
                    <a:pt x="0" y="254"/>
                  </a:lnTo>
                  <a:cubicBezTo>
                    <a:pt x="0" y="444"/>
                    <a:pt x="190" y="634"/>
                    <a:pt x="380" y="634"/>
                  </a:cubicBezTo>
                  <a:cubicBezTo>
                    <a:pt x="602" y="634"/>
                    <a:pt x="760" y="444"/>
                    <a:pt x="760" y="254"/>
                  </a:cubicBez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5393050" y="3327350"/>
              <a:ext cx="19025" cy="19050"/>
            </a:xfrm>
            <a:custGeom>
              <a:rect b="b" l="l" r="r" t="t"/>
              <a:pathLst>
                <a:path extrusionOk="0" h="762"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5393050" y="3289350"/>
              <a:ext cx="19025" cy="19025"/>
            </a:xfrm>
            <a:custGeom>
              <a:rect b="b" l="l" r="r" t="t"/>
              <a:pathLst>
                <a:path extrusionOk="0" h="761"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5393050" y="3308350"/>
              <a:ext cx="19025" cy="19025"/>
            </a:xfrm>
            <a:custGeom>
              <a:rect b="b" l="l" r="r" t="t"/>
              <a:pathLst>
                <a:path extrusionOk="0" h="761" w="761">
                  <a:moveTo>
                    <a:pt x="0" y="1"/>
                  </a:moveTo>
                  <a:lnTo>
                    <a:pt x="0" y="761"/>
                  </a:lnTo>
                  <a:lnTo>
                    <a:pt x="760" y="761"/>
                  </a:lnTo>
                  <a:lnTo>
                    <a:pt x="7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5351075" y="3186150"/>
              <a:ext cx="105325" cy="103225"/>
            </a:xfrm>
            <a:custGeom>
              <a:rect b="b" l="l" r="r" t="t"/>
              <a:pathLst>
                <a:path extrusionOk="0" h="4129" w="4213">
                  <a:moveTo>
                    <a:pt x="2065" y="1"/>
                  </a:moveTo>
                  <a:cubicBezTo>
                    <a:pt x="1970" y="1"/>
                    <a:pt x="1879" y="42"/>
                    <a:pt x="1806" y="139"/>
                  </a:cubicBezTo>
                  <a:lnTo>
                    <a:pt x="159" y="1817"/>
                  </a:lnTo>
                  <a:cubicBezTo>
                    <a:pt x="1" y="1944"/>
                    <a:pt x="1" y="2197"/>
                    <a:pt x="159" y="2355"/>
                  </a:cubicBezTo>
                  <a:cubicBezTo>
                    <a:pt x="238" y="2419"/>
                    <a:pt x="333" y="2450"/>
                    <a:pt x="428" y="2450"/>
                  </a:cubicBezTo>
                  <a:cubicBezTo>
                    <a:pt x="523" y="2450"/>
                    <a:pt x="618" y="2419"/>
                    <a:pt x="698" y="2355"/>
                  </a:cubicBezTo>
                  <a:lnTo>
                    <a:pt x="1679" y="1310"/>
                  </a:lnTo>
                  <a:lnTo>
                    <a:pt x="1679" y="4129"/>
                  </a:lnTo>
                  <a:lnTo>
                    <a:pt x="2439" y="4129"/>
                  </a:lnTo>
                  <a:lnTo>
                    <a:pt x="2439" y="1152"/>
                  </a:lnTo>
                  <a:lnTo>
                    <a:pt x="3484" y="2292"/>
                  </a:lnTo>
                  <a:cubicBezTo>
                    <a:pt x="3579" y="2387"/>
                    <a:pt x="3674" y="2419"/>
                    <a:pt x="3769" y="2419"/>
                  </a:cubicBezTo>
                  <a:cubicBezTo>
                    <a:pt x="3864" y="2419"/>
                    <a:pt x="3959" y="2387"/>
                    <a:pt x="4023" y="2324"/>
                  </a:cubicBezTo>
                  <a:cubicBezTo>
                    <a:pt x="4213" y="2165"/>
                    <a:pt x="4213" y="1944"/>
                    <a:pt x="4054" y="1785"/>
                  </a:cubicBezTo>
                  <a:lnTo>
                    <a:pt x="2534" y="139"/>
                  </a:lnTo>
                  <a:cubicBezTo>
                    <a:pt x="2462" y="42"/>
                    <a:pt x="2352" y="1"/>
                    <a:pt x="2248" y="1"/>
                  </a:cubicBezTo>
                  <a:cubicBezTo>
                    <a:pt x="2216" y="1"/>
                    <a:pt x="2184" y="4"/>
                    <a:pt x="2154" y="12"/>
                  </a:cubicBezTo>
                  <a:cubicBezTo>
                    <a:pt x="2124" y="4"/>
                    <a:pt x="2095" y="1"/>
                    <a:pt x="20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5047850" y="3853700"/>
              <a:ext cx="703875" cy="651900"/>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5351875" y="4160150"/>
              <a:ext cx="155200" cy="154525"/>
            </a:xfrm>
            <a:custGeom>
              <a:rect b="b" l="l" r="r" t="t"/>
              <a:pathLst>
                <a:path extrusionOk="0" h="6181" w="6208">
                  <a:moveTo>
                    <a:pt x="1824" y="1"/>
                  </a:moveTo>
                  <a:cubicBezTo>
                    <a:pt x="1807" y="1"/>
                    <a:pt x="1790" y="2"/>
                    <a:pt x="1774" y="5"/>
                  </a:cubicBezTo>
                  <a:cubicBezTo>
                    <a:pt x="1331" y="100"/>
                    <a:pt x="919" y="290"/>
                    <a:pt x="602" y="606"/>
                  </a:cubicBezTo>
                  <a:cubicBezTo>
                    <a:pt x="222" y="986"/>
                    <a:pt x="1" y="1525"/>
                    <a:pt x="1" y="2095"/>
                  </a:cubicBezTo>
                  <a:cubicBezTo>
                    <a:pt x="1" y="2633"/>
                    <a:pt x="222" y="3172"/>
                    <a:pt x="602" y="3552"/>
                  </a:cubicBezTo>
                  <a:lnTo>
                    <a:pt x="2629" y="5578"/>
                  </a:lnTo>
                  <a:cubicBezTo>
                    <a:pt x="3041" y="5990"/>
                    <a:pt x="3579" y="6180"/>
                    <a:pt x="4117" y="6180"/>
                  </a:cubicBezTo>
                  <a:cubicBezTo>
                    <a:pt x="4656" y="6180"/>
                    <a:pt x="5163" y="5990"/>
                    <a:pt x="5574" y="5578"/>
                  </a:cubicBezTo>
                  <a:cubicBezTo>
                    <a:pt x="5986" y="5198"/>
                    <a:pt x="6208" y="4660"/>
                    <a:pt x="6208" y="4090"/>
                  </a:cubicBezTo>
                  <a:cubicBezTo>
                    <a:pt x="6208" y="3552"/>
                    <a:pt x="5986" y="3013"/>
                    <a:pt x="5574" y="2633"/>
                  </a:cubicBezTo>
                  <a:lnTo>
                    <a:pt x="4529" y="1556"/>
                  </a:lnTo>
                  <a:cubicBezTo>
                    <a:pt x="4450" y="1477"/>
                    <a:pt x="4347" y="1438"/>
                    <a:pt x="4248" y="1438"/>
                  </a:cubicBezTo>
                  <a:cubicBezTo>
                    <a:pt x="4149" y="1438"/>
                    <a:pt x="4054" y="1477"/>
                    <a:pt x="3991" y="1556"/>
                  </a:cubicBezTo>
                  <a:cubicBezTo>
                    <a:pt x="3832" y="1715"/>
                    <a:pt x="3832" y="1936"/>
                    <a:pt x="3991" y="2095"/>
                  </a:cubicBezTo>
                  <a:lnTo>
                    <a:pt x="5036" y="3172"/>
                  </a:lnTo>
                  <a:cubicBezTo>
                    <a:pt x="5289" y="3393"/>
                    <a:pt x="5448" y="3742"/>
                    <a:pt x="5448" y="4090"/>
                  </a:cubicBezTo>
                  <a:cubicBezTo>
                    <a:pt x="5448" y="4438"/>
                    <a:pt x="5289" y="4787"/>
                    <a:pt x="5036" y="5040"/>
                  </a:cubicBezTo>
                  <a:cubicBezTo>
                    <a:pt x="4783" y="5293"/>
                    <a:pt x="4442" y="5420"/>
                    <a:pt x="4102" y="5420"/>
                  </a:cubicBezTo>
                  <a:cubicBezTo>
                    <a:pt x="3761" y="5420"/>
                    <a:pt x="3421" y="5293"/>
                    <a:pt x="3167" y="5040"/>
                  </a:cubicBezTo>
                  <a:lnTo>
                    <a:pt x="1141" y="3013"/>
                  </a:lnTo>
                  <a:cubicBezTo>
                    <a:pt x="919" y="2760"/>
                    <a:pt x="761" y="2443"/>
                    <a:pt x="761" y="2095"/>
                  </a:cubicBezTo>
                  <a:cubicBezTo>
                    <a:pt x="761" y="1715"/>
                    <a:pt x="919" y="1398"/>
                    <a:pt x="1141" y="1145"/>
                  </a:cubicBezTo>
                  <a:cubicBezTo>
                    <a:pt x="1362" y="955"/>
                    <a:pt x="1616" y="828"/>
                    <a:pt x="1901" y="765"/>
                  </a:cubicBezTo>
                  <a:cubicBezTo>
                    <a:pt x="2091" y="733"/>
                    <a:pt x="2249" y="543"/>
                    <a:pt x="2217" y="321"/>
                  </a:cubicBezTo>
                  <a:cubicBezTo>
                    <a:pt x="2188" y="148"/>
                    <a:pt x="2001" y="1"/>
                    <a:pt x="18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287750" y="4066425"/>
              <a:ext cx="159950" cy="154825"/>
            </a:xfrm>
            <a:custGeom>
              <a:rect b="b" l="l" r="r" t="t"/>
              <a:pathLst>
                <a:path extrusionOk="0" h="6193" w="6398">
                  <a:moveTo>
                    <a:pt x="2280" y="1"/>
                  </a:moveTo>
                  <a:cubicBezTo>
                    <a:pt x="1742" y="1"/>
                    <a:pt x="1204" y="207"/>
                    <a:pt x="792" y="618"/>
                  </a:cubicBezTo>
                  <a:cubicBezTo>
                    <a:pt x="0" y="1442"/>
                    <a:pt x="0" y="2772"/>
                    <a:pt x="792" y="3595"/>
                  </a:cubicBezTo>
                  <a:lnTo>
                    <a:pt x="1869" y="4640"/>
                  </a:lnTo>
                  <a:cubicBezTo>
                    <a:pt x="1948" y="4720"/>
                    <a:pt x="2043" y="4759"/>
                    <a:pt x="2138" y="4759"/>
                  </a:cubicBezTo>
                  <a:cubicBezTo>
                    <a:pt x="2233" y="4759"/>
                    <a:pt x="2328" y="4720"/>
                    <a:pt x="2407" y="4640"/>
                  </a:cubicBezTo>
                  <a:cubicBezTo>
                    <a:pt x="2566" y="4514"/>
                    <a:pt x="2566" y="4260"/>
                    <a:pt x="2407" y="4102"/>
                  </a:cubicBezTo>
                  <a:lnTo>
                    <a:pt x="1330" y="3057"/>
                  </a:lnTo>
                  <a:cubicBezTo>
                    <a:pt x="824" y="2519"/>
                    <a:pt x="824" y="1695"/>
                    <a:pt x="1330" y="1157"/>
                  </a:cubicBezTo>
                  <a:cubicBezTo>
                    <a:pt x="1600" y="903"/>
                    <a:pt x="1940" y="777"/>
                    <a:pt x="2280" y="777"/>
                  </a:cubicBezTo>
                  <a:cubicBezTo>
                    <a:pt x="2621" y="777"/>
                    <a:pt x="2961" y="903"/>
                    <a:pt x="3231" y="1157"/>
                  </a:cubicBezTo>
                  <a:lnTo>
                    <a:pt x="5226" y="3184"/>
                  </a:lnTo>
                  <a:cubicBezTo>
                    <a:pt x="5479" y="3437"/>
                    <a:pt x="5637" y="3754"/>
                    <a:pt x="5637" y="4102"/>
                  </a:cubicBezTo>
                  <a:cubicBezTo>
                    <a:pt x="5637" y="4450"/>
                    <a:pt x="5479" y="4799"/>
                    <a:pt x="5226" y="5052"/>
                  </a:cubicBezTo>
                  <a:cubicBezTo>
                    <a:pt x="5036" y="5242"/>
                    <a:pt x="4782" y="5369"/>
                    <a:pt x="4497" y="5432"/>
                  </a:cubicBezTo>
                  <a:cubicBezTo>
                    <a:pt x="4307" y="5464"/>
                    <a:pt x="4149" y="5654"/>
                    <a:pt x="4181" y="5875"/>
                  </a:cubicBezTo>
                  <a:cubicBezTo>
                    <a:pt x="4212" y="6065"/>
                    <a:pt x="4371" y="6192"/>
                    <a:pt x="4561" y="6192"/>
                  </a:cubicBezTo>
                  <a:lnTo>
                    <a:pt x="4624" y="6192"/>
                  </a:lnTo>
                  <a:cubicBezTo>
                    <a:pt x="5067" y="6129"/>
                    <a:pt x="5479" y="5907"/>
                    <a:pt x="5764" y="5590"/>
                  </a:cubicBezTo>
                  <a:cubicBezTo>
                    <a:pt x="6176" y="5210"/>
                    <a:pt x="6397" y="4672"/>
                    <a:pt x="6397" y="4102"/>
                  </a:cubicBezTo>
                  <a:cubicBezTo>
                    <a:pt x="6397" y="3564"/>
                    <a:pt x="6176" y="3025"/>
                    <a:pt x="5764" y="2645"/>
                  </a:cubicBezTo>
                  <a:lnTo>
                    <a:pt x="3769" y="618"/>
                  </a:lnTo>
                  <a:cubicBezTo>
                    <a:pt x="3357" y="207"/>
                    <a:pt x="2819" y="1"/>
                    <a:pt x="22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1844525" y="1972125"/>
              <a:ext cx="714950" cy="652025"/>
            </a:xfrm>
            <a:custGeom>
              <a:rect b="b" l="l" r="r" t="t"/>
              <a:pathLst>
                <a:path extrusionOk="0" h="26081" w="28598">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2142225" y="2098600"/>
              <a:ext cx="120350" cy="101375"/>
            </a:xfrm>
            <a:custGeom>
              <a:rect b="b" l="l" r="r" t="t"/>
              <a:pathLst>
                <a:path extrusionOk="0" h="4055" w="4814">
                  <a:moveTo>
                    <a:pt x="2407" y="1"/>
                  </a:moveTo>
                  <a:cubicBezTo>
                    <a:pt x="1077" y="1"/>
                    <a:pt x="0" y="1078"/>
                    <a:pt x="0" y="2408"/>
                  </a:cubicBezTo>
                  <a:lnTo>
                    <a:pt x="0" y="3674"/>
                  </a:lnTo>
                  <a:cubicBezTo>
                    <a:pt x="0" y="3864"/>
                    <a:pt x="158" y="4054"/>
                    <a:pt x="380" y="4054"/>
                  </a:cubicBezTo>
                  <a:cubicBezTo>
                    <a:pt x="570" y="4054"/>
                    <a:pt x="760" y="3864"/>
                    <a:pt x="760" y="3674"/>
                  </a:cubicBezTo>
                  <a:lnTo>
                    <a:pt x="760" y="2408"/>
                  </a:lnTo>
                  <a:cubicBezTo>
                    <a:pt x="760" y="1489"/>
                    <a:pt x="1489" y="761"/>
                    <a:pt x="2407" y="761"/>
                  </a:cubicBezTo>
                  <a:cubicBezTo>
                    <a:pt x="3294" y="761"/>
                    <a:pt x="4054" y="1489"/>
                    <a:pt x="4054" y="2408"/>
                  </a:cubicBezTo>
                  <a:lnTo>
                    <a:pt x="4054" y="3674"/>
                  </a:lnTo>
                  <a:cubicBezTo>
                    <a:pt x="4054" y="3864"/>
                    <a:pt x="4212" y="4054"/>
                    <a:pt x="4434" y="4054"/>
                  </a:cubicBezTo>
                  <a:cubicBezTo>
                    <a:pt x="4624" y="4054"/>
                    <a:pt x="4814" y="3864"/>
                    <a:pt x="4814" y="3674"/>
                  </a:cubicBezTo>
                  <a:lnTo>
                    <a:pt x="4814" y="2408"/>
                  </a:lnTo>
                  <a:cubicBezTo>
                    <a:pt x="4814" y="1078"/>
                    <a:pt x="3737" y="1"/>
                    <a:pt x="24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093925" y="2184125"/>
              <a:ext cx="216150" cy="164700"/>
            </a:xfrm>
            <a:custGeom>
              <a:rect b="b" l="l" r="r" t="t"/>
              <a:pathLst>
                <a:path extrusionOk="0" h="6588" w="8646">
                  <a:moveTo>
                    <a:pt x="7886" y="760"/>
                  </a:moveTo>
                  <a:lnTo>
                    <a:pt x="7886" y="5827"/>
                  </a:lnTo>
                  <a:lnTo>
                    <a:pt x="760" y="5827"/>
                  </a:lnTo>
                  <a:lnTo>
                    <a:pt x="760" y="760"/>
                  </a:lnTo>
                  <a:close/>
                  <a:moveTo>
                    <a:pt x="760" y="0"/>
                  </a:moveTo>
                  <a:cubicBezTo>
                    <a:pt x="349" y="0"/>
                    <a:pt x="0" y="348"/>
                    <a:pt x="0" y="760"/>
                  </a:cubicBezTo>
                  <a:lnTo>
                    <a:pt x="0" y="5827"/>
                  </a:lnTo>
                  <a:cubicBezTo>
                    <a:pt x="0" y="6239"/>
                    <a:pt x="349" y="6587"/>
                    <a:pt x="760" y="6587"/>
                  </a:cubicBezTo>
                  <a:lnTo>
                    <a:pt x="7886" y="6587"/>
                  </a:lnTo>
                  <a:cubicBezTo>
                    <a:pt x="8298" y="6587"/>
                    <a:pt x="8646" y="6239"/>
                    <a:pt x="8646" y="5827"/>
                  </a:cubicBezTo>
                  <a:lnTo>
                    <a:pt x="8646" y="760"/>
                  </a:lnTo>
                  <a:cubicBezTo>
                    <a:pt x="8646" y="348"/>
                    <a:pt x="8298" y="0"/>
                    <a:pt x="7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173875" y="2241125"/>
              <a:ext cx="57050" cy="57025"/>
            </a:xfrm>
            <a:custGeom>
              <a:rect b="b" l="l" r="r" t="t"/>
              <a:pathLst>
                <a:path extrusionOk="0" h="2281" w="2282">
                  <a:moveTo>
                    <a:pt x="1141" y="760"/>
                  </a:moveTo>
                  <a:cubicBezTo>
                    <a:pt x="1331" y="760"/>
                    <a:pt x="1521" y="919"/>
                    <a:pt x="1521" y="1140"/>
                  </a:cubicBezTo>
                  <a:cubicBezTo>
                    <a:pt x="1521" y="1362"/>
                    <a:pt x="1331" y="1520"/>
                    <a:pt x="1141" y="1520"/>
                  </a:cubicBezTo>
                  <a:cubicBezTo>
                    <a:pt x="919" y="1520"/>
                    <a:pt x="761" y="1362"/>
                    <a:pt x="761" y="1140"/>
                  </a:cubicBezTo>
                  <a:cubicBezTo>
                    <a:pt x="761" y="919"/>
                    <a:pt x="919" y="760"/>
                    <a:pt x="1141" y="760"/>
                  </a:cubicBezTo>
                  <a:close/>
                  <a:moveTo>
                    <a:pt x="1141" y="0"/>
                  </a:moveTo>
                  <a:cubicBezTo>
                    <a:pt x="508" y="0"/>
                    <a:pt x="1" y="507"/>
                    <a:pt x="1" y="1140"/>
                  </a:cubicBezTo>
                  <a:cubicBezTo>
                    <a:pt x="1" y="1774"/>
                    <a:pt x="508" y="2280"/>
                    <a:pt x="1141" y="2280"/>
                  </a:cubicBezTo>
                  <a:cubicBezTo>
                    <a:pt x="1743" y="2280"/>
                    <a:pt x="2281" y="1774"/>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1995750" y="2396300"/>
              <a:ext cx="57025" cy="57025"/>
            </a:xfrm>
            <a:custGeom>
              <a:rect b="b" l="l" r="r" t="t"/>
              <a:pathLst>
                <a:path extrusionOk="0" h="2281" w="2281">
                  <a:moveTo>
                    <a:pt x="1140" y="760"/>
                  </a:moveTo>
                  <a:cubicBezTo>
                    <a:pt x="1362" y="760"/>
                    <a:pt x="1520" y="919"/>
                    <a:pt x="1520" y="1140"/>
                  </a:cubicBezTo>
                  <a:cubicBezTo>
                    <a:pt x="1520" y="1330"/>
                    <a:pt x="1362" y="1520"/>
                    <a:pt x="1140" y="1520"/>
                  </a:cubicBezTo>
                  <a:cubicBezTo>
                    <a:pt x="919" y="1520"/>
                    <a:pt x="760" y="1330"/>
                    <a:pt x="760" y="1140"/>
                  </a:cubicBezTo>
                  <a:cubicBezTo>
                    <a:pt x="760" y="919"/>
                    <a:pt x="919" y="760"/>
                    <a:pt x="1140" y="760"/>
                  </a:cubicBezTo>
                  <a:close/>
                  <a:moveTo>
                    <a:pt x="1140" y="0"/>
                  </a:moveTo>
                  <a:cubicBezTo>
                    <a:pt x="507" y="0"/>
                    <a:pt x="0" y="507"/>
                    <a:pt x="0" y="1140"/>
                  </a:cubicBezTo>
                  <a:cubicBezTo>
                    <a:pt x="0" y="1742"/>
                    <a:pt x="507" y="2281"/>
                    <a:pt x="1140" y="2281"/>
                  </a:cubicBezTo>
                  <a:cubicBezTo>
                    <a:pt x="1774" y="2281"/>
                    <a:pt x="2281" y="1742"/>
                    <a:pt x="2281" y="1140"/>
                  </a:cubicBezTo>
                  <a:cubicBezTo>
                    <a:pt x="2281" y="507"/>
                    <a:pt x="1774"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084425" y="2396300"/>
              <a:ext cx="57025" cy="57025"/>
            </a:xfrm>
            <a:custGeom>
              <a:rect b="b" l="l" r="r" t="t"/>
              <a:pathLst>
                <a:path extrusionOk="0" h="2281" w="2281">
                  <a:moveTo>
                    <a:pt x="1140" y="760"/>
                  </a:moveTo>
                  <a:cubicBezTo>
                    <a:pt x="1362" y="760"/>
                    <a:pt x="1520" y="919"/>
                    <a:pt x="1520" y="1140"/>
                  </a:cubicBezTo>
                  <a:cubicBezTo>
                    <a:pt x="1520" y="1330"/>
                    <a:pt x="1362" y="1520"/>
                    <a:pt x="1140" y="1520"/>
                  </a:cubicBezTo>
                  <a:cubicBezTo>
                    <a:pt x="950" y="1520"/>
                    <a:pt x="760" y="1330"/>
                    <a:pt x="760" y="1140"/>
                  </a:cubicBezTo>
                  <a:cubicBezTo>
                    <a:pt x="760" y="919"/>
                    <a:pt x="950" y="760"/>
                    <a:pt x="1140" y="760"/>
                  </a:cubicBezTo>
                  <a:close/>
                  <a:moveTo>
                    <a:pt x="1140" y="0"/>
                  </a:moveTo>
                  <a:cubicBezTo>
                    <a:pt x="507" y="0"/>
                    <a:pt x="0" y="507"/>
                    <a:pt x="0" y="1140"/>
                  </a:cubicBezTo>
                  <a:cubicBezTo>
                    <a:pt x="0" y="1742"/>
                    <a:pt x="507" y="2281"/>
                    <a:pt x="1140" y="2281"/>
                  </a:cubicBezTo>
                  <a:cubicBezTo>
                    <a:pt x="1774" y="2281"/>
                    <a:pt x="2280" y="1742"/>
                    <a:pt x="2280" y="1140"/>
                  </a:cubicBezTo>
                  <a:cubicBezTo>
                    <a:pt x="2280" y="507"/>
                    <a:pt x="1774"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2173875" y="2396300"/>
              <a:ext cx="57050" cy="57025"/>
            </a:xfrm>
            <a:custGeom>
              <a:rect b="b" l="l" r="r" t="t"/>
              <a:pathLst>
                <a:path extrusionOk="0" h="2281" w="2282">
                  <a:moveTo>
                    <a:pt x="1141" y="760"/>
                  </a:moveTo>
                  <a:cubicBezTo>
                    <a:pt x="1331" y="760"/>
                    <a:pt x="1521" y="919"/>
                    <a:pt x="1521" y="1140"/>
                  </a:cubicBezTo>
                  <a:cubicBezTo>
                    <a:pt x="1521" y="1330"/>
                    <a:pt x="1331"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43"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2262550" y="2396300"/>
              <a:ext cx="57025" cy="57025"/>
            </a:xfrm>
            <a:custGeom>
              <a:rect b="b" l="l" r="r" t="t"/>
              <a:pathLst>
                <a:path extrusionOk="0" h="2281" w="2281">
                  <a:moveTo>
                    <a:pt x="1141" y="760"/>
                  </a:moveTo>
                  <a:cubicBezTo>
                    <a:pt x="1363" y="760"/>
                    <a:pt x="1521" y="919"/>
                    <a:pt x="1521" y="1140"/>
                  </a:cubicBezTo>
                  <a:cubicBezTo>
                    <a:pt x="1521" y="1330"/>
                    <a:pt x="1363" y="1520"/>
                    <a:pt x="1141" y="1520"/>
                  </a:cubicBezTo>
                  <a:cubicBezTo>
                    <a:pt x="919" y="1520"/>
                    <a:pt x="761" y="1330"/>
                    <a:pt x="761" y="1140"/>
                  </a:cubicBezTo>
                  <a:cubicBezTo>
                    <a:pt x="761" y="919"/>
                    <a:pt x="919" y="760"/>
                    <a:pt x="1141" y="760"/>
                  </a:cubicBezTo>
                  <a:close/>
                  <a:moveTo>
                    <a:pt x="1141" y="0"/>
                  </a:moveTo>
                  <a:cubicBezTo>
                    <a:pt x="508" y="0"/>
                    <a:pt x="1" y="507"/>
                    <a:pt x="1" y="1140"/>
                  </a:cubicBezTo>
                  <a:cubicBezTo>
                    <a:pt x="1" y="1742"/>
                    <a:pt x="508"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2351225" y="2396300"/>
              <a:ext cx="57025" cy="57025"/>
            </a:xfrm>
            <a:custGeom>
              <a:rect b="b" l="l" r="r" t="t"/>
              <a:pathLst>
                <a:path extrusionOk="0" h="2281" w="2281">
                  <a:moveTo>
                    <a:pt x="1141" y="760"/>
                  </a:moveTo>
                  <a:cubicBezTo>
                    <a:pt x="1363" y="760"/>
                    <a:pt x="1521" y="919"/>
                    <a:pt x="1521" y="1140"/>
                  </a:cubicBezTo>
                  <a:cubicBezTo>
                    <a:pt x="1521" y="1330"/>
                    <a:pt x="1363" y="1520"/>
                    <a:pt x="1141" y="1520"/>
                  </a:cubicBezTo>
                  <a:cubicBezTo>
                    <a:pt x="951" y="1520"/>
                    <a:pt x="761" y="1330"/>
                    <a:pt x="761" y="1140"/>
                  </a:cubicBezTo>
                  <a:cubicBezTo>
                    <a:pt x="761" y="919"/>
                    <a:pt x="951" y="760"/>
                    <a:pt x="1141" y="760"/>
                  </a:cubicBezTo>
                  <a:close/>
                  <a:moveTo>
                    <a:pt x="1141" y="0"/>
                  </a:moveTo>
                  <a:cubicBezTo>
                    <a:pt x="507" y="0"/>
                    <a:pt x="1" y="507"/>
                    <a:pt x="1" y="1140"/>
                  </a:cubicBezTo>
                  <a:cubicBezTo>
                    <a:pt x="1" y="1742"/>
                    <a:pt x="507" y="2281"/>
                    <a:pt x="1141" y="2281"/>
                  </a:cubicBezTo>
                  <a:cubicBezTo>
                    <a:pt x="1774" y="2281"/>
                    <a:pt x="2281" y="1742"/>
                    <a:pt x="2281" y="1140"/>
                  </a:cubicBezTo>
                  <a:cubicBezTo>
                    <a:pt x="2281" y="507"/>
                    <a:pt x="1774"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844525" y="3853275"/>
              <a:ext cx="714950" cy="652000"/>
            </a:xfrm>
            <a:custGeom>
              <a:rect b="b" l="l" r="r" t="t"/>
              <a:pathLst>
                <a:path extrusionOk="0" h="26080" w="28598">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2081250" y="4037525"/>
              <a:ext cx="241500" cy="299300"/>
            </a:xfrm>
            <a:custGeom>
              <a:rect b="b" l="l" r="r" t="t"/>
              <a:pathLst>
                <a:path extrusionOk="0" h="11972" w="9660">
                  <a:moveTo>
                    <a:pt x="4814" y="1"/>
                  </a:moveTo>
                  <a:cubicBezTo>
                    <a:pt x="4820" y="1"/>
                    <a:pt x="4825" y="1"/>
                    <a:pt x="4830" y="1"/>
                  </a:cubicBezTo>
                  <a:lnTo>
                    <a:pt x="4830" y="1"/>
                  </a:lnTo>
                  <a:cubicBezTo>
                    <a:pt x="4835" y="1"/>
                    <a:pt x="4841" y="1"/>
                    <a:pt x="4846" y="1"/>
                  </a:cubicBezTo>
                  <a:close/>
                  <a:moveTo>
                    <a:pt x="4846" y="761"/>
                  </a:moveTo>
                  <a:cubicBezTo>
                    <a:pt x="6239" y="2376"/>
                    <a:pt x="7823" y="2598"/>
                    <a:pt x="8520" y="2598"/>
                  </a:cubicBezTo>
                  <a:cubicBezTo>
                    <a:pt x="8773" y="2598"/>
                    <a:pt x="8900" y="2566"/>
                    <a:pt x="8900" y="2566"/>
                  </a:cubicBezTo>
                  <a:lnTo>
                    <a:pt x="8900" y="5955"/>
                  </a:lnTo>
                  <a:cubicBezTo>
                    <a:pt x="8900" y="7792"/>
                    <a:pt x="7918" y="9470"/>
                    <a:pt x="6303" y="10357"/>
                  </a:cubicBezTo>
                  <a:lnTo>
                    <a:pt x="4846" y="11212"/>
                  </a:lnTo>
                  <a:lnTo>
                    <a:pt x="3358" y="10357"/>
                  </a:lnTo>
                  <a:cubicBezTo>
                    <a:pt x="1774" y="9470"/>
                    <a:pt x="761" y="7792"/>
                    <a:pt x="761" y="5955"/>
                  </a:cubicBezTo>
                  <a:lnTo>
                    <a:pt x="761" y="2566"/>
                  </a:lnTo>
                  <a:cubicBezTo>
                    <a:pt x="761" y="2566"/>
                    <a:pt x="919" y="2598"/>
                    <a:pt x="1204" y="2598"/>
                  </a:cubicBezTo>
                  <a:cubicBezTo>
                    <a:pt x="1901" y="2598"/>
                    <a:pt x="3421" y="2376"/>
                    <a:pt x="4846" y="761"/>
                  </a:cubicBezTo>
                  <a:close/>
                  <a:moveTo>
                    <a:pt x="4830" y="1"/>
                  </a:moveTo>
                  <a:cubicBezTo>
                    <a:pt x="4614" y="6"/>
                    <a:pt x="4400" y="100"/>
                    <a:pt x="4276" y="254"/>
                  </a:cubicBezTo>
                  <a:cubicBezTo>
                    <a:pt x="3041" y="1648"/>
                    <a:pt x="1837" y="1838"/>
                    <a:pt x="1204" y="1838"/>
                  </a:cubicBezTo>
                  <a:lnTo>
                    <a:pt x="919" y="1838"/>
                  </a:lnTo>
                  <a:cubicBezTo>
                    <a:pt x="856" y="1806"/>
                    <a:pt x="824" y="1806"/>
                    <a:pt x="761" y="1806"/>
                  </a:cubicBezTo>
                  <a:cubicBezTo>
                    <a:pt x="602" y="1806"/>
                    <a:pt x="412" y="1869"/>
                    <a:pt x="286" y="1996"/>
                  </a:cubicBezTo>
                  <a:cubicBezTo>
                    <a:pt x="96" y="2123"/>
                    <a:pt x="1" y="2344"/>
                    <a:pt x="1" y="2566"/>
                  </a:cubicBezTo>
                  <a:lnTo>
                    <a:pt x="1" y="5955"/>
                  </a:lnTo>
                  <a:cubicBezTo>
                    <a:pt x="1" y="8045"/>
                    <a:pt x="1141" y="10008"/>
                    <a:pt x="2977" y="11053"/>
                  </a:cubicBezTo>
                  <a:lnTo>
                    <a:pt x="4466" y="11877"/>
                  </a:lnTo>
                  <a:cubicBezTo>
                    <a:pt x="4593" y="11940"/>
                    <a:pt x="4719" y="11972"/>
                    <a:pt x="4846" y="11972"/>
                  </a:cubicBezTo>
                  <a:cubicBezTo>
                    <a:pt x="4973" y="11972"/>
                    <a:pt x="5099" y="11940"/>
                    <a:pt x="5194" y="11877"/>
                  </a:cubicBezTo>
                  <a:lnTo>
                    <a:pt x="6683" y="11053"/>
                  </a:lnTo>
                  <a:cubicBezTo>
                    <a:pt x="8520" y="10008"/>
                    <a:pt x="9660" y="8045"/>
                    <a:pt x="9660" y="5955"/>
                  </a:cubicBezTo>
                  <a:lnTo>
                    <a:pt x="9660" y="2566"/>
                  </a:lnTo>
                  <a:cubicBezTo>
                    <a:pt x="9660" y="2344"/>
                    <a:pt x="9565" y="2123"/>
                    <a:pt x="9375" y="1996"/>
                  </a:cubicBezTo>
                  <a:cubicBezTo>
                    <a:pt x="9248" y="1869"/>
                    <a:pt x="9090" y="1806"/>
                    <a:pt x="8900" y="1806"/>
                  </a:cubicBezTo>
                  <a:lnTo>
                    <a:pt x="8773" y="1806"/>
                  </a:lnTo>
                  <a:cubicBezTo>
                    <a:pt x="8773" y="1806"/>
                    <a:pt x="8678" y="1838"/>
                    <a:pt x="8520" y="1838"/>
                  </a:cubicBezTo>
                  <a:cubicBezTo>
                    <a:pt x="7981" y="1838"/>
                    <a:pt x="6619" y="1679"/>
                    <a:pt x="5416" y="254"/>
                  </a:cubicBezTo>
                  <a:cubicBezTo>
                    <a:pt x="5261" y="100"/>
                    <a:pt x="5046" y="6"/>
                    <a:pt x="48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2192875" y="4042275"/>
              <a:ext cx="19025" cy="288225"/>
            </a:xfrm>
            <a:custGeom>
              <a:rect b="b" l="l" r="r" t="t"/>
              <a:pathLst>
                <a:path extrusionOk="0" h="11529" w="761">
                  <a:moveTo>
                    <a:pt x="381" y="1"/>
                  </a:moveTo>
                  <a:cubicBezTo>
                    <a:pt x="159" y="1"/>
                    <a:pt x="1" y="159"/>
                    <a:pt x="1" y="381"/>
                  </a:cubicBezTo>
                  <a:lnTo>
                    <a:pt x="1" y="11148"/>
                  </a:lnTo>
                  <a:cubicBezTo>
                    <a:pt x="1" y="11370"/>
                    <a:pt x="159" y="11528"/>
                    <a:pt x="381" y="11528"/>
                  </a:cubicBezTo>
                  <a:cubicBezTo>
                    <a:pt x="571" y="11528"/>
                    <a:pt x="761" y="11370"/>
                    <a:pt x="761" y="11148"/>
                  </a:cubicBezTo>
                  <a:lnTo>
                    <a:pt x="761" y="381"/>
                  </a:lnTo>
                  <a:cubicBezTo>
                    <a:pt x="761" y="159"/>
                    <a:pt x="571" y="1"/>
                    <a:pt x="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1844525" y="2912700"/>
              <a:ext cx="714950" cy="652000"/>
            </a:xfrm>
            <a:custGeom>
              <a:rect b="b" l="l" r="r" t="t"/>
              <a:pathLst>
                <a:path extrusionOk="0" h="26080" w="28598">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2255425" y="3324400"/>
              <a:ext cx="77625" cy="76625"/>
            </a:xfrm>
            <a:custGeom>
              <a:rect b="b" l="l" r="r" t="t"/>
              <a:pathLst>
                <a:path extrusionOk="0" h="3065" w="3105">
                  <a:moveTo>
                    <a:pt x="397" y="0"/>
                  </a:moveTo>
                  <a:cubicBezTo>
                    <a:pt x="302" y="0"/>
                    <a:pt x="207" y="40"/>
                    <a:pt x="127" y="119"/>
                  </a:cubicBezTo>
                  <a:cubicBezTo>
                    <a:pt x="1" y="277"/>
                    <a:pt x="1" y="499"/>
                    <a:pt x="127" y="657"/>
                  </a:cubicBezTo>
                  <a:lnTo>
                    <a:pt x="2408" y="2938"/>
                  </a:lnTo>
                  <a:cubicBezTo>
                    <a:pt x="2503" y="3033"/>
                    <a:pt x="2598" y="3064"/>
                    <a:pt x="2693" y="3064"/>
                  </a:cubicBezTo>
                  <a:cubicBezTo>
                    <a:pt x="2788" y="3064"/>
                    <a:pt x="2883" y="3001"/>
                    <a:pt x="2946" y="2938"/>
                  </a:cubicBezTo>
                  <a:cubicBezTo>
                    <a:pt x="3104" y="2779"/>
                    <a:pt x="3104" y="2557"/>
                    <a:pt x="2946" y="2399"/>
                  </a:cubicBezTo>
                  <a:lnTo>
                    <a:pt x="666" y="119"/>
                  </a:lnTo>
                  <a:cubicBezTo>
                    <a:pt x="587" y="40"/>
                    <a:pt x="492" y="0"/>
                    <a:pt x="3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2070950" y="3324400"/>
              <a:ext cx="78425" cy="76625"/>
            </a:xfrm>
            <a:custGeom>
              <a:rect b="b" l="l" r="r" t="t"/>
              <a:pathLst>
                <a:path extrusionOk="0" h="3065" w="3137">
                  <a:moveTo>
                    <a:pt x="2709" y="0"/>
                  </a:moveTo>
                  <a:cubicBezTo>
                    <a:pt x="2614" y="0"/>
                    <a:pt x="2519" y="40"/>
                    <a:pt x="2439" y="119"/>
                  </a:cubicBezTo>
                  <a:lnTo>
                    <a:pt x="159" y="2399"/>
                  </a:lnTo>
                  <a:cubicBezTo>
                    <a:pt x="1" y="2557"/>
                    <a:pt x="1" y="2779"/>
                    <a:pt x="159" y="2938"/>
                  </a:cubicBezTo>
                  <a:cubicBezTo>
                    <a:pt x="223" y="3033"/>
                    <a:pt x="318" y="3064"/>
                    <a:pt x="413" y="3064"/>
                  </a:cubicBezTo>
                  <a:cubicBezTo>
                    <a:pt x="508" y="3064"/>
                    <a:pt x="603" y="3001"/>
                    <a:pt x="698" y="2938"/>
                  </a:cubicBezTo>
                  <a:lnTo>
                    <a:pt x="2978" y="657"/>
                  </a:lnTo>
                  <a:cubicBezTo>
                    <a:pt x="3136" y="499"/>
                    <a:pt x="3136" y="277"/>
                    <a:pt x="2978" y="119"/>
                  </a:cubicBezTo>
                  <a:cubicBezTo>
                    <a:pt x="2899" y="40"/>
                    <a:pt x="2804" y="0"/>
                    <a:pt x="27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064625" y="3229600"/>
              <a:ext cx="275550" cy="114425"/>
            </a:xfrm>
            <a:custGeom>
              <a:rect b="b" l="l" r="r" t="t"/>
              <a:pathLst>
                <a:path extrusionOk="0" h="4577" w="11022">
                  <a:moveTo>
                    <a:pt x="414" y="1"/>
                  </a:moveTo>
                  <a:cubicBezTo>
                    <a:pt x="307" y="1"/>
                    <a:pt x="201" y="50"/>
                    <a:pt x="127" y="142"/>
                  </a:cubicBezTo>
                  <a:cubicBezTo>
                    <a:pt x="1" y="301"/>
                    <a:pt x="32" y="554"/>
                    <a:pt x="191" y="681"/>
                  </a:cubicBezTo>
                  <a:lnTo>
                    <a:pt x="5258" y="4481"/>
                  </a:lnTo>
                  <a:cubicBezTo>
                    <a:pt x="5321" y="4544"/>
                    <a:pt x="5384" y="4576"/>
                    <a:pt x="5479" y="4576"/>
                  </a:cubicBezTo>
                  <a:cubicBezTo>
                    <a:pt x="5543" y="4576"/>
                    <a:pt x="5638" y="4544"/>
                    <a:pt x="5701" y="4481"/>
                  </a:cubicBezTo>
                  <a:lnTo>
                    <a:pt x="10800" y="681"/>
                  </a:lnTo>
                  <a:cubicBezTo>
                    <a:pt x="10990" y="554"/>
                    <a:pt x="11021" y="301"/>
                    <a:pt x="10895" y="142"/>
                  </a:cubicBezTo>
                  <a:cubicBezTo>
                    <a:pt x="10821" y="50"/>
                    <a:pt x="10704" y="1"/>
                    <a:pt x="10588" y="1"/>
                  </a:cubicBezTo>
                  <a:cubicBezTo>
                    <a:pt x="10505" y="1"/>
                    <a:pt x="10422" y="26"/>
                    <a:pt x="10356" y="79"/>
                  </a:cubicBezTo>
                  <a:lnTo>
                    <a:pt x="5479" y="3721"/>
                  </a:lnTo>
                  <a:lnTo>
                    <a:pt x="634" y="79"/>
                  </a:lnTo>
                  <a:cubicBezTo>
                    <a:pt x="568" y="26"/>
                    <a:pt x="491" y="1"/>
                    <a:pt x="4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092325" y="3046300"/>
              <a:ext cx="219350" cy="220125"/>
            </a:xfrm>
            <a:custGeom>
              <a:rect b="b" l="l" r="r" t="t"/>
              <a:pathLst>
                <a:path extrusionOk="0" h="8805" w="8774">
                  <a:moveTo>
                    <a:pt x="413" y="1"/>
                  </a:moveTo>
                  <a:cubicBezTo>
                    <a:pt x="191" y="1"/>
                    <a:pt x="1" y="159"/>
                    <a:pt x="1" y="381"/>
                  </a:cubicBezTo>
                  <a:lnTo>
                    <a:pt x="1" y="8424"/>
                  </a:lnTo>
                  <a:cubicBezTo>
                    <a:pt x="1" y="8646"/>
                    <a:pt x="191" y="8804"/>
                    <a:pt x="413" y="8804"/>
                  </a:cubicBezTo>
                  <a:cubicBezTo>
                    <a:pt x="634" y="8804"/>
                    <a:pt x="793" y="8646"/>
                    <a:pt x="793" y="8424"/>
                  </a:cubicBezTo>
                  <a:lnTo>
                    <a:pt x="793" y="761"/>
                  </a:lnTo>
                  <a:lnTo>
                    <a:pt x="7982" y="761"/>
                  </a:lnTo>
                  <a:lnTo>
                    <a:pt x="7982" y="8393"/>
                  </a:lnTo>
                  <a:cubicBezTo>
                    <a:pt x="7982" y="8614"/>
                    <a:pt x="8172" y="8804"/>
                    <a:pt x="8393" y="8804"/>
                  </a:cubicBezTo>
                  <a:cubicBezTo>
                    <a:pt x="8583" y="8804"/>
                    <a:pt x="8773" y="8614"/>
                    <a:pt x="8773" y="8393"/>
                  </a:cubicBezTo>
                  <a:lnTo>
                    <a:pt x="8773" y="381"/>
                  </a:lnTo>
                  <a:cubicBezTo>
                    <a:pt x="8773" y="159"/>
                    <a:pt x="8583" y="1"/>
                    <a:pt x="83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2062250" y="3165850"/>
              <a:ext cx="279500" cy="244675"/>
            </a:xfrm>
            <a:custGeom>
              <a:rect b="b" l="l" r="r" t="t"/>
              <a:pathLst>
                <a:path extrusionOk="0" h="9787" w="11180">
                  <a:moveTo>
                    <a:pt x="2027" y="1"/>
                  </a:moveTo>
                  <a:lnTo>
                    <a:pt x="286" y="1299"/>
                  </a:lnTo>
                  <a:cubicBezTo>
                    <a:pt x="254" y="1331"/>
                    <a:pt x="222" y="1362"/>
                    <a:pt x="191" y="1426"/>
                  </a:cubicBezTo>
                  <a:cubicBezTo>
                    <a:pt x="64" y="1552"/>
                    <a:pt x="1" y="1711"/>
                    <a:pt x="1" y="1901"/>
                  </a:cubicBezTo>
                  <a:lnTo>
                    <a:pt x="1" y="8995"/>
                  </a:lnTo>
                  <a:cubicBezTo>
                    <a:pt x="1" y="9438"/>
                    <a:pt x="349" y="9786"/>
                    <a:pt x="761" y="9786"/>
                  </a:cubicBezTo>
                  <a:lnTo>
                    <a:pt x="10420" y="9786"/>
                  </a:lnTo>
                  <a:cubicBezTo>
                    <a:pt x="10831" y="9786"/>
                    <a:pt x="11180" y="9438"/>
                    <a:pt x="11180" y="8995"/>
                  </a:cubicBezTo>
                  <a:lnTo>
                    <a:pt x="11180" y="1901"/>
                  </a:lnTo>
                  <a:cubicBezTo>
                    <a:pt x="11180" y="1711"/>
                    <a:pt x="11116" y="1552"/>
                    <a:pt x="11021" y="1426"/>
                  </a:cubicBezTo>
                  <a:cubicBezTo>
                    <a:pt x="10990" y="1362"/>
                    <a:pt x="10958" y="1331"/>
                    <a:pt x="10895" y="1299"/>
                  </a:cubicBezTo>
                  <a:lnTo>
                    <a:pt x="9185" y="1"/>
                  </a:lnTo>
                  <a:lnTo>
                    <a:pt x="9185" y="951"/>
                  </a:lnTo>
                  <a:lnTo>
                    <a:pt x="9406" y="1141"/>
                  </a:lnTo>
                  <a:lnTo>
                    <a:pt x="10420" y="1901"/>
                  </a:lnTo>
                  <a:lnTo>
                    <a:pt x="10420" y="8995"/>
                  </a:lnTo>
                  <a:lnTo>
                    <a:pt x="761" y="8995"/>
                  </a:lnTo>
                  <a:lnTo>
                    <a:pt x="761" y="1901"/>
                  </a:lnTo>
                  <a:lnTo>
                    <a:pt x="1774" y="1141"/>
                  </a:lnTo>
                  <a:lnTo>
                    <a:pt x="2027" y="951"/>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134300" y="3089050"/>
              <a:ext cx="140950" cy="19025"/>
            </a:xfrm>
            <a:custGeom>
              <a:rect b="b" l="l" r="r" t="t"/>
              <a:pathLst>
                <a:path extrusionOk="0" h="761" w="5638">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2134300" y="3131800"/>
              <a:ext cx="140950" cy="19025"/>
            </a:xfrm>
            <a:custGeom>
              <a:rect b="b" l="l" r="r" t="t"/>
              <a:pathLst>
                <a:path extrusionOk="0" h="761" w="5638">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2134300" y="3174550"/>
              <a:ext cx="140950" cy="19025"/>
            </a:xfrm>
            <a:custGeom>
              <a:rect b="b" l="l" r="r" t="t"/>
              <a:pathLst>
                <a:path extrusionOk="0" h="761" w="5638">
                  <a:moveTo>
                    <a:pt x="380" y="1"/>
                  </a:moveTo>
                  <a:cubicBezTo>
                    <a:pt x="190" y="1"/>
                    <a:pt x="0" y="191"/>
                    <a:pt x="0" y="381"/>
                  </a:cubicBezTo>
                  <a:cubicBezTo>
                    <a:pt x="0" y="603"/>
                    <a:pt x="190" y="761"/>
                    <a:pt x="380" y="761"/>
                  </a:cubicBezTo>
                  <a:lnTo>
                    <a:pt x="5257" y="761"/>
                  </a:lnTo>
                  <a:cubicBezTo>
                    <a:pt x="5448" y="761"/>
                    <a:pt x="5638" y="603"/>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2134300" y="3217325"/>
              <a:ext cx="140950" cy="19025"/>
            </a:xfrm>
            <a:custGeom>
              <a:rect b="b" l="l" r="r" t="t"/>
              <a:pathLst>
                <a:path extrusionOk="0" h="761" w="5638">
                  <a:moveTo>
                    <a:pt x="380" y="0"/>
                  </a:moveTo>
                  <a:cubicBezTo>
                    <a:pt x="190" y="0"/>
                    <a:pt x="0" y="190"/>
                    <a:pt x="0" y="380"/>
                  </a:cubicBezTo>
                  <a:cubicBezTo>
                    <a:pt x="0" y="602"/>
                    <a:pt x="190" y="760"/>
                    <a:pt x="380" y="760"/>
                  </a:cubicBezTo>
                  <a:lnTo>
                    <a:pt x="5257" y="760"/>
                  </a:lnTo>
                  <a:cubicBezTo>
                    <a:pt x="5448" y="760"/>
                    <a:pt x="5638" y="602"/>
                    <a:pt x="5638" y="380"/>
                  </a:cubicBezTo>
                  <a:cubicBezTo>
                    <a:pt x="5638" y="190"/>
                    <a:pt x="5448" y="0"/>
                    <a:pt x="52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
          <p:cNvSpPr txBox="1"/>
          <p:nvPr/>
        </p:nvSpPr>
        <p:spPr>
          <a:xfrm>
            <a:off x="2054700" y="1783500"/>
            <a:ext cx="5034600" cy="74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latin typeface="Fira Sans SemiBold"/>
                <a:ea typeface="Fira Sans SemiBold"/>
                <a:cs typeface="Fira Sans SemiBold"/>
                <a:sym typeface="Fira Sans SemiBold"/>
              </a:rPr>
              <a:t>TERIMA KASIH</a:t>
            </a:r>
            <a:endParaRPr sz="4000">
              <a:solidFill>
                <a:srgbClr val="00002A"/>
              </a:solidFill>
              <a:highlight>
                <a:srgbClr val="FFFFFF"/>
              </a:highlight>
              <a:latin typeface="Fira Sans SemiBold"/>
              <a:ea typeface="Fira Sans SemiBold"/>
              <a:cs typeface="Fira Sans SemiBold"/>
              <a:sym typeface="Fira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