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CF6E5-337C-4C17-A101-24575307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B36738-DAFE-4014-A154-E20BE196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6559ED-4B96-4BC5-8DE5-71C15AD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E2EEE-C160-4519-9CE2-A25F613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5D8CB5-18D2-4190-BD59-447EEDD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098D0-DC8F-449A-A703-47680CA9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DD020F-EC98-4951-ABE2-862B1B39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A4FD48-BE9F-48FB-9E9A-3C8C8332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C4501-62BE-40F1-915C-D8DBA214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26A8C-6AFB-4546-99DF-F7F39B44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90C43D-9177-4710-84F5-ADDD5E401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6DD2E1-B0A3-4BE2-B9AA-0B7766AA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0750DD-21E6-4FC9-92A9-9964CF32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7AA10D-6CC2-4D59-8C53-3E236379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309BBC-F3EC-4AA8-A2E1-F5826B3E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55583-C773-405D-BF2E-AEB1D0B8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4B2A3-7624-4AB9-8099-A56B0A54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D3C024-67AC-49B8-B246-58D7BDCA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4AA2FD-1554-4122-8DCC-6DEF369F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1D7B6F-269A-47B0-9A67-6E8E048C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8087A-97E0-4C55-BEAE-532E56B0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A604F7-9D61-4F1A-8A6B-69087368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1D6DD-F7A6-4D73-A4BA-36863825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B6E664-8384-4B8F-A5C0-453AF71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9DB13-A0A6-4BBA-8935-C70B2283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A96A1-6908-4955-BB5C-287410EF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58764-3A30-47CE-9BCB-BE952461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6247DD-4A36-4361-B3C9-326C594A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7EA30-BA47-4C36-B513-12DD614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D24250-D3DC-43DD-881C-3F750FDD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926E75-A32E-4DAA-928B-5BD32F9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9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1BD8B-EB89-4823-9168-01C2116E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CA1597-9856-4C53-AE1A-E2459E93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E3A874-56C8-4DF3-BAB7-DD41BD38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5D277F-B8DE-41A2-B77C-002CC9A2E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4CE1C1-F1AC-413A-9A2C-8CB120D36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767B437-012B-427E-A35C-8C652BD7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669672-65C7-4C6C-AF0C-562C2912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A0F265-44C1-48F5-8098-0F9BB15F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0029F-8731-4D5A-812B-614A31D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82C63E-4A66-4EA5-B18B-BE3945CC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697EB7-C3A4-4D56-BBAD-DB2971AE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060E7E-ED04-4101-82D3-582B88C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F83A0D-3824-4D91-860E-F4F0C387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8F5F9E-EEB4-4DD0-9F77-43A9F85E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6FC653-BDE7-45E6-BF48-A5A6B65F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373C1-3E73-41E9-AF03-5A3D156B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A8BB6-3E15-49B2-8E00-15098809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D2426D-A841-4E16-B0E6-A491C299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9AA669-2363-4C8E-A22F-876B46F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D3D6FF-5B2A-4D54-85C0-C7FE8DF6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6ADC92-E586-4475-9386-DED7EADA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3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8A488-49AE-4B98-B4F0-4B238B35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FBA596-6D96-49D4-A3FA-47C4D080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46A727-A9C7-4E65-A944-C30652EC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DB8131-B85E-4E22-BB5A-E4EBF55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5A2B73-E38E-4992-B138-8F0D3BF1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3581B3-BED0-4382-8A23-E0148EA0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B65AE6-4F91-416E-8C57-DFD66FA1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C4B05-1154-4440-996A-E6E76553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B53D34-FA76-4DC4-B1C2-CB909CB1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C5DF-8592-42F8-A705-E88FFD14ECCA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593686-129B-4E15-9237-35B651ABE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53879D-6705-4E3F-B7B4-23D4B0CE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F820-B0A9-4719-8801-EE5E000E5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xmlns="" id="{306446B8-EDD8-4E87-8FD5-3EE7C763DFBC}"/>
              </a:ext>
            </a:extLst>
          </p:cNvPr>
          <p:cNvSpPr/>
          <p:nvPr/>
        </p:nvSpPr>
        <p:spPr>
          <a:xfrm>
            <a:off x="609582" y="1159327"/>
            <a:ext cx="4792435" cy="467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gh_io</a:t>
            </a:r>
            <a:r>
              <a:rPr lang="en-GB" dirty="0" smtClean="0"/>
              <a:t> process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306446B8-EDD8-4E87-8FD5-3EE7C763DFBC}"/>
              </a:ext>
            </a:extLst>
          </p:cNvPr>
          <p:cNvSpPr/>
          <p:nvPr/>
        </p:nvSpPr>
        <p:spPr>
          <a:xfrm>
            <a:off x="6613055" y="1159328"/>
            <a:ext cx="4792435" cy="467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gh_main</a:t>
            </a:r>
            <a:r>
              <a:rPr lang="en-GB" dirty="0" smtClean="0"/>
              <a:t> process</a:t>
            </a:r>
            <a:endParaRPr lang="en-GB" dirty="0"/>
          </a:p>
        </p:txBody>
      </p:sp>
      <p:sp>
        <p:nvSpPr>
          <p:cNvPr id="47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6613055" y="2544909"/>
            <a:ext cx="2854618" cy="1566926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gh</a:t>
            </a:r>
            <a:r>
              <a:rPr lang="en-GB" dirty="0" err="1" smtClean="0"/>
              <a:t>_db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4F338-6C0C-44A6-9A82-F6B7A0C0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12" y="178475"/>
            <a:ext cx="10515600" cy="755010"/>
          </a:xfrm>
        </p:spPr>
        <p:txBody>
          <a:bodyPr/>
          <a:lstStyle/>
          <a:p>
            <a:pPr algn="ctr"/>
            <a:r>
              <a:rPr lang="en-GB" dirty="0"/>
              <a:t>Greenhouse Application Architecture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xmlns="" id="{B60D0474-65F1-460E-975D-C2028039FD1B}"/>
              </a:ext>
            </a:extLst>
          </p:cNvPr>
          <p:cNvSpPr/>
          <p:nvPr/>
        </p:nvSpPr>
        <p:spPr>
          <a:xfrm>
            <a:off x="7680084" y="6138644"/>
            <a:ext cx="713763" cy="562063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84F106CC-65F4-4AE4-937C-2CFBF766C9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0383" y="4143714"/>
            <a:ext cx="1597085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2533CA-C4AF-4C39-8BE8-3866952B41B5}"/>
              </a:ext>
            </a:extLst>
          </p:cNvPr>
          <p:cNvSpPr txBox="1"/>
          <p:nvPr/>
        </p:nvSpPr>
        <p:spPr>
          <a:xfrm>
            <a:off x="5554993" y="3653391"/>
            <a:ext cx="891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IO readings</a:t>
            </a:r>
            <a:endParaRPr lang="en-GB" sz="12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xmlns="" id="{83C47E13-57EE-4917-9CE4-743A6E6A6DCF}"/>
              </a:ext>
            </a:extLst>
          </p:cNvPr>
          <p:cNvSpPr/>
          <p:nvPr/>
        </p:nvSpPr>
        <p:spPr>
          <a:xfrm>
            <a:off x="5909717" y="1891364"/>
            <a:ext cx="1535187" cy="591195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ctrl_pipe</a:t>
            </a:r>
            <a:endParaRPr lang="en-GB" sz="14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BFA113A-FD6F-4400-A051-AAB890C938C0}"/>
              </a:ext>
            </a:extLst>
          </p:cNvPr>
          <p:cNvCxnSpPr>
            <a:cxnSpLocks/>
            <a:stCxn id="94" idx="0"/>
            <a:endCxn id="36" idx="3"/>
          </p:cNvCxnSpPr>
          <p:nvPr/>
        </p:nvCxnSpPr>
        <p:spPr>
          <a:xfrm rot="5400000" flipH="1" flipV="1">
            <a:off x="4745464" y="1971156"/>
            <a:ext cx="948447" cy="1380060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945665F-E779-4029-A7CD-BA0F12BEB866}"/>
              </a:ext>
            </a:extLst>
          </p:cNvPr>
          <p:cNvSpPr txBox="1"/>
          <p:nvPr/>
        </p:nvSpPr>
        <p:spPr>
          <a:xfrm>
            <a:off x="5101591" y="1259313"/>
            <a:ext cx="186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Controller parameters</a:t>
            </a:r>
          </a:p>
          <a:p>
            <a:pPr algn="ctr"/>
            <a:r>
              <a:rPr lang="en-GB" sz="1200" dirty="0"/>
              <a:t>Manual Override</a:t>
            </a:r>
          </a:p>
          <a:p>
            <a:pPr algn="ctr"/>
            <a:r>
              <a:rPr lang="en-GB" sz="1200" dirty="0"/>
              <a:t>IO shutdown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9976504" y="3788670"/>
            <a:ext cx="112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Kivy</a:t>
            </a:r>
            <a:r>
              <a:rPr lang="en-GB" sz="1200" dirty="0"/>
              <a:t>-based GUI</a:t>
            </a:r>
          </a:p>
          <a:p>
            <a:pPr algn="ctr"/>
            <a:r>
              <a:rPr lang="en-GB" sz="1200" dirty="0"/>
              <a:t>User control</a:t>
            </a:r>
          </a:p>
          <a:p>
            <a:pPr algn="ctr"/>
            <a:r>
              <a:rPr lang="en-GB" sz="1200" dirty="0"/>
              <a:t>Data Display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B9AD2EBA-0D45-44DA-9E61-0A5CB1F8BCD4}"/>
              </a:ext>
            </a:extLst>
          </p:cNvPr>
          <p:cNvSpPr/>
          <p:nvPr/>
        </p:nvSpPr>
        <p:spPr>
          <a:xfrm>
            <a:off x="5932345" y="3132189"/>
            <a:ext cx="1199625" cy="562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io_q</a:t>
            </a:r>
            <a:endParaRPr lang="en-GB" sz="1400" dirty="0"/>
          </a:p>
        </p:txBody>
      </p:sp>
      <p:sp>
        <p:nvSpPr>
          <p:cNvPr id="22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7255299" y="3132189"/>
            <a:ext cx="849570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gh</a:t>
            </a:r>
            <a:r>
              <a:rPr lang="en-GB" sz="1200" dirty="0" err="1" smtClean="0"/>
              <a:t>_mon</a:t>
            </a:r>
            <a:r>
              <a:rPr lang="en-GB" sz="1200" dirty="0" smtClean="0"/>
              <a:t> thread</a:t>
            </a:r>
            <a:endParaRPr lang="en-GB" sz="1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86EC5F7B-4BE5-4246-9BEF-9D10CE31454E}"/>
              </a:ext>
            </a:extLst>
          </p:cNvPr>
          <p:cNvCxnSpPr>
            <a:stCxn id="5" idx="3"/>
            <a:endCxn id="47" idx="2"/>
          </p:cNvCxnSpPr>
          <p:nvPr/>
        </p:nvCxnSpPr>
        <p:spPr>
          <a:xfrm rot="5400000" flipH="1" flipV="1">
            <a:off x="7025261" y="5123541"/>
            <a:ext cx="2026809" cy="33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9822701" y="2948913"/>
            <a:ext cx="1435734" cy="745338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gh</a:t>
            </a:r>
            <a:r>
              <a:rPr lang="en-GB" dirty="0" err="1" smtClean="0"/>
              <a:t>_gui</a:t>
            </a:r>
            <a:endParaRPr lang="en-GB" dirty="0"/>
          </a:p>
        </p:txBody>
      </p:sp>
      <p:cxnSp>
        <p:nvCxnSpPr>
          <p:cNvPr id="33" name="Connector: Elbow 38">
            <a:extLst>
              <a:ext uri="{FF2B5EF4-FFF2-40B4-BE49-F238E27FC236}">
                <a16:creationId xmlns:a16="http://schemas.microsoft.com/office/drawing/2014/main" xmlns="" id="{1BFA113A-FD6F-4400-A051-AAB890C938C0}"/>
              </a:ext>
            </a:extLst>
          </p:cNvPr>
          <p:cNvCxnSpPr>
            <a:cxnSpLocks/>
            <a:stCxn id="47" idx="3"/>
            <a:endCxn id="32" idx="1"/>
          </p:cNvCxnSpPr>
          <p:nvPr/>
        </p:nvCxnSpPr>
        <p:spPr>
          <a:xfrm flipV="1">
            <a:off x="9467673" y="3321582"/>
            <a:ext cx="355028" cy="67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7131970" y="3413220"/>
            <a:ext cx="123329" cy="1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38">
            <a:extLst>
              <a:ext uri="{FF2B5EF4-FFF2-40B4-BE49-F238E27FC236}">
                <a16:creationId xmlns:a16="http://schemas.microsoft.com/office/drawing/2014/main" xmlns="" id="{1BFA113A-FD6F-4400-A051-AAB890C938C0}"/>
              </a:ext>
            </a:extLst>
          </p:cNvPr>
          <p:cNvCxnSpPr>
            <a:cxnSpLocks/>
            <a:stCxn id="36" idx="7"/>
            <a:endCxn id="32" idx="0"/>
          </p:cNvCxnSpPr>
          <p:nvPr/>
        </p:nvCxnSpPr>
        <p:spPr>
          <a:xfrm>
            <a:off x="7444904" y="2186962"/>
            <a:ext cx="3095664" cy="761951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Arrow: Right 8">
            <a:extLst>
              <a:ext uri="{FF2B5EF4-FFF2-40B4-BE49-F238E27FC236}">
                <a16:creationId xmlns:a16="http://schemas.microsoft.com/office/drawing/2014/main" xmlns="" id="{B9AD2EBA-0D45-44DA-9E61-0A5CB1F8BCD4}"/>
              </a:ext>
            </a:extLst>
          </p:cNvPr>
          <p:cNvSpPr/>
          <p:nvPr/>
        </p:nvSpPr>
        <p:spPr>
          <a:xfrm>
            <a:off x="8223406" y="3135409"/>
            <a:ext cx="1092027" cy="562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gh_ev</a:t>
            </a:r>
            <a:r>
              <a:rPr lang="en-GB" sz="1400" dirty="0" err="1" smtClean="0"/>
              <a:t>_q</a:t>
            </a:r>
            <a:endParaRPr lang="en-GB" sz="1400" dirty="0"/>
          </a:p>
        </p:txBody>
      </p:sp>
      <p:cxnSp>
        <p:nvCxnSpPr>
          <p:cNvPr id="65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>
            <a:off x="8104869" y="3414830"/>
            <a:ext cx="118537" cy="1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824856" y="4318642"/>
            <a:ext cx="1356208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io_thread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</a:t>
            </a:r>
            <a:endParaRPr lang="en-GB" sz="1200" dirty="0"/>
          </a:p>
        </p:txBody>
      </p:sp>
      <p:sp>
        <p:nvSpPr>
          <p:cNvPr id="74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977256" y="4471042"/>
            <a:ext cx="1356208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io_thread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</a:t>
            </a:r>
            <a:endParaRPr lang="en-GB" sz="1200" dirty="0"/>
          </a:p>
        </p:txBody>
      </p:sp>
      <p:sp>
        <p:nvSpPr>
          <p:cNvPr id="75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1129656" y="4623442"/>
            <a:ext cx="1356208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io_thread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</a:t>
            </a:r>
            <a:endParaRPr lang="en-GB" sz="1200" dirty="0"/>
          </a:p>
        </p:txBody>
      </p:sp>
      <p:sp>
        <p:nvSpPr>
          <p:cNvPr id="76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1282056" y="4775842"/>
            <a:ext cx="1356208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io_thread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</a:t>
            </a:r>
            <a:endParaRPr lang="en-GB" sz="1200" dirty="0"/>
          </a:p>
        </p:txBody>
      </p:sp>
      <p:cxnSp>
        <p:nvCxnSpPr>
          <p:cNvPr id="77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94" idx="3"/>
            <a:endCxn id="9" idx="1"/>
          </p:cNvCxnSpPr>
          <p:nvPr/>
        </p:nvCxnSpPr>
        <p:spPr>
          <a:xfrm flipV="1">
            <a:off x="5294101" y="3413220"/>
            <a:ext cx="638244" cy="48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Arrow: Right 8">
            <a:extLst>
              <a:ext uri="{FF2B5EF4-FFF2-40B4-BE49-F238E27FC236}">
                <a16:creationId xmlns:a16="http://schemas.microsoft.com/office/drawing/2014/main" xmlns="" id="{B9AD2EBA-0D45-44DA-9E61-0A5CB1F8BCD4}"/>
              </a:ext>
            </a:extLst>
          </p:cNvPr>
          <p:cNvSpPr/>
          <p:nvPr/>
        </p:nvSpPr>
        <p:spPr>
          <a:xfrm>
            <a:off x="3005800" y="4779336"/>
            <a:ext cx="1362076" cy="562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</a:t>
            </a:r>
            <a:r>
              <a:rPr lang="en-GB" sz="1400" dirty="0" err="1" smtClean="0"/>
              <a:t>ocal_io_q</a:t>
            </a:r>
            <a:endParaRPr lang="en-GB" sz="1400" dirty="0"/>
          </a:p>
        </p:txBody>
      </p:sp>
      <p:cxnSp>
        <p:nvCxnSpPr>
          <p:cNvPr id="82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2638264" y="5058483"/>
            <a:ext cx="367536" cy="18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: Rounded Corners 14">
            <a:extLst>
              <a:ext uri="{FF2B5EF4-FFF2-40B4-BE49-F238E27FC236}">
                <a16:creationId xmlns:a16="http://schemas.microsoft.com/office/drawing/2014/main" xmlns="" id="{18393A59-6837-485D-9B56-FB41131FFAB3}"/>
              </a:ext>
            </a:extLst>
          </p:cNvPr>
          <p:cNvSpPr/>
          <p:nvPr/>
        </p:nvSpPr>
        <p:spPr>
          <a:xfrm>
            <a:off x="3765213" y="3135409"/>
            <a:ext cx="1528888" cy="565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</a:t>
            </a:r>
            <a:r>
              <a:rPr lang="en-GB" sz="1200" dirty="0" err="1" smtClean="0"/>
              <a:t>h_io</a:t>
            </a:r>
            <a:r>
              <a:rPr lang="en-GB" sz="1200" dirty="0" smtClean="0"/>
              <a:t> m</a:t>
            </a:r>
            <a:r>
              <a:rPr lang="en-GB" sz="1200" dirty="0" smtClean="0"/>
              <a:t>ain loop</a:t>
            </a:r>
            <a:endParaRPr lang="en-GB" sz="1200" dirty="0"/>
          </a:p>
        </p:txBody>
      </p:sp>
      <p:sp>
        <p:nvSpPr>
          <p:cNvPr id="96" name="Rectangle: Top Corners One Rounded and One Snipped 4">
            <a:extLst>
              <a:ext uri="{FF2B5EF4-FFF2-40B4-BE49-F238E27FC236}">
                <a16:creationId xmlns:a16="http://schemas.microsoft.com/office/drawing/2014/main" xmlns="" id="{B60D0474-65F1-460E-975D-C2028039FD1B}"/>
              </a:ext>
            </a:extLst>
          </p:cNvPr>
          <p:cNvSpPr/>
          <p:nvPr/>
        </p:nvSpPr>
        <p:spPr>
          <a:xfrm>
            <a:off x="2334681" y="3138628"/>
            <a:ext cx="1121325" cy="562063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IO buffer</a:t>
            </a:r>
            <a:endParaRPr lang="en-GB" sz="1400" dirty="0"/>
          </a:p>
        </p:txBody>
      </p:sp>
      <p:cxnSp>
        <p:nvCxnSpPr>
          <p:cNvPr id="102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81" idx="3"/>
            <a:endCxn id="94" idx="2"/>
          </p:cNvCxnSpPr>
          <p:nvPr/>
        </p:nvCxnSpPr>
        <p:spPr>
          <a:xfrm flipV="1">
            <a:off x="4367876" y="3700691"/>
            <a:ext cx="161781" cy="1359676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94" idx="1"/>
            <a:endCxn id="96" idx="0"/>
          </p:cNvCxnSpPr>
          <p:nvPr/>
        </p:nvCxnSpPr>
        <p:spPr>
          <a:xfrm rot="10800000" flipV="1">
            <a:off x="3456007" y="3418050"/>
            <a:ext cx="309207" cy="1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96" idx="2"/>
            <a:endCxn id="72" idx="0"/>
          </p:cNvCxnSpPr>
          <p:nvPr/>
        </p:nvCxnSpPr>
        <p:spPr>
          <a:xfrm rot="10800000" flipV="1">
            <a:off x="1502961" y="3419660"/>
            <a:ext cx="831721" cy="89898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1556963" y="3669096"/>
            <a:ext cx="167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Last 10 readings for use in controller threads</a:t>
            </a:r>
            <a:endParaRPr lang="en-GB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8104869" y="4392609"/>
            <a:ext cx="161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Initial File Read</a:t>
            </a:r>
          </a:p>
          <a:p>
            <a:r>
              <a:rPr lang="en-GB" sz="1200" dirty="0" smtClean="0"/>
              <a:t>Saving of new readings</a:t>
            </a:r>
            <a:endParaRPr lang="en-GB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3257533" y="3973336"/>
            <a:ext cx="128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IO readings</a:t>
            </a:r>
          </a:p>
          <a:p>
            <a:pPr algn="ctr"/>
            <a:r>
              <a:rPr lang="en-GB" sz="1200" dirty="0" smtClean="0"/>
              <a:t>Other Responses from threads</a:t>
            </a:r>
            <a:endParaRPr lang="en-GB" sz="1200" dirty="0"/>
          </a:p>
        </p:txBody>
      </p:sp>
      <p:sp>
        <p:nvSpPr>
          <p:cNvPr id="115" name="Rectangle: Top Corners One Rounded and One Snipped 4">
            <a:extLst>
              <a:ext uri="{FF2B5EF4-FFF2-40B4-BE49-F238E27FC236}">
                <a16:creationId xmlns:a16="http://schemas.microsoft.com/office/drawing/2014/main" xmlns="" id="{B60D0474-65F1-460E-975D-C2028039FD1B}"/>
              </a:ext>
            </a:extLst>
          </p:cNvPr>
          <p:cNvSpPr/>
          <p:nvPr/>
        </p:nvSpPr>
        <p:spPr>
          <a:xfrm>
            <a:off x="2333464" y="2335861"/>
            <a:ext cx="1121325" cy="562063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IO </a:t>
            </a:r>
            <a:r>
              <a:rPr lang="en-GB" sz="1400" dirty="0" err="1" smtClean="0"/>
              <a:t>params</a:t>
            </a:r>
            <a:endParaRPr lang="en-GB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721271" y="1780087"/>
            <a:ext cx="167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Database of setup </a:t>
            </a:r>
            <a:r>
              <a:rPr lang="en-GB" sz="1000" dirty="0" err="1" smtClean="0"/>
              <a:t>params</a:t>
            </a:r>
            <a:r>
              <a:rPr lang="en-GB" sz="1000" dirty="0" smtClean="0"/>
              <a:t> used by threads</a:t>
            </a:r>
          </a:p>
          <a:p>
            <a:pPr algn="ctr"/>
            <a:r>
              <a:rPr lang="en-GB" sz="1000" dirty="0" smtClean="0"/>
              <a:t>Can be changed by main loop via </a:t>
            </a:r>
            <a:r>
              <a:rPr lang="en-GB" sz="1000" dirty="0" err="1" smtClean="0"/>
              <a:t>ctrl_pipe</a:t>
            </a:r>
            <a:r>
              <a:rPr lang="en-GB" sz="1000" dirty="0" smtClean="0"/>
              <a:t> commands</a:t>
            </a:r>
            <a:endParaRPr lang="en-GB" sz="1000" dirty="0"/>
          </a:p>
        </p:txBody>
      </p:sp>
      <p:cxnSp>
        <p:nvCxnSpPr>
          <p:cNvPr id="120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115" idx="2"/>
          </p:cNvCxnSpPr>
          <p:nvPr/>
        </p:nvCxnSpPr>
        <p:spPr>
          <a:xfrm rot="10800000" flipV="1">
            <a:off x="1502962" y="2616893"/>
            <a:ext cx="830503" cy="1679608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Connector: Elbow 26">
            <a:extLst>
              <a:ext uri="{FF2B5EF4-FFF2-40B4-BE49-F238E27FC236}">
                <a16:creationId xmlns:a16="http://schemas.microsoft.com/office/drawing/2014/main" xmlns="" id="{DC4937DC-AD05-4CF9-B447-C7787B22D2D5}"/>
              </a:ext>
            </a:extLst>
          </p:cNvPr>
          <p:cNvCxnSpPr>
            <a:cxnSpLocks/>
            <a:stCxn id="94" idx="1"/>
            <a:endCxn id="115" idx="0"/>
          </p:cNvCxnSpPr>
          <p:nvPr/>
        </p:nvCxnSpPr>
        <p:spPr>
          <a:xfrm rot="10800000">
            <a:off x="3454789" y="2616894"/>
            <a:ext cx="310424" cy="8011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2416574" y="2134030"/>
            <a:ext cx="1178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ym typeface="Webdings"/>
              </a:rPr>
              <a:t></a:t>
            </a:r>
            <a:r>
              <a:rPr lang="en-GB" sz="1000" dirty="0" err="1" smtClean="0"/>
              <a:t>Io_param_lock</a:t>
            </a:r>
            <a:endParaRPr lang="en-GB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9AFE0BA9-76B9-4F19-AC2D-1E1803F948E0}"/>
              </a:ext>
            </a:extLst>
          </p:cNvPr>
          <p:cNvSpPr txBox="1"/>
          <p:nvPr/>
        </p:nvSpPr>
        <p:spPr>
          <a:xfrm>
            <a:off x="2358154" y="2953765"/>
            <a:ext cx="1178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ym typeface="Webdings"/>
              </a:rPr>
              <a:t></a:t>
            </a:r>
            <a:r>
              <a:rPr lang="en-GB" sz="1000" dirty="0" err="1" smtClean="0"/>
              <a:t>Io_buff_lock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21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Greenhouse Application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Application Architecture</dc:title>
  <dc:creator>Adrian Jones</dc:creator>
  <cp:lastModifiedBy>Adrian Jones</cp:lastModifiedBy>
  <cp:revision>23</cp:revision>
  <cp:lastPrinted>2020-05-02T13:25:38Z</cp:lastPrinted>
  <dcterms:created xsi:type="dcterms:W3CDTF">2020-05-01T19:26:07Z</dcterms:created>
  <dcterms:modified xsi:type="dcterms:W3CDTF">2020-05-02T13:25:40Z</dcterms:modified>
</cp:coreProperties>
</file>