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2.bin" ContentType="application/vnd.openxmlformats-officedocument.oleObject"/>
  <Override PartName="/ppt/slides/slide5.xml" ContentType="application/vnd.openxmlformats-officedocument.presentationml.slide+xml"/>
  <Default Extension="pict" ContentType="image/pi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vml" ContentType="application/vnd.openxmlformats-officedocument.vmlDrawing"/>
  <Default Extension="pdf" ContentType="application/pdf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12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AEF8-1A85-B246-BEDF-1F83A02893D8}" type="datetimeFigureOut">
              <a:rPr lang="en-US" smtClean="0"/>
              <a:t>9/10/14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DBDD-7F85-7D43-BF33-E77EAC3827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15" y="2130425"/>
            <a:ext cx="8249682" cy="1470025"/>
          </a:xfrm>
        </p:spPr>
        <p:txBody>
          <a:bodyPr/>
          <a:lstStyle/>
          <a:p>
            <a:r>
              <a:rPr lang="en-US" dirty="0" smtClean="0"/>
              <a:t>Mode Analysis of an </a:t>
            </a:r>
            <a:r>
              <a:rPr lang="en-US" i="1" dirty="0" err="1" smtClean="0"/>
              <a:t>n</a:t>
            </a:r>
            <a:r>
              <a:rPr lang="en-US" dirty="0" smtClean="0"/>
              <a:t>-linked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Alexandra </a:t>
            </a:r>
            <a:r>
              <a:rPr lang="en-US" dirty="0" err="1" smtClean="0"/>
              <a:t>Jurgens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Analysis of linear and non-linear modes available to </a:t>
            </a:r>
            <a:r>
              <a:rPr lang="en-US" i="1" dirty="0" err="1" smtClean="0"/>
              <a:t>n</a:t>
            </a:r>
            <a:r>
              <a:rPr lang="en-US" dirty="0" smtClean="0"/>
              <a:t>-linked chains. </a:t>
            </a:r>
          </a:p>
          <a:p>
            <a:r>
              <a:rPr lang="en-US" dirty="0" smtClean="0"/>
              <a:t>Study the effect of various parameters on the </a:t>
            </a:r>
            <a:r>
              <a:rPr lang="en-US" dirty="0" err="1" smtClean="0"/>
              <a:t>eigen</a:t>
            </a:r>
            <a:r>
              <a:rPr lang="en-US" dirty="0" smtClean="0"/>
              <a:t> modes of a chain</a:t>
            </a:r>
          </a:p>
          <a:p>
            <a:pPr lvl="1"/>
            <a:r>
              <a:rPr lang="en-US" dirty="0" smtClean="0"/>
              <a:t>Degrees of freedom</a:t>
            </a:r>
          </a:p>
          <a:p>
            <a:pPr lvl="1"/>
            <a:r>
              <a:rPr lang="en-US" dirty="0" smtClean="0"/>
              <a:t>Driving frequency</a:t>
            </a:r>
          </a:p>
          <a:p>
            <a:pPr lvl="1"/>
            <a:r>
              <a:rPr lang="en-US" dirty="0" smtClean="0"/>
              <a:t>Driving amplitude</a:t>
            </a:r>
          </a:p>
          <a:p>
            <a:r>
              <a:rPr lang="en-US" dirty="0" smtClean="0"/>
              <a:t>Investigation of energy transfer between various odes due to non-linear coupling.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to model the chain using a </a:t>
            </a:r>
            <a:r>
              <a:rPr lang="en-US" dirty="0" err="1" smtClean="0"/>
              <a:t>Lagrangian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Production of bifurcation diagrams using bifurcation parameters</a:t>
            </a:r>
          </a:p>
          <a:p>
            <a:pPr lvl="1"/>
            <a:r>
              <a:rPr lang="en-US" dirty="0" smtClean="0"/>
              <a:t>Driving frequency &amp; amplitude</a:t>
            </a:r>
          </a:p>
          <a:p>
            <a:r>
              <a:rPr lang="en-US" dirty="0" smtClean="0"/>
              <a:t>Python to translate between physical space &amp; </a:t>
            </a:r>
            <a:r>
              <a:rPr lang="en-US" dirty="0" err="1" smtClean="0"/>
              <a:t>eigen</a:t>
            </a:r>
            <a:r>
              <a:rPr lang="en-US" dirty="0" smtClean="0"/>
              <a:t>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pic>
        <p:nvPicPr>
          <p:cNvPr id="9" name="Content Placeholder 8" descr="xoneyonezone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67891" b="-67891"/>
              <a:stretch>
                <a:fillRect/>
              </a:stretch>
            </p:blipFill>
          </mc:Choice>
          <mc:Fallback>
            <p:blipFill>
              <a:blip r:embed="rId3"/>
              <a:srcRect t="-67891" b="-67891"/>
              <a:stretch>
                <a:fillRect/>
              </a:stretch>
            </p:blipFill>
          </mc:Fallback>
        </mc:AlternateContent>
        <p:spPr>
          <a:xfrm>
            <a:off x="996652" y="955181"/>
            <a:ext cx="6802931" cy="3741350"/>
          </a:xfrm>
        </p:spPr>
      </p:pic>
      <p:pic>
        <p:nvPicPr>
          <p:cNvPr id="10" name="Picture 9" descr="lagrangian_spherical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143000" y="4099631"/>
            <a:ext cx="6210300" cy="59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xtwoytwoztwo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36169" b="-136169"/>
              <a:stretch>
                <a:fillRect/>
              </a:stretch>
            </p:blipFill>
          </mc:Choice>
          <mc:Fallback>
            <p:blipFill>
              <a:blip r:embed="rId3"/>
              <a:srcRect t="-136169" b="-136169"/>
              <a:stretch>
                <a:fillRect/>
              </a:stretch>
            </p:blipFill>
          </mc:Fallback>
        </mc:AlternateContent>
        <p:spPr>
          <a:xfrm>
            <a:off x="387409" y="-1283295"/>
            <a:ext cx="8501686" cy="5969548"/>
          </a:xfrm>
        </p:spPr>
      </p:pic>
      <p:pic>
        <p:nvPicPr>
          <p:cNvPr id="5" name="Picture 4" descr="lagrangian_sphericaldou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04590" y="3265567"/>
            <a:ext cx="8484505" cy="1229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800"/>
            <a:ext cx="8229600" cy="1143000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</a:t>
            </a:r>
            <a:r>
              <a:rPr lang="en-US" dirty="0" smtClean="0"/>
              <a:t> </a:t>
            </a:r>
            <a:r>
              <a:rPr lang="en-US" dirty="0" err="1" smtClean="0"/>
              <a:t>Kutta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the simple pendulum, equations of motion reduce to: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equation can be approximated by the four order RK method to plot		versus angular position.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55275" y="2766502"/>
          <a:ext cx="2015625" cy="944825"/>
        </p:xfrm>
        <a:graphic>
          <a:graphicData uri="http://schemas.openxmlformats.org/presentationml/2006/ole">
            <p:oleObj spid="_x0000_s18434" name="Equation" r:id="rId3" imgW="812800" imgH="38100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98668" y="4951874"/>
          <a:ext cx="544463" cy="846943"/>
        </p:xfrm>
        <a:graphic>
          <a:graphicData uri="http://schemas.openxmlformats.org/presentationml/2006/ole">
            <p:oleObj spid="_x0000_s18435" name="Equation" r:id="rId4" imgW="228600" imgH="3556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using 4thRK to create </a:t>
            </a:r>
            <a:r>
              <a:rPr lang="en-US" dirty="0" err="1" smtClean="0"/>
              <a:t>Poincaré</a:t>
            </a:r>
            <a:r>
              <a:rPr lang="en-US" dirty="0" smtClean="0"/>
              <a:t> plots for the spherical pendulum and double spherical pendulum.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146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</vt:lpstr>
      <vt:lpstr>Mode Analysis of an n-linked Chain</vt:lpstr>
      <vt:lpstr>Goals</vt:lpstr>
      <vt:lpstr>Tools</vt:lpstr>
      <vt:lpstr>Last Week</vt:lpstr>
      <vt:lpstr>Slide 5</vt:lpstr>
      <vt:lpstr>4th Order Runge Kutta Method</vt:lpstr>
      <vt:lpstr>This Week</vt:lpstr>
    </vt:vector>
  </TitlesOfParts>
  <Company>Marietta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Analysis of an n-linked Chain</dc:title>
  <dc:creator>Marietta College</dc:creator>
  <cp:lastModifiedBy>Marietta College</cp:lastModifiedBy>
  <cp:revision>1</cp:revision>
  <dcterms:created xsi:type="dcterms:W3CDTF">2014-09-10T14:02:18Z</dcterms:created>
  <dcterms:modified xsi:type="dcterms:W3CDTF">2014-09-10T15:54:15Z</dcterms:modified>
</cp:coreProperties>
</file>