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5"/>
    <p:sldMasterId id="2147483706" r:id="rId6"/>
    <p:sldMasterId id="2147483707" r:id="rId7"/>
    <p:sldMasterId id="214748370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y="5143500" cx="9144000"/>
  <p:notesSz cx="6858000" cy="9144000"/>
  <p:embeddedFontLst>
    <p:embeddedFont>
      <p:font typeface="Staatliches"/>
      <p:regular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Work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2CBCD5-4299-44B4-8A6E-8790F78391C4}">
  <a:tblStyle styleId="{5F2CBCD5-4299-44B4-8A6E-8790F78391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bold.fntdata"/><Relationship Id="rId20" Type="http://schemas.openxmlformats.org/officeDocument/2006/relationships/slide" Target="slides/slide11.xml"/><Relationship Id="rId42" Type="http://schemas.openxmlformats.org/officeDocument/2006/relationships/font" Target="fonts/WorkSans-boldItalic.fntdata"/><Relationship Id="rId41" Type="http://schemas.openxmlformats.org/officeDocument/2006/relationships/font" Target="fonts/WorkSans-italic.fnt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oboto-regular.fntdata"/><Relationship Id="rId30" Type="http://schemas.openxmlformats.org/officeDocument/2006/relationships/font" Target="fonts/Staatliches-regular.fntdata"/><Relationship Id="rId11" Type="http://schemas.openxmlformats.org/officeDocument/2006/relationships/slide" Target="slides/slide2.xml"/><Relationship Id="rId33" Type="http://schemas.openxmlformats.org/officeDocument/2006/relationships/font" Target="fonts/Roboto-italic.fntdata"/><Relationship Id="rId10" Type="http://schemas.openxmlformats.org/officeDocument/2006/relationships/slide" Target="slides/slide1.xml"/><Relationship Id="rId32" Type="http://schemas.openxmlformats.org/officeDocument/2006/relationships/font" Target="fonts/Roboto-bold.fntdata"/><Relationship Id="rId13" Type="http://schemas.openxmlformats.org/officeDocument/2006/relationships/slide" Target="slides/slide4.xml"/><Relationship Id="rId35" Type="http://schemas.openxmlformats.org/officeDocument/2006/relationships/font" Target="fonts/Lato-regular.fntdata"/><Relationship Id="rId12" Type="http://schemas.openxmlformats.org/officeDocument/2006/relationships/slide" Target="slides/slide3.xml"/><Relationship Id="rId34" Type="http://schemas.openxmlformats.org/officeDocument/2006/relationships/font" Target="fonts/Roboto-boldItalic.fntdata"/><Relationship Id="rId15" Type="http://schemas.openxmlformats.org/officeDocument/2006/relationships/slide" Target="slides/slide6.xml"/><Relationship Id="rId37" Type="http://schemas.openxmlformats.org/officeDocument/2006/relationships/font" Target="fonts/Lato-italic.fntdata"/><Relationship Id="rId14" Type="http://schemas.openxmlformats.org/officeDocument/2006/relationships/slide" Target="slides/slide5.xml"/><Relationship Id="rId36" Type="http://schemas.openxmlformats.org/officeDocument/2006/relationships/font" Target="fonts/Lato-bold.fntdata"/><Relationship Id="rId17" Type="http://schemas.openxmlformats.org/officeDocument/2006/relationships/slide" Target="slides/slide8.xml"/><Relationship Id="rId39" Type="http://schemas.openxmlformats.org/officeDocument/2006/relationships/font" Target="fonts/WorkSans-regular.fntdata"/><Relationship Id="rId16" Type="http://schemas.openxmlformats.org/officeDocument/2006/relationships/slide" Target="slides/slide7.xml"/><Relationship Id="rId38" Type="http://schemas.openxmlformats.org/officeDocument/2006/relationships/font" Target="fonts/Lato-bold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f11713ef1_3_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ef11713ef1_3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ef11713ef1_1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1ef11713ef1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ef11713ef1_3_3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1ef11713ef1_3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ef11713ef1_3_2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1ef11713ef1_3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f02ce6230d_0_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1f02ce6230d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f02ce6230d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1f02ce6230d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ef11713ef1_3_5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1ef11713ef1_3_5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ef11713ef1_3_4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1ef11713ef1_3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f96ce610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f96ce610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f96ce610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f96ce610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f96ce610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f96ce610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b69a6a02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b69a6a02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ef11713ef1_3_14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1ef11713ef1_3_14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8a403d61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8a403d61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b69a6a02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b69a6a02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93fd353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f93fd353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f93fd353e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f93fd353e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ef11713ef1_3_1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ef11713ef1_3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ef11713e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f11713e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ef11713ef1_3_2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1ef11713ef1_3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8.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 name="Google Shape;10;p2"/>
          <p:cNvSpPr/>
          <p:nvPr/>
        </p:nvSpPr>
        <p:spPr>
          <a:xfrm>
            <a:off x="932950" y="897550"/>
            <a:ext cx="7263900" cy="32085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218125" y="956825"/>
            <a:ext cx="6707700" cy="21492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1218125" y="3555800"/>
            <a:ext cx="6707700" cy="4041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pic>
        <p:nvPicPr>
          <p:cNvPr id="55" name="Google Shape;55;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Google Shape;56;p11"/>
          <p:cNvSpPr/>
          <p:nvPr/>
        </p:nvSpPr>
        <p:spPr>
          <a:xfrm>
            <a:off x="1547850" y="1374300"/>
            <a:ext cx="6034200" cy="24282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1950275" y="1374300"/>
            <a:ext cx="5243400" cy="1389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72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11"/>
          <p:cNvSpPr txBox="1"/>
          <p:nvPr>
            <p:ph idx="1" type="body"/>
          </p:nvPr>
        </p:nvSpPr>
        <p:spPr>
          <a:xfrm>
            <a:off x="2143250" y="3131751"/>
            <a:ext cx="4857300" cy="387000"/>
          </a:xfrm>
          <a:prstGeom prst="rect">
            <a:avLst/>
          </a:prstGeom>
          <a:solidFill>
            <a:schemeClr val="lt2"/>
          </a:solidFill>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sz="1600">
                <a:solidFill>
                  <a:schemeClr val="dk2"/>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0"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flipH="1">
            <a:off x="50" y="0"/>
            <a:ext cx="9144000" cy="5143500"/>
          </a:xfrm>
          <a:prstGeom prst="rect">
            <a:avLst/>
          </a:prstGeom>
          <a:noFill/>
          <a:ln>
            <a:noFill/>
          </a:ln>
        </p:spPr>
      </p:pic>
      <p:sp>
        <p:nvSpPr>
          <p:cNvPr id="62" name="Google Shape;62;p13"/>
          <p:cNvSpPr/>
          <p:nvPr/>
        </p:nvSpPr>
        <p:spPr>
          <a:xfrm>
            <a:off x="710100" y="1276925"/>
            <a:ext cx="7717800" cy="32292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title"/>
          </p:nvPr>
        </p:nvSpPr>
        <p:spPr>
          <a:xfrm>
            <a:off x="713150" y="540000"/>
            <a:ext cx="77178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64" name="Google Shape;64;p13"/>
          <p:cNvSpPr txBox="1"/>
          <p:nvPr>
            <p:ph idx="1" type="subTitle"/>
          </p:nvPr>
        </p:nvSpPr>
        <p:spPr>
          <a:xfrm>
            <a:off x="908374" y="2251133"/>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 name="Google Shape;65;p13"/>
          <p:cNvSpPr txBox="1"/>
          <p:nvPr>
            <p:ph hasCustomPrompt="1" idx="2" type="title"/>
          </p:nvPr>
        </p:nvSpPr>
        <p:spPr>
          <a:xfrm>
            <a:off x="1720375" y="1582348"/>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6" name="Google Shape;66;p13"/>
          <p:cNvSpPr txBox="1"/>
          <p:nvPr>
            <p:ph idx="3" type="subTitle"/>
          </p:nvPr>
        </p:nvSpPr>
        <p:spPr>
          <a:xfrm>
            <a:off x="3377302" y="2251142"/>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3"/>
          <p:cNvSpPr txBox="1"/>
          <p:nvPr>
            <p:ph hasCustomPrompt="1" idx="4" type="title"/>
          </p:nvPr>
        </p:nvSpPr>
        <p:spPr>
          <a:xfrm>
            <a:off x="4189283" y="1582316"/>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8" name="Google Shape;68;p13"/>
          <p:cNvSpPr txBox="1"/>
          <p:nvPr>
            <p:ph idx="5" type="subTitle"/>
          </p:nvPr>
        </p:nvSpPr>
        <p:spPr>
          <a:xfrm>
            <a:off x="5849564" y="2251167"/>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3"/>
          <p:cNvSpPr txBox="1"/>
          <p:nvPr>
            <p:ph hasCustomPrompt="1" idx="6" type="title"/>
          </p:nvPr>
        </p:nvSpPr>
        <p:spPr>
          <a:xfrm>
            <a:off x="6661552" y="1582348"/>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0" name="Google Shape;70;p13"/>
          <p:cNvSpPr txBox="1"/>
          <p:nvPr>
            <p:ph idx="7" type="subTitle"/>
          </p:nvPr>
        </p:nvSpPr>
        <p:spPr>
          <a:xfrm>
            <a:off x="906550" y="3736050"/>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 name="Google Shape;71;p13"/>
          <p:cNvSpPr txBox="1"/>
          <p:nvPr>
            <p:ph hasCustomPrompt="1" idx="8" type="title"/>
          </p:nvPr>
        </p:nvSpPr>
        <p:spPr>
          <a:xfrm>
            <a:off x="1718550" y="3067257"/>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2" name="Google Shape;72;p13"/>
          <p:cNvSpPr txBox="1"/>
          <p:nvPr>
            <p:ph idx="9" type="subTitle"/>
          </p:nvPr>
        </p:nvSpPr>
        <p:spPr>
          <a:xfrm>
            <a:off x="908374" y="1964044"/>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3"/>
          <p:cNvSpPr txBox="1"/>
          <p:nvPr>
            <p:ph idx="13" type="subTitle"/>
          </p:nvPr>
        </p:nvSpPr>
        <p:spPr>
          <a:xfrm>
            <a:off x="3377252" y="1964044"/>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3"/>
          <p:cNvSpPr txBox="1"/>
          <p:nvPr>
            <p:ph idx="14" type="subTitle"/>
          </p:nvPr>
        </p:nvSpPr>
        <p:spPr>
          <a:xfrm>
            <a:off x="5849717" y="1964069"/>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3"/>
          <p:cNvSpPr txBox="1"/>
          <p:nvPr>
            <p:ph idx="15" type="subTitle"/>
          </p:nvPr>
        </p:nvSpPr>
        <p:spPr>
          <a:xfrm>
            <a:off x="906664" y="3448951"/>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3"/>
          <p:cNvSpPr txBox="1"/>
          <p:nvPr>
            <p:ph idx="16" type="subTitle"/>
          </p:nvPr>
        </p:nvSpPr>
        <p:spPr>
          <a:xfrm>
            <a:off x="3375527" y="3736098"/>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7" name="Google Shape;77;p13"/>
          <p:cNvSpPr txBox="1"/>
          <p:nvPr>
            <p:ph hasCustomPrompt="1" idx="17" type="title"/>
          </p:nvPr>
        </p:nvSpPr>
        <p:spPr>
          <a:xfrm>
            <a:off x="4187500" y="3067274"/>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8" name="Google Shape;78;p13"/>
          <p:cNvSpPr txBox="1"/>
          <p:nvPr>
            <p:ph idx="18" type="subTitle"/>
          </p:nvPr>
        </p:nvSpPr>
        <p:spPr>
          <a:xfrm>
            <a:off x="5847789" y="3736123"/>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 name="Google Shape;79;p13"/>
          <p:cNvSpPr txBox="1"/>
          <p:nvPr>
            <p:ph hasCustomPrompt="1" idx="19" type="title"/>
          </p:nvPr>
        </p:nvSpPr>
        <p:spPr>
          <a:xfrm>
            <a:off x="6659775" y="3067306"/>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80" name="Google Shape;80;p13"/>
          <p:cNvSpPr txBox="1"/>
          <p:nvPr>
            <p:ph idx="20" type="subTitle"/>
          </p:nvPr>
        </p:nvSpPr>
        <p:spPr>
          <a:xfrm>
            <a:off x="3375477" y="3449001"/>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3"/>
          <p:cNvSpPr txBox="1"/>
          <p:nvPr>
            <p:ph idx="21" type="subTitle"/>
          </p:nvPr>
        </p:nvSpPr>
        <p:spPr>
          <a:xfrm>
            <a:off x="5847942" y="3449026"/>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82"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84" name="Google Shape;84;p14"/>
          <p:cNvSpPr/>
          <p:nvPr/>
        </p:nvSpPr>
        <p:spPr>
          <a:xfrm rot="10800000">
            <a:off x="710325" y="1180250"/>
            <a:ext cx="7723200" cy="3036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ph type="title"/>
          </p:nvPr>
        </p:nvSpPr>
        <p:spPr>
          <a:xfrm>
            <a:off x="1582500" y="3657399"/>
            <a:ext cx="5979000" cy="2802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2"/>
              </a:buClr>
              <a:buSzPts val="1400"/>
              <a:buNone/>
              <a:defRPr sz="18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6" name="Google Shape;86;p14"/>
          <p:cNvSpPr txBox="1"/>
          <p:nvPr>
            <p:ph idx="1" type="subTitle"/>
          </p:nvPr>
        </p:nvSpPr>
        <p:spPr>
          <a:xfrm>
            <a:off x="1582575" y="1288924"/>
            <a:ext cx="5979000" cy="193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87"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flipH="1" rot="10800000">
            <a:off x="0" y="0"/>
            <a:ext cx="9144000" cy="5143505"/>
          </a:xfrm>
          <a:prstGeom prst="rect">
            <a:avLst/>
          </a:prstGeom>
          <a:noFill/>
          <a:ln>
            <a:noFill/>
          </a:ln>
        </p:spPr>
      </p:pic>
      <p:sp>
        <p:nvSpPr>
          <p:cNvPr id="89" name="Google Shape;89;p15"/>
          <p:cNvSpPr/>
          <p:nvPr/>
        </p:nvSpPr>
        <p:spPr>
          <a:xfrm>
            <a:off x="713150" y="1312550"/>
            <a:ext cx="7717800" cy="32907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91" name="Shape 91"/>
        <p:cNvGrpSpPr/>
        <p:nvPr/>
      </p:nvGrpSpPr>
      <p:grpSpPr>
        <a:xfrm>
          <a:off x="0" y="0"/>
          <a:ext cx="0" cy="0"/>
          <a:chOff x="0" y="0"/>
          <a:chExt cx="0" cy="0"/>
        </a:xfrm>
      </p:grpSpPr>
      <p:pic>
        <p:nvPicPr>
          <p:cNvPr id="92" name="Google Shape;92;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93" name="Google Shape;93;p16"/>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94" name="Shape 94"/>
        <p:cNvGrpSpPr/>
        <p:nvPr/>
      </p:nvGrpSpPr>
      <p:grpSpPr>
        <a:xfrm>
          <a:off x="0" y="0"/>
          <a:ext cx="0" cy="0"/>
          <a:chOff x="0" y="0"/>
          <a:chExt cx="0" cy="0"/>
        </a:xfrm>
      </p:grpSpPr>
      <p:pic>
        <p:nvPicPr>
          <p:cNvPr id="95" name="Google Shape;95;p17"/>
          <p:cNvPicPr preferRelativeResize="0"/>
          <p:nvPr/>
        </p:nvPicPr>
        <p:blipFill>
          <a:blip r:embed="rId2">
            <a:alphaModFix/>
          </a:blip>
          <a:stretch>
            <a:fillRect/>
          </a:stretch>
        </p:blipFill>
        <p:spPr>
          <a:xfrm rot="10800000">
            <a:off x="0" y="0"/>
            <a:ext cx="9144000" cy="5143505"/>
          </a:xfrm>
          <a:prstGeom prst="rect">
            <a:avLst/>
          </a:prstGeom>
          <a:noFill/>
          <a:ln>
            <a:noFill/>
          </a:ln>
        </p:spPr>
      </p:pic>
      <p:sp>
        <p:nvSpPr>
          <p:cNvPr id="96" name="Google Shape;96;p17"/>
          <p:cNvSpPr/>
          <p:nvPr/>
        </p:nvSpPr>
        <p:spPr>
          <a:xfrm>
            <a:off x="720100" y="1313050"/>
            <a:ext cx="2706300" cy="3290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98" name="Shape 98"/>
        <p:cNvGrpSpPr/>
        <p:nvPr/>
      </p:nvGrpSpPr>
      <p:grpSpPr>
        <a:xfrm>
          <a:off x="0" y="0"/>
          <a:ext cx="0" cy="0"/>
          <a:chOff x="0" y="0"/>
          <a:chExt cx="0" cy="0"/>
        </a:xfrm>
      </p:grpSpPr>
      <p:pic>
        <p:nvPicPr>
          <p:cNvPr id="99" name="Google Shape;99;p18"/>
          <p:cNvPicPr preferRelativeResize="0"/>
          <p:nvPr/>
        </p:nvPicPr>
        <p:blipFill>
          <a:blip r:embed="rId2">
            <a:alphaModFix/>
          </a:blip>
          <a:stretch>
            <a:fillRect/>
          </a:stretch>
        </p:blipFill>
        <p:spPr>
          <a:xfrm flipH="1">
            <a:off x="0" y="0"/>
            <a:ext cx="9144000" cy="5143505"/>
          </a:xfrm>
          <a:prstGeom prst="rect">
            <a:avLst/>
          </a:prstGeom>
          <a:noFill/>
          <a:ln>
            <a:noFill/>
          </a:ln>
        </p:spPr>
      </p:pic>
      <p:sp>
        <p:nvSpPr>
          <p:cNvPr id="100" name="Google Shape;100;p18"/>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2">
            <a:alphaModFix/>
          </a:blip>
          <a:stretch>
            <a:fillRect/>
          </a:stretch>
        </p:blipFill>
        <p:spPr>
          <a:xfrm flipH="1">
            <a:off x="0" y="0"/>
            <a:ext cx="9144000" cy="5143529"/>
          </a:xfrm>
          <a:prstGeom prst="rect">
            <a:avLst/>
          </a:prstGeom>
          <a:noFill/>
          <a:ln>
            <a:noFill/>
          </a:ln>
        </p:spPr>
      </p:pic>
      <p:sp>
        <p:nvSpPr>
          <p:cNvPr id="103" name="Google Shape;103;p19"/>
          <p:cNvSpPr/>
          <p:nvPr/>
        </p:nvSpPr>
        <p:spPr>
          <a:xfrm>
            <a:off x="720000" y="1391238"/>
            <a:ext cx="3312600" cy="23610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1285450" y="1470963"/>
            <a:ext cx="2451900" cy="64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05" name="Google Shape;105;p19"/>
          <p:cNvSpPr txBox="1"/>
          <p:nvPr>
            <p:ph idx="1" type="subTitle"/>
          </p:nvPr>
        </p:nvSpPr>
        <p:spPr>
          <a:xfrm>
            <a:off x="1285450" y="2367288"/>
            <a:ext cx="2451900" cy="12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8" name="Google Shape;108;p20"/>
          <p:cNvSpPr/>
          <p:nvPr/>
        </p:nvSpPr>
        <p:spPr>
          <a:xfrm flipH="1" rot="10800000">
            <a:off x="1840750" y="1545725"/>
            <a:ext cx="5448300" cy="22290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ph type="title"/>
          </p:nvPr>
        </p:nvSpPr>
        <p:spPr>
          <a:xfrm>
            <a:off x="2195624" y="1734150"/>
            <a:ext cx="4752900" cy="551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10" name="Google Shape;110;p20"/>
          <p:cNvSpPr txBox="1"/>
          <p:nvPr>
            <p:ph idx="1" type="subTitle"/>
          </p:nvPr>
        </p:nvSpPr>
        <p:spPr>
          <a:xfrm>
            <a:off x="2195425" y="2396600"/>
            <a:ext cx="4752900" cy="120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a:off x="0" y="0"/>
            <a:ext cx="9144000" cy="5143529"/>
          </a:xfrm>
          <a:prstGeom prst="rect">
            <a:avLst/>
          </a:prstGeom>
          <a:noFill/>
          <a:ln>
            <a:noFill/>
          </a:ln>
        </p:spPr>
      </p:pic>
      <p:sp>
        <p:nvSpPr>
          <p:cNvPr id="15" name="Google Shape;15;p3"/>
          <p:cNvSpPr/>
          <p:nvPr/>
        </p:nvSpPr>
        <p:spPr>
          <a:xfrm>
            <a:off x="4572000" y="1262450"/>
            <a:ext cx="3578400" cy="2769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764075" y="2392025"/>
            <a:ext cx="2083500" cy="561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None/>
              <a:defRPr>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 name="Google Shape;17;p3"/>
          <p:cNvSpPr txBox="1"/>
          <p:nvPr>
            <p:ph idx="1" type="body"/>
          </p:nvPr>
        </p:nvSpPr>
        <p:spPr>
          <a:xfrm>
            <a:off x="4764075" y="3207300"/>
            <a:ext cx="2732100" cy="65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600">
                <a:solidFill>
                  <a:schemeClr val="dk1"/>
                </a:solidFill>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 name="Google Shape;18;p3"/>
          <p:cNvSpPr txBox="1"/>
          <p:nvPr>
            <p:ph hasCustomPrompt="1" idx="2" type="title"/>
          </p:nvPr>
        </p:nvSpPr>
        <p:spPr>
          <a:xfrm>
            <a:off x="4879875" y="1534825"/>
            <a:ext cx="1061400" cy="7197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4800"/>
              <a:buNone/>
              <a:defRPr sz="48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_1_1">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2">
            <a:alphaModFix/>
          </a:blip>
          <a:stretch>
            <a:fillRect/>
          </a:stretch>
        </p:blipFill>
        <p:spPr>
          <a:xfrm flipH="1" rot="10800000">
            <a:off x="50" y="0"/>
            <a:ext cx="9144000" cy="5143500"/>
          </a:xfrm>
          <a:prstGeom prst="rect">
            <a:avLst/>
          </a:prstGeom>
          <a:noFill/>
          <a:ln>
            <a:noFill/>
          </a:ln>
        </p:spPr>
      </p:pic>
      <p:sp>
        <p:nvSpPr>
          <p:cNvPr id="113" name="Google Shape;113;p21"/>
          <p:cNvSpPr/>
          <p:nvPr/>
        </p:nvSpPr>
        <p:spPr>
          <a:xfrm>
            <a:off x="3578850" y="1501675"/>
            <a:ext cx="4845000" cy="2255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3709925" y="1583037"/>
            <a:ext cx="4611300" cy="654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15" name="Google Shape;115;p21"/>
          <p:cNvSpPr txBox="1"/>
          <p:nvPr>
            <p:ph idx="1" type="subTitle"/>
          </p:nvPr>
        </p:nvSpPr>
        <p:spPr>
          <a:xfrm>
            <a:off x="3709925" y="2360009"/>
            <a:ext cx="4611300" cy="116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_1_1_1">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18" name="Google Shape;118;p22"/>
          <p:cNvSpPr/>
          <p:nvPr/>
        </p:nvSpPr>
        <p:spPr>
          <a:xfrm>
            <a:off x="5831400" y="1178050"/>
            <a:ext cx="2592600" cy="3425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type="title"/>
          </p:nvPr>
        </p:nvSpPr>
        <p:spPr>
          <a:xfrm>
            <a:off x="5923200" y="1293362"/>
            <a:ext cx="2500800" cy="612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20" name="Google Shape;120;p22"/>
          <p:cNvSpPr txBox="1"/>
          <p:nvPr>
            <p:ph idx="1" type="subTitle"/>
          </p:nvPr>
        </p:nvSpPr>
        <p:spPr>
          <a:xfrm>
            <a:off x="5923200" y="2164674"/>
            <a:ext cx="2500800" cy="22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9_1_1_2">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2">
            <a:alphaModFix/>
          </a:blip>
          <a:stretch>
            <a:fillRect/>
          </a:stretch>
        </p:blipFill>
        <p:spPr>
          <a:xfrm>
            <a:off x="6900" y="0"/>
            <a:ext cx="9144000" cy="5143500"/>
          </a:xfrm>
          <a:prstGeom prst="rect">
            <a:avLst/>
          </a:prstGeom>
          <a:noFill/>
          <a:ln>
            <a:noFill/>
          </a:ln>
        </p:spPr>
      </p:pic>
      <p:sp>
        <p:nvSpPr>
          <p:cNvPr id="123" name="Google Shape;123;p23"/>
          <p:cNvSpPr/>
          <p:nvPr/>
        </p:nvSpPr>
        <p:spPr>
          <a:xfrm>
            <a:off x="713100" y="1178050"/>
            <a:ext cx="2592600" cy="3425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txBox="1"/>
          <p:nvPr>
            <p:ph type="title"/>
          </p:nvPr>
        </p:nvSpPr>
        <p:spPr>
          <a:xfrm>
            <a:off x="746850" y="1249538"/>
            <a:ext cx="2437800" cy="65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25" name="Google Shape;125;p23"/>
          <p:cNvSpPr txBox="1"/>
          <p:nvPr>
            <p:ph idx="1" type="subTitle"/>
          </p:nvPr>
        </p:nvSpPr>
        <p:spPr>
          <a:xfrm>
            <a:off x="746850" y="2158513"/>
            <a:ext cx="2437800" cy="228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9_1_1_2_1">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128" name="Google Shape;128;p24"/>
          <p:cNvSpPr/>
          <p:nvPr/>
        </p:nvSpPr>
        <p:spPr>
          <a:xfrm>
            <a:off x="4247575" y="2219475"/>
            <a:ext cx="4164300" cy="17193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txBox="1"/>
          <p:nvPr>
            <p:ph idx="1" type="subTitle"/>
          </p:nvPr>
        </p:nvSpPr>
        <p:spPr>
          <a:xfrm>
            <a:off x="4337275" y="2331000"/>
            <a:ext cx="3984900" cy="142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30" name="Google Shape;130;p24"/>
          <p:cNvSpPr txBox="1"/>
          <p:nvPr>
            <p:ph type="title"/>
          </p:nvPr>
        </p:nvSpPr>
        <p:spPr>
          <a:xfrm>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133" name="Google Shape;133;p25"/>
          <p:cNvSpPr/>
          <p:nvPr/>
        </p:nvSpPr>
        <p:spPr>
          <a:xfrm>
            <a:off x="713150" y="2861825"/>
            <a:ext cx="7717800" cy="15588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5"/>
          <p:cNvSpPr txBox="1"/>
          <p:nvPr>
            <p:ph idx="1" type="subTitle"/>
          </p:nvPr>
        </p:nvSpPr>
        <p:spPr>
          <a:xfrm>
            <a:off x="720000" y="3438606"/>
            <a:ext cx="2141100" cy="69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6" name="Google Shape;136;p25"/>
          <p:cNvSpPr txBox="1"/>
          <p:nvPr>
            <p:ph idx="2" type="subTitle"/>
          </p:nvPr>
        </p:nvSpPr>
        <p:spPr>
          <a:xfrm>
            <a:off x="6282775" y="3438606"/>
            <a:ext cx="2141100" cy="6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7" name="Google Shape;137;p25"/>
          <p:cNvSpPr txBox="1"/>
          <p:nvPr>
            <p:ph idx="3" type="subTitle"/>
          </p:nvPr>
        </p:nvSpPr>
        <p:spPr>
          <a:xfrm>
            <a:off x="720000" y="3043000"/>
            <a:ext cx="21411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5"/>
          <p:cNvSpPr txBox="1"/>
          <p:nvPr>
            <p:ph idx="4" type="subTitle"/>
          </p:nvPr>
        </p:nvSpPr>
        <p:spPr>
          <a:xfrm>
            <a:off x="6282775" y="3043000"/>
            <a:ext cx="21411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_2">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41" name="Google Shape;141;p26"/>
          <p:cNvSpPr/>
          <p:nvPr/>
        </p:nvSpPr>
        <p:spPr>
          <a:xfrm>
            <a:off x="720000" y="2375450"/>
            <a:ext cx="7704000" cy="1478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txBox="1"/>
          <p:nvPr>
            <p:ph type="title"/>
          </p:nvPr>
        </p:nvSpPr>
        <p:spPr>
          <a:xfrm flipH="1">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6"/>
          <p:cNvSpPr txBox="1"/>
          <p:nvPr>
            <p:ph idx="1" type="subTitle"/>
          </p:nvPr>
        </p:nvSpPr>
        <p:spPr>
          <a:xfrm>
            <a:off x="948475" y="2883675"/>
            <a:ext cx="2221800" cy="77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4" name="Google Shape;144;p26"/>
          <p:cNvSpPr txBox="1"/>
          <p:nvPr>
            <p:ph idx="2" type="subTitle"/>
          </p:nvPr>
        </p:nvSpPr>
        <p:spPr>
          <a:xfrm>
            <a:off x="5973575" y="2883675"/>
            <a:ext cx="2221800" cy="77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5" name="Google Shape;145;p26"/>
          <p:cNvSpPr txBox="1"/>
          <p:nvPr>
            <p:ph idx="3" type="subTitle"/>
          </p:nvPr>
        </p:nvSpPr>
        <p:spPr>
          <a:xfrm>
            <a:off x="3461019" y="2883675"/>
            <a:ext cx="2221800" cy="77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6" name="Google Shape;146;p26"/>
          <p:cNvSpPr txBox="1"/>
          <p:nvPr>
            <p:ph idx="4" type="subTitle"/>
          </p:nvPr>
        </p:nvSpPr>
        <p:spPr>
          <a:xfrm>
            <a:off x="948475" y="2533775"/>
            <a:ext cx="22218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6"/>
          <p:cNvSpPr txBox="1"/>
          <p:nvPr>
            <p:ph idx="5" type="subTitle"/>
          </p:nvPr>
        </p:nvSpPr>
        <p:spPr>
          <a:xfrm>
            <a:off x="3461019" y="2533775"/>
            <a:ext cx="22218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26"/>
          <p:cNvSpPr txBox="1"/>
          <p:nvPr>
            <p:ph idx="6" type="subTitle"/>
          </p:nvPr>
        </p:nvSpPr>
        <p:spPr>
          <a:xfrm>
            <a:off x="5973577" y="2533775"/>
            <a:ext cx="22218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7_2_1">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51" name="Google Shape;151;p27"/>
          <p:cNvSpPr/>
          <p:nvPr/>
        </p:nvSpPr>
        <p:spPr>
          <a:xfrm>
            <a:off x="720000" y="1359650"/>
            <a:ext cx="7704000" cy="32436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txBox="1"/>
          <p:nvPr>
            <p:ph type="title"/>
          </p:nvPr>
        </p:nvSpPr>
        <p:spPr>
          <a:xfrm flipH="1">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 name="Google Shape;153;p27"/>
          <p:cNvSpPr txBox="1"/>
          <p:nvPr>
            <p:ph idx="1" type="subTitle"/>
          </p:nvPr>
        </p:nvSpPr>
        <p:spPr>
          <a:xfrm>
            <a:off x="2583763" y="2885198"/>
            <a:ext cx="3976500" cy="5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4" name="Google Shape;154;p27"/>
          <p:cNvSpPr txBox="1"/>
          <p:nvPr>
            <p:ph idx="2" type="subTitle"/>
          </p:nvPr>
        </p:nvSpPr>
        <p:spPr>
          <a:xfrm>
            <a:off x="2583763" y="1909435"/>
            <a:ext cx="3976500" cy="5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5" name="Google Shape;155;p27"/>
          <p:cNvSpPr txBox="1"/>
          <p:nvPr>
            <p:ph idx="3" type="subTitle"/>
          </p:nvPr>
        </p:nvSpPr>
        <p:spPr>
          <a:xfrm>
            <a:off x="2583738" y="3832449"/>
            <a:ext cx="3976500" cy="5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6" name="Google Shape;156;p27"/>
          <p:cNvSpPr txBox="1"/>
          <p:nvPr>
            <p:ph idx="4" type="subTitle"/>
          </p:nvPr>
        </p:nvSpPr>
        <p:spPr>
          <a:xfrm>
            <a:off x="2583753" y="2466942"/>
            <a:ext cx="39765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27"/>
          <p:cNvSpPr txBox="1"/>
          <p:nvPr>
            <p:ph idx="5" type="subTitle"/>
          </p:nvPr>
        </p:nvSpPr>
        <p:spPr>
          <a:xfrm>
            <a:off x="2583743" y="3414196"/>
            <a:ext cx="39765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27"/>
          <p:cNvSpPr txBox="1"/>
          <p:nvPr>
            <p:ph idx="6" type="subTitle"/>
          </p:nvPr>
        </p:nvSpPr>
        <p:spPr>
          <a:xfrm>
            <a:off x="2583757" y="1491176"/>
            <a:ext cx="39765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7_1">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61" name="Google Shape;161;p28"/>
          <p:cNvSpPr/>
          <p:nvPr/>
        </p:nvSpPr>
        <p:spPr>
          <a:xfrm>
            <a:off x="713150" y="1327075"/>
            <a:ext cx="7717800" cy="32757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8"/>
          <p:cNvSpPr txBox="1"/>
          <p:nvPr>
            <p:ph idx="1" type="subTitle"/>
          </p:nvPr>
        </p:nvSpPr>
        <p:spPr>
          <a:xfrm>
            <a:off x="989425" y="3831700"/>
            <a:ext cx="1859700" cy="5373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4" name="Google Shape;164;p28"/>
          <p:cNvSpPr txBox="1"/>
          <p:nvPr>
            <p:ph idx="2" type="subTitle"/>
          </p:nvPr>
        </p:nvSpPr>
        <p:spPr>
          <a:xfrm>
            <a:off x="6301327" y="3831700"/>
            <a:ext cx="1859700" cy="5373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5" name="Google Shape;165;p28"/>
          <p:cNvSpPr txBox="1"/>
          <p:nvPr>
            <p:ph idx="3" type="subTitle"/>
          </p:nvPr>
        </p:nvSpPr>
        <p:spPr>
          <a:xfrm>
            <a:off x="3645376" y="3831700"/>
            <a:ext cx="1859700" cy="5373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6" name="Google Shape;166;p28"/>
          <p:cNvSpPr txBox="1"/>
          <p:nvPr>
            <p:ph idx="4" type="subTitle"/>
          </p:nvPr>
        </p:nvSpPr>
        <p:spPr>
          <a:xfrm>
            <a:off x="989413" y="3446638"/>
            <a:ext cx="1859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7" name="Google Shape;167;p28"/>
          <p:cNvSpPr txBox="1"/>
          <p:nvPr>
            <p:ph idx="5" type="subTitle"/>
          </p:nvPr>
        </p:nvSpPr>
        <p:spPr>
          <a:xfrm>
            <a:off x="3645363" y="3446638"/>
            <a:ext cx="1859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 name="Google Shape;168;p28"/>
          <p:cNvSpPr txBox="1"/>
          <p:nvPr>
            <p:ph idx="6" type="subTitle"/>
          </p:nvPr>
        </p:nvSpPr>
        <p:spPr>
          <a:xfrm>
            <a:off x="6301312" y="3446638"/>
            <a:ext cx="1859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8"/>
          <p:cNvSpPr txBox="1"/>
          <p:nvPr>
            <p:ph hasCustomPrompt="1" idx="7" type="title"/>
          </p:nvPr>
        </p:nvSpPr>
        <p:spPr>
          <a:xfrm>
            <a:off x="6736975" y="2604963"/>
            <a:ext cx="988500" cy="686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54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70" name="Google Shape;170;p28"/>
          <p:cNvSpPr txBox="1"/>
          <p:nvPr>
            <p:ph hasCustomPrompt="1" idx="8" type="title"/>
          </p:nvPr>
        </p:nvSpPr>
        <p:spPr>
          <a:xfrm>
            <a:off x="4077750" y="2604963"/>
            <a:ext cx="988500" cy="686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54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71" name="Google Shape;171;p28"/>
          <p:cNvSpPr txBox="1"/>
          <p:nvPr>
            <p:ph hasCustomPrompt="1" idx="9" type="title"/>
          </p:nvPr>
        </p:nvSpPr>
        <p:spPr>
          <a:xfrm>
            <a:off x="1425025" y="2604963"/>
            <a:ext cx="988500" cy="686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54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72" name="Google Shape;172;p28"/>
          <p:cNvSpPr txBox="1"/>
          <p:nvPr>
            <p:ph hasCustomPrompt="1" idx="13" type="title"/>
          </p:nvPr>
        </p:nvSpPr>
        <p:spPr>
          <a:xfrm>
            <a:off x="3021600" y="1608175"/>
            <a:ext cx="3100800" cy="686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_1">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75" name="Google Shape;175;p29"/>
          <p:cNvSpPr/>
          <p:nvPr/>
        </p:nvSpPr>
        <p:spPr>
          <a:xfrm>
            <a:off x="713150" y="1803925"/>
            <a:ext cx="7717800" cy="26391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77" name="Google Shape;177;p29"/>
          <p:cNvSpPr txBox="1"/>
          <p:nvPr>
            <p:ph idx="1" type="subTitle"/>
          </p:nvPr>
        </p:nvSpPr>
        <p:spPr>
          <a:xfrm>
            <a:off x="1430086" y="2381137"/>
            <a:ext cx="2568300" cy="5559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8" name="Google Shape;178;p29"/>
          <p:cNvSpPr txBox="1"/>
          <p:nvPr>
            <p:ph idx="2" type="subTitle"/>
          </p:nvPr>
        </p:nvSpPr>
        <p:spPr>
          <a:xfrm>
            <a:off x="5145829" y="2381137"/>
            <a:ext cx="2568000" cy="555900"/>
          </a:xfrm>
          <a:prstGeom prst="rect">
            <a:avLst/>
          </a:prstGeom>
        </p:spPr>
        <p:txBody>
          <a:bodyPr anchorCtr="0" anchor="t" bIns="91425" lIns="91425" spcFirstLastPara="1" rIns="91425" wrap="square" tIns="91425">
            <a:noAutofit/>
          </a:bodyPr>
          <a:lstStyle>
            <a:lvl1pPr lvl="0" marR="1642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9" name="Google Shape;179;p29"/>
          <p:cNvSpPr txBox="1"/>
          <p:nvPr>
            <p:ph idx="3" type="subTitle"/>
          </p:nvPr>
        </p:nvSpPr>
        <p:spPr>
          <a:xfrm>
            <a:off x="1429975" y="3674550"/>
            <a:ext cx="2568300" cy="5559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0" name="Google Shape;180;p29"/>
          <p:cNvSpPr txBox="1"/>
          <p:nvPr>
            <p:ph idx="4" type="subTitle"/>
          </p:nvPr>
        </p:nvSpPr>
        <p:spPr>
          <a:xfrm>
            <a:off x="5145675" y="3674548"/>
            <a:ext cx="2568000" cy="555900"/>
          </a:xfrm>
          <a:prstGeom prst="rect">
            <a:avLst/>
          </a:prstGeom>
        </p:spPr>
        <p:txBody>
          <a:bodyPr anchorCtr="0" anchor="t" bIns="91425" lIns="91425" spcFirstLastPara="1" rIns="91425" wrap="square" tIns="91425">
            <a:noAutofit/>
          </a:bodyPr>
          <a:lstStyle>
            <a:lvl1pPr lvl="0" marR="7357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1" name="Google Shape;181;p29"/>
          <p:cNvSpPr txBox="1"/>
          <p:nvPr>
            <p:ph idx="5" type="subTitle"/>
          </p:nvPr>
        </p:nvSpPr>
        <p:spPr>
          <a:xfrm>
            <a:off x="1430075" y="1950675"/>
            <a:ext cx="2568300" cy="47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 name="Google Shape;182;p29"/>
          <p:cNvSpPr txBox="1"/>
          <p:nvPr>
            <p:ph idx="6" type="subTitle"/>
          </p:nvPr>
        </p:nvSpPr>
        <p:spPr>
          <a:xfrm>
            <a:off x="5145425" y="1950675"/>
            <a:ext cx="2568300" cy="47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29"/>
          <p:cNvSpPr txBox="1"/>
          <p:nvPr>
            <p:ph idx="7" type="subTitle"/>
          </p:nvPr>
        </p:nvSpPr>
        <p:spPr>
          <a:xfrm>
            <a:off x="1430075" y="3231017"/>
            <a:ext cx="2568300" cy="47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4" name="Google Shape;184;p29"/>
          <p:cNvSpPr txBox="1"/>
          <p:nvPr>
            <p:ph idx="8" type="subTitle"/>
          </p:nvPr>
        </p:nvSpPr>
        <p:spPr>
          <a:xfrm>
            <a:off x="5145425" y="3231017"/>
            <a:ext cx="2568300" cy="47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2">
            <a:alphaModFix/>
          </a:blip>
          <a:stretch>
            <a:fillRect/>
          </a:stretch>
        </p:blipFill>
        <p:spPr>
          <a:xfrm>
            <a:off x="6900" y="0"/>
            <a:ext cx="9144000" cy="5143500"/>
          </a:xfrm>
          <a:prstGeom prst="rect">
            <a:avLst/>
          </a:prstGeom>
          <a:noFill/>
          <a:ln>
            <a:noFill/>
          </a:ln>
        </p:spPr>
      </p:pic>
      <p:sp>
        <p:nvSpPr>
          <p:cNvPr id="187" name="Google Shape;187;p30"/>
          <p:cNvSpPr/>
          <p:nvPr/>
        </p:nvSpPr>
        <p:spPr>
          <a:xfrm>
            <a:off x="720000" y="1805875"/>
            <a:ext cx="7717800" cy="27201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txBox="1"/>
          <p:nvPr>
            <p:ph type="title"/>
          </p:nvPr>
        </p:nvSpPr>
        <p:spPr>
          <a:xfrm>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89" name="Google Shape;189;p30"/>
          <p:cNvSpPr txBox="1"/>
          <p:nvPr>
            <p:ph idx="1" type="subTitle"/>
          </p:nvPr>
        </p:nvSpPr>
        <p:spPr>
          <a:xfrm>
            <a:off x="790625" y="2384250"/>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 name="Google Shape;190;p30"/>
          <p:cNvSpPr txBox="1"/>
          <p:nvPr>
            <p:ph idx="2" type="subTitle"/>
          </p:nvPr>
        </p:nvSpPr>
        <p:spPr>
          <a:xfrm>
            <a:off x="3311521" y="2384250"/>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1" name="Google Shape;191;p30"/>
          <p:cNvSpPr txBox="1"/>
          <p:nvPr>
            <p:ph idx="3" type="subTitle"/>
          </p:nvPr>
        </p:nvSpPr>
        <p:spPr>
          <a:xfrm>
            <a:off x="5832418" y="2384250"/>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2" name="Google Shape;192;p30"/>
          <p:cNvSpPr txBox="1"/>
          <p:nvPr>
            <p:ph idx="4" type="subTitle"/>
          </p:nvPr>
        </p:nvSpPr>
        <p:spPr>
          <a:xfrm>
            <a:off x="790625" y="3773176"/>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30"/>
          <p:cNvSpPr txBox="1"/>
          <p:nvPr>
            <p:ph idx="5" type="subTitle"/>
          </p:nvPr>
        </p:nvSpPr>
        <p:spPr>
          <a:xfrm>
            <a:off x="3311521" y="3773176"/>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4" name="Google Shape;194;p30"/>
          <p:cNvSpPr txBox="1"/>
          <p:nvPr>
            <p:ph idx="6" type="subTitle"/>
          </p:nvPr>
        </p:nvSpPr>
        <p:spPr>
          <a:xfrm>
            <a:off x="5832418" y="3773176"/>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30"/>
          <p:cNvSpPr txBox="1"/>
          <p:nvPr>
            <p:ph idx="7" type="subTitle"/>
          </p:nvPr>
        </p:nvSpPr>
        <p:spPr>
          <a:xfrm>
            <a:off x="790625" y="1991450"/>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30"/>
          <p:cNvSpPr txBox="1"/>
          <p:nvPr>
            <p:ph idx="8" type="subTitle"/>
          </p:nvPr>
        </p:nvSpPr>
        <p:spPr>
          <a:xfrm>
            <a:off x="3311527" y="1991450"/>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7" name="Google Shape;197;p30"/>
          <p:cNvSpPr txBox="1"/>
          <p:nvPr>
            <p:ph idx="9" type="subTitle"/>
          </p:nvPr>
        </p:nvSpPr>
        <p:spPr>
          <a:xfrm>
            <a:off x="5832445" y="1991450"/>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 name="Google Shape;198;p30"/>
          <p:cNvSpPr txBox="1"/>
          <p:nvPr>
            <p:ph idx="13" type="subTitle"/>
          </p:nvPr>
        </p:nvSpPr>
        <p:spPr>
          <a:xfrm>
            <a:off x="790625" y="3375722"/>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30"/>
          <p:cNvSpPr txBox="1"/>
          <p:nvPr>
            <p:ph idx="14" type="subTitle"/>
          </p:nvPr>
        </p:nvSpPr>
        <p:spPr>
          <a:xfrm>
            <a:off x="3311527" y="3375722"/>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0" name="Google Shape;200;p30"/>
          <p:cNvSpPr txBox="1"/>
          <p:nvPr>
            <p:ph idx="15" type="subTitle"/>
          </p:nvPr>
        </p:nvSpPr>
        <p:spPr>
          <a:xfrm>
            <a:off x="5832445" y="3375722"/>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4000" cy="5143505"/>
          </a:xfrm>
          <a:prstGeom prst="rect">
            <a:avLst/>
          </a:prstGeom>
          <a:noFill/>
          <a:ln>
            <a:noFill/>
          </a:ln>
        </p:spPr>
      </p:pic>
      <p:sp>
        <p:nvSpPr>
          <p:cNvPr id="21" name="Google Shape;21;p4"/>
          <p:cNvSpPr/>
          <p:nvPr/>
        </p:nvSpPr>
        <p:spPr>
          <a:xfrm>
            <a:off x="713150" y="1312550"/>
            <a:ext cx="7717800" cy="32907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 type="body"/>
          </p:nvPr>
        </p:nvSpPr>
        <p:spPr>
          <a:xfrm>
            <a:off x="720000" y="1360250"/>
            <a:ext cx="7704000" cy="3243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lvl1pPr>
            <a:lvl2pPr indent="-317500" lvl="1" marL="914400" rtl="0">
              <a:lnSpc>
                <a:spcPct val="100000"/>
              </a:lnSpc>
              <a:spcBef>
                <a:spcPts val="0"/>
              </a:spcBef>
              <a:spcAft>
                <a:spcPts val="0"/>
              </a:spcAft>
              <a:buClr>
                <a:srgbClr val="434343"/>
              </a:buClr>
              <a:buSzPts val="1400"/>
              <a:buFont typeface="Work Sans Light"/>
              <a:buChar char="○"/>
              <a:defRPr/>
            </a:lvl2pPr>
            <a:lvl3pPr indent="-317500" lvl="2" marL="1371600" rtl="0">
              <a:lnSpc>
                <a:spcPct val="100000"/>
              </a:lnSpc>
              <a:spcBef>
                <a:spcPts val="0"/>
              </a:spcBef>
              <a:spcAft>
                <a:spcPts val="0"/>
              </a:spcAft>
              <a:buClr>
                <a:srgbClr val="434343"/>
              </a:buClr>
              <a:buSzPts val="1400"/>
              <a:buFont typeface="Work Sans Light"/>
              <a:buChar char="■"/>
              <a:defRPr/>
            </a:lvl3pPr>
            <a:lvl4pPr indent="-317500" lvl="3" marL="1828800" rtl="0">
              <a:lnSpc>
                <a:spcPct val="100000"/>
              </a:lnSpc>
              <a:spcBef>
                <a:spcPts val="0"/>
              </a:spcBef>
              <a:spcAft>
                <a:spcPts val="0"/>
              </a:spcAft>
              <a:buClr>
                <a:srgbClr val="434343"/>
              </a:buClr>
              <a:buSzPts val="1400"/>
              <a:buFont typeface="Work Sans Light"/>
              <a:buChar char="●"/>
              <a:defRPr/>
            </a:lvl4pPr>
            <a:lvl5pPr indent="-317500" lvl="4" marL="2286000" rtl="0">
              <a:lnSpc>
                <a:spcPct val="100000"/>
              </a:lnSpc>
              <a:spcBef>
                <a:spcPts val="0"/>
              </a:spcBef>
              <a:spcAft>
                <a:spcPts val="0"/>
              </a:spcAft>
              <a:buClr>
                <a:srgbClr val="434343"/>
              </a:buClr>
              <a:buSzPts val="1400"/>
              <a:buFont typeface="Work Sans Light"/>
              <a:buChar char="○"/>
              <a:defRPr/>
            </a:lvl5pPr>
            <a:lvl6pPr indent="-317500" lvl="5" marL="2743200" rtl="0">
              <a:lnSpc>
                <a:spcPct val="100000"/>
              </a:lnSpc>
              <a:spcBef>
                <a:spcPts val="0"/>
              </a:spcBef>
              <a:spcAft>
                <a:spcPts val="0"/>
              </a:spcAft>
              <a:buClr>
                <a:srgbClr val="434343"/>
              </a:buClr>
              <a:buSzPts val="1400"/>
              <a:buFont typeface="Work Sans Light"/>
              <a:buChar char="■"/>
              <a:defRPr/>
            </a:lvl6pPr>
            <a:lvl7pPr indent="-317500" lvl="6" marL="3200400" rtl="0">
              <a:lnSpc>
                <a:spcPct val="100000"/>
              </a:lnSpc>
              <a:spcBef>
                <a:spcPts val="0"/>
              </a:spcBef>
              <a:spcAft>
                <a:spcPts val="0"/>
              </a:spcAft>
              <a:buClr>
                <a:srgbClr val="434343"/>
              </a:buClr>
              <a:buSzPts val="1400"/>
              <a:buFont typeface="Work Sans Light"/>
              <a:buChar char="●"/>
              <a:defRPr/>
            </a:lvl7pPr>
            <a:lvl8pPr indent="-317500" lvl="7" marL="3657600" rtl="0">
              <a:lnSpc>
                <a:spcPct val="100000"/>
              </a:lnSpc>
              <a:spcBef>
                <a:spcPts val="0"/>
              </a:spcBef>
              <a:spcAft>
                <a:spcPts val="0"/>
              </a:spcAft>
              <a:buClr>
                <a:srgbClr val="434343"/>
              </a:buClr>
              <a:buSzPts val="1400"/>
              <a:buFont typeface="Work Sans Light"/>
              <a:buChar char="○"/>
              <a:defRPr/>
            </a:lvl8pPr>
            <a:lvl9pPr indent="-317500" lvl="8" marL="4114800" rtl="0">
              <a:lnSpc>
                <a:spcPct val="100000"/>
              </a:lnSpc>
              <a:spcBef>
                <a:spcPts val="0"/>
              </a:spcBef>
              <a:spcAft>
                <a:spcPts val="0"/>
              </a:spcAft>
              <a:buClr>
                <a:srgbClr val="434343"/>
              </a:buClr>
              <a:buSzPts val="1400"/>
              <a:buFont typeface="Work Sans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01" name="Shape 201"/>
        <p:cNvGrpSpPr/>
        <p:nvPr/>
      </p:nvGrpSpPr>
      <p:grpSpPr>
        <a:xfrm>
          <a:off x="0" y="0"/>
          <a:ext cx="0" cy="0"/>
          <a:chOff x="0" y="0"/>
          <a:chExt cx="0" cy="0"/>
        </a:xfrm>
      </p:grpSpPr>
      <p:pic>
        <p:nvPicPr>
          <p:cNvPr id="202" name="Google Shape;202;p31"/>
          <p:cNvPicPr preferRelativeResize="0"/>
          <p:nvPr/>
        </p:nvPicPr>
        <p:blipFill>
          <a:blip r:embed="rId2">
            <a:alphaModFix/>
          </a:blip>
          <a:stretch>
            <a:fillRect/>
          </a:stretch>
        </p:blipFill>
        <p:spPr>
          <a:xfrm flipH="1" rot="10800000">
            <a:off x="50" y="0"/>
            <a:ext cx="9144000" cy="5143500"/>
          </a:xfrm>
          <a:prstGeom prst="rect">
            <a:avLst/>
          </a:prstGeom>
          <a:noFill/>
          <a:ln>
            <a:noFill/>
          </a:ln>
        </p:spPr>
      </p:pic>
      <p:sp>
        <p:nvSpPr>
          <p:cNvPr id="203" name="Google Shape;203;p31"/>
          <p:cNvSpPr/>
          <p:nvPr/>
        </p:nvSpPr>
        <p:spPr>
          <a:xfrm rot="10800000">
            <a:off x="2604825" y="533750"/>
            <a:ext cx="3934200" cy="40737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txBox="1"/>
          <p:nvPr>
            <p:ph idx="1" type="subTitle"/>
          </p:nvPr>
        </p:nvSpPr>
        <p:spPr>
          <a:xfrm>
            <a:off x="2642825" y="1883513"/>
            <a:ext cx="3852000" cy="107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5" name="Google Shape;205;p31"/>
          <p:cNvSpPr txBox="1"/>
          <p:nvPr>
            <p:ph type="ctrTitle"/>
          </p:nvPr>
        </p:nvSpPr>
        <p:spPr>
          <a:xfrm flipH="1">
            <a:off x="2649175" y="760750"/>
            <a:ext cx="3852000" cy="97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9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6" name="Google Shape;206;p31"/>
          <p:cNvSpPr txBox="1"/>
          <p:nvPr/>
        </p:nvSpPr>
        <p:spPr>
          <a:xfrm>
            <a:off x="3014088" y="3711613"/>
            <a:ext cx="3115800" cy="7287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None/>
            </a:pPr>
            <a:r>
              <a:rPr lang="en" sz="1000">
                <a:solidFill>
                  <a:schemeClr val="dk1"/>
                </a:solidFill>
                <a:latin typeface="Work Sans"/>
                <a:ea typeface="Work Sans"/>
                <a:cs typeface="Work Sans"/>
                <a:sym typeface="Work Sans"/>
              </a:rPr>
              <a:t>CREDITS: This presentation template was created by </a:t>
            </a:r>
            <a:r>
              <a:rPr b="1" lang="en" sz="1000">
                <a:solidFill>
                  <a:schemeClr val="dk1"/>
                </a:solidFill>
                <a:uFill>
                  <a:noFill/>
                </a:uFill>
                <a:latin typeface="Work Sans"/>
                <a:ea typeface="Work Sans"/>
                <a:cs typeface="Work Sans"/>
                <a:sym typeface="Work Sans"/>
                <a:hlinkClick r:id="rId3">
                  <a:extLst>
                    <a:ext uri="{A12FA001-AC4F-418D-AE19-62706E023703}">
                      <ahyp:hlinkClr val="tx"/>
                    </a:ext>
                  </a:extLst>
                </a:hlinkClick>
              </a:rPr>
              <a:t>Slidesgo</a:t>
            </a:r>
            <a:r>
              <a:rPr b="1" lang="en" sz="1000">
                <a:solidFill>
                  <a:schemeClr val="dk1"/>
                </a:solidFill>
                <a:latin typeface="Work Sans"/>
                <a:ea typeface="Work Sans"/>
                <a:cs typeface="Work Sans"/>
                <a:sym typeface="Work Sans"/>
              </a:rPr>
              <a:t>,</a:t>
            </a:r>
            <a:r>
              <a:rPr lang="en" sz="1000">
                <a:solidFill>
                  <a:schemeClr val="dk1"/>
                </a:solidFill>
                <a:latin typeface="Work Sans"/>
                <a:ea typeface="Work Sans"/>
                <a:cs typeface="Work Sans"/>
                <a:sym typeface="Work Sans"/>
              </a:rPr>
              <a:t> and includes icons by </a:t>
            </a:r>
            <a:r>
              <a:rPr b="1" lang="en" sz="1000">
                <a:solidFill>
                  <a:schemeClr val="dk1"/>
                </a:solidFill>
                <a:uFill>
                  <a:noFill/>
                </a:uFill>
                <a:latin typeface="Work Sans"/>
                <a:ea typeface="Work Sans"/>
                <a:cs typeface="Work Sans"/>
                <a:sym typeface="Work Sans"/>
                <a:hlinkClick r:id="rId4">
                  <a:extLst>
                    <a:ext uri="{A12FA001-AC4F-418D-AE19-62706E023703}">
                      <ahyp:hlinkClr val="tx"/>
                    </a:ext>
                  </a:extLst>
                </a:hlinkClick>
              </a:rPr>
              <a:t>Flaticon</a:t>
            </a:r>
            <a:r>
              <a:rPr lang="en" sz="1000">
                <a:solidFill>
                  <a:schemeClr val="dk1"/>
                </a:solidFill>
                <a:latin typeface="Work Sans"/>
                <a:ea typeface="Work Sans"/>
                <a:cs typeface="Work Sans"/>
                <a:sym typeface="Work Sans"/>
              </a:rPr>
              <a:t>, and infographics &amp; images by </a:t>
            </a:r>
            <a:r>
              <a:rPr b="1" lang="en" sz="1000">
                <a:solidFill>
                  <a:schemeClr val="dk1"/>
                </a:solidFill>
                <a:uFill>
                  <a:noFill/>
                </a:uFill>
                <a:latin typeface="Work Sans"/>
                <a:ea typeface="Work Sans"/>
                <a:cs typeface="Work Sans"/>
                <a:sym typeface="Work Sans"/>
                <a:hlinkClick r:id="rId5">
                  <a:extLst>
                    <a:ext uri="{A12FA001-AC4F-418D-AE19-62706E023703}">
                      <ahyp:hlinkClr val="tx"/>
                    </a:ext>
                  </a:extLst>
                </a:hlinkClick>
              </a:rPr>
              <a:t>Freepik</a:t>
            </a:r>
            <a:r>
              <a:rPr lang="en" sz="1000">
                <a:solidFill>
                  <a:schemeClr val="dk1"/>
                </a:solidFill>
                <a:latin typeface="Work Sans"/>
                <a:ea typeface="Work Sans"/>
                <a:cs typeface="Work Sans"/>
                <a:sym typeface="Work Sans"/>
              </a:rPr>
              <a:t> </a:t>
            </a:r>
            <a:endParaRPr sz="1000">
              <a:solidFill>
                <a:schemeClr val="dk1"/>
              </a:solidFill>
              <a:latin typeface="Work Sans"/>
              <a:ea typeface="Work Sans"/>
              <a:cs typeface="Work Sans"/>
              <a:sym typeface="Work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solidFill>
          <a:schemeClr val="accent4"/>
        </a:solidFill>
      </p:bgPr>
    </p:bg>
    <p:spTree>
      <p:nvGrpSpPr>
        <p:cNvPr id="207" name="Shape 207"/>
        <p:cNvGrpSpPr/>
        <p:nvPr/>
      </p:nvGrpSpPr>
      <p:grpSpPr>
        <a:xfrm>
          <a:off x="0" y="0"/>
          <a:ext cx="0" cy="0"/>
          <a:chOff x="0" y="0"/>
          <a:chExt cx="0" cy="0"/>
        </a:xfrm>
      </p:grpSpPr>
      <p:pic>
        <p:nvPicPr>
          <p:cNvPr id="208" name="Google Shape;208;p32"/>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solidFill>
          <a:schemeClr val="accent4"/>
        </a:solidFill>
      </p:bgPr>
    </p:bg>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212" name="Shape 212"/>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213" name="Shape 213"/>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215" name="Shape 215"/>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217" name="Shape 21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218" name="Shape 218"/>
        <p:cNvGrpSpPr/>
        <p:nvPr/>
      </p:nvGrpSpPr>
      <p:grpSpPr>
        <a:xfrm>
          <a:off x="0" y="0"/>
          <a:ext cx="0" cy="0"/>
          <a:chOff x="0" y="0"/>
          <a:chExt cx="0" cy="0"/>
        </a:xfrm>
      </p:grpSpPr>
      <p:sp>
        <p:nvSpPr>
          <p:cNvPr id="219" name="Google Shape;219;p41"/>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220" name="Shape 220"/>
        <p:cNvGrpSpPr/>
        <p:nvPr/>
      </p:nvGrpSpPr>
      <p:grpSpPr>
        <a:xfrm>
          <a:off x="0" y="0"/>
          <a:ext cx="0" cy="0"/>
          <a:chOff x="0" y="0"/>
          <a:chExt cx="0" cy="0"/>
        </a:xfrm>
      </p:grpSpPr>
      <p:sp>
        <p:nvSpPr>
          <p:cNvPr id="221" name="Google Shape;221;p42"/>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2" name="Google Shape;222;p42"/>
          <p:cNvSpPr/>
          <p:nvPr>
            <p:ph idx="2" type="pic"/>
          </p:nvPr>
        </p:nvSpPr>
        <p:spPr>
          <a:xfrm>
            <a:off x="676716" y="1548369"/>
            <a:ext cx="2216708" cy="2814942"/>
          </a:xfrm>
          <a:prstGeom prst="rect">
            <a:avLst/>
          </a:prstGeom>
          <a:solidFill>
            <a:srgbClr val="F2F2F2"/>
          </a:solidFill>
          <a:ln cap="flat" cmpd="sng" w="12700">
            <a:solidFill>
              <a:schemeClr val="lt1">
                <a:alpha val="58823"/>
              </a:schemeClr>
            </a:solidFill>
            <a:prstDash val="solid"/>
            <a:miter lim="800000"/>
            <a:headEnd len="sm" w="sm" type="none"/>
            <a:tailEnd len="sm" w="sm" type="none"/>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ontents slide layout">
  <p:cSld name="18_Contents slide layout">
    <p:spTree>
      <p:nvGrpSpPr>
        <p:cNvPr id="223" name="Shape 223"/>
        <p:cNvGrpSpPr/>
        <p:nvPr/>
      </p:nvGrpSpPr>
      <p:grpSpPr>
        <a:xfrm>
          <a:off x="0" y="0"/>
          <a:ext cx="0" cy="0"/>
          <a:chOff x="0" y="0"/>
          <a:chExt cx="0" cy="0"/>
        </a:xfrm>
      </p:grpSpPr>
      <p:sp>
        <p:nvSpPr>
          <p:cNvPr id="224" name="Google Shape;224;p43"/>
          <p:cNvSpPr/>
          <p:nvPr>
            <p:ph idx="2" type="pic"/>
          </p:nvPr>
        </p:nvSpPr>
        <p:spPr>
          <a:xfrm>
            <a:off x="79756" y="95135"/>
            <a:ext cx="4686302" cy="5048366"/>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50" y="0"/>
            <a:ext cx="9144000" cy="5143500"/>
          </a:xfrm>
          <a:prstGeom prst="rect">
            <a:avLst/>
          </a:prstGeom>
          <a:noFill/>
          <a:ln>
            <a:noFill/>
          </a:ln>
        </p:spPr>
      </p:pic>
      <p:sp>
        <p:nvSpPr>
          <p:cNvPr id="26" name="Google Shape;26;p5"/>
          <p:cNvSpPr/>
          <p:nvPr/>
        </p:nvSpPr>
        <p:spPr>
          <a:xfrm>
            <a:off x="1143600" y="2240800"/>
            <a:ext cx="3004800" cy="1554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4995600" y="2240800"/>
            <a:ext cx="3004800" cy="1554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5"/>
          <p:cNvSpPr txBox="1"/>
          <p:nvPr>
            <p:ph idx="1" type="subTitle"/>
          </p:nvPr>
        </p:nvSpPr>
        <p:spPr>
          <a:xfrm>
            <a:off x="1368152" y="2820712"/>
            <a:ext cx="2555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0" name="Google Shape;30;p5"/>
          <p:cNvSpPr txBox="1"/>
          <p:nvPr>
            <p:ph idx="2" type="subTitle"/>
          </p:nvPr>
        </p:nvSpPr>
        <p:spPr>
          <a:xfrm>
            <a:off x="5220152" y="2820712"/>
            <a:ext cx="2555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1" name="Google Shape;31;p5"/>
          <p:cNvSpPr txBox="1"/>
          <p:nvPr>
            <p:ph idx="3" type="subTitle"/>
          </p:nvPr>
        </p:nvSpPr>
        <p:spPr>
          <a:xfrm>
            <a:off x="1368150" y="2430947"/>
            <a:ext cx="2555700" cy="477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Anton"/>
              <a:buNone/>
              <a:defRPr sz="2400">
                <a:latin typeface="Staatliches"/>
                <a:ea typeface="Staatliches"/>
                <a:cs typeface="Staatliches"/>
                <a:sym typeface="Staatliche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4" type="subTitle"/>
          </p:nvPr>
        </p:nvSpPr>
        <p:spPr>
          <a:xfrm>
            <a:off x="5220150" y="2430947"/>
            <a:ext cx="2555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225" name="Shape 225"/>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226" name="Shape 226"/>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227" name="Shape 227"/>
        <p:cNvGrpSpPr/>
        <p:nvPr/>
      </p:nvGrpSpPr>
      <p:grpSpPr>
        <a:xfrm>
          <a:off x="0" y="0"/>
          <a:ext cx="0" cy="0"/>
          <a:chOff x="0" y="0"/>
          <a:chExt cx="0" cy="0"/>
        </a:xfrm>
      </p:grpSpPr>
      <p:grpSp>
        <p:nvGrpSpPr>
          <p:cNvPr id="228" name="Google Shape;228;p46"/>
          <p:cNvGrpSpPr/>
          <p:nvPr/>
        </p:nvGrpSpPr>
        <p:grpSpPr>
          <a:xfrm>
            <a:off x="547087" y="1335568"/>
            <a:ext cx="1836885" cy="3229148"/>
            <a:chOff x="445712" y="1449040"/>
            <a:chExt cx="2113018" cy="3924176"/>
          </a:xfrm>
        </p:grpSpPr>
        <p:sp>
          <p:nvSpPr>
            <p:cNvPr id="229" name="Google Shape;229;p46"/>
            <p:cNvSpPr/>
            <p:nvPr/>
          </p:nvSpPr>
          <p:spPr>
            <a:xfrm>
              <a:off x="445712" y="1449040"/>
              <a:ext cx="2113018" cy="3924176"/>
            </a:xfrm>
            <a:prstGeom prst="roundRect">
              <a:avLst>
                <a:gd fmla="val 13580" name="adj"/>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0" name="Google Shape;230;p46"/>
            <p:cNvSpPr/>
            <p:nvPr/>
          </p:nvSpPr>
          <p:spPr>
            <a:xfrm>
              <a:off x="1379920" y="1650572"/>
              <a:ext cx="216024" cy="34350"/>
            </a:xfrm>
            <a:prstGeom prst="rect">
              <a:avLst/>
            </a:prstGeom>
            <a:solidFill>
              <a:srgbClr val="B0B0B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31" name="Google Shape;231;p46"/>
            <p:cNvGrpSpPr/>
            <p:nvPr/>
          </p:nvGrpSpPr>
          <p:grpSpPr>
            <a:xfrm>
              <a:off x="1407705" y="5045834"/>
              <a:ext cx="211967" cy="211967"/>
              <a:chOff x="1549420" y="5712364"/>
              <a:chExt cx="312583" cy="312583"/>
            </a:xfrm>
          </p:grpSpPr>
          <p:sp>
            <p:nvSpPr>
              <p:cNvPr id="232" name="Google Shape;232;p46"/>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3" name="Google Shape;233;p46"/>
              <p:cNvSpPr/>
              <p:nvPr/>
            </p:nvSpPr>
            <p:spPr>
              <a:xfrm>
                <a:off x="1634225" y="5796647"/>
                <a:ext cx="142969" cy="144016"/>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234" name="Google Shape;234;p46"/>
          <p:cNvSpPr/>
          <p:nvPr>
            <p:ph idx="2" type="pic"/>
          </p:nvPr>
        </p:nvSpPr>
        <p:spPr>
          <a:xfrm>
            <a:off x="658242" y="1576703"/>
            <a:ext cx="1614574" cy="2671584"/>
          </a:xfrm>
          <a:prstGeom prst="rect">
            <a:avLst/>
          </a:prstGeom>
          <a:solidFill>
            <a:srgbClr val="F2F2F2"/>
          </a:solidFill>
          <a:ln>
            <a:noFill/>
          </a:ln>
        </p:spPr>
      </p:sp>
      <p:sp>
        <p:nvSpPr>
          <p:cNvPr id="235" name="Google Shape;235;p46"/>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236" name="Shape 236"/>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S LAYOUT_23">
  <p:cSld name="IMAGE AND CONTENTS LAYOUT_23">
    <p:spTree>
      <p:nvGrpSpPr>
        <p:cNvPr id="237" name="Shape 237"/>
        <p:cNvGrpSpPr/>
        <p:nvPr/>
      </p:nvGrpSpPr>
      <p:grpSpPr>
        <a:xfrm>
          <a:off x="0" y="0"/>
          <a:ext cx="0" cy="0"/>
          <a:chOff x="0" y="0"/>
          <a:chExt cx="0" cy="0"/>
        </a:xfrm>
      </p:grpSpPr>
      <p:sp>
        <p:nvSpPr>
          <p:cNvPr id="238" name="Google Shape;238;p48"/>
          <p:cNvSpPr/>
          <p:nvPr/>
        </p:nvSpPr>
        <p:spPr>
          <a:xfrm>
            <a:off x="-2" y="-1"/>
            <a:ext cx="9144002" cy="266628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9" name="Google Shape;239;p48"/>
          <p:cNvSpPr/>
          <p:nvPr>
            <p:ph idx="2" type="pic"/>
          </p:nvPr>
        </p:nvSpPr>
        <p:spPr>
          <a:xfrm>
            <a:off x="3825635" y="1451030"/>
            <a:ext cx="2248104" cy="3080388"/>
          </a:xfrm>
          <a:prstGeom prst="rect">
            <a:avLst/>
          </a:prstGeom>
          <a:solidFill>
            <a:srgbClr val="F2F2F2"/>
          </a:solidFill>
          <a:ln>
            <a:noFill/>
          </a:ln>
        </p:spPr>
      </p:sp>
      <p:sp>
        <p:nvSpPr>
          <p:cNvPr id="240" name="Google Shape;240;p48"/>
          <p:cNvSpPr/>
          <p:nvPr>
            <p:ph idx="3" type="pic"/>
          </p:nvPr>
        </p:nvSpPr>
        <p:spPr>
          <a:xfrm>
            <a:off x="6360319" y="1451030"/>
            <a:ext cx="2248104" cy="3080388"/>
          </a:xfrm>
          <a:prstGeom prst="rect">
            <a:avLst/>
          </a:prstGeom>
          <a:solidFill>
            <a:srgbClr val="F2F2F2"/>
          </a:solidFill>
          <a:ln>
            <a:noFill/>
          </a:ln>
        </p:spPr>
      </p:sp>
      <p:sp>
        <p:nvSpPr>
          <p:cNvPr id="241" name="Google Shape;241;p48"/>
          <p:cNvSpPr txBox="1"/>
          <p:nvPr>
            <p:ph idx="1" type="body"/>
          </p:nvPr>
        </p:nvSpPr>
        <p:spPr>
          <a:xfrm>
            <a:off x="350875" y="246573"/>
            <a:ext cx="7527851" cy="543185"/>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500"/>
                                        <p:tgtEl>
                                          <p:spTgt spid="2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242" name="Shape 24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 slide layout">
  <p:cSld name="9_Image slide layout">
    <p:spTree>
      <p:nvGrpSpPr>
        <p:cNvPr id="243" name="Shape 243"/>
        <p:cNvGrpSpPr/>
        <p:nvPr/>
      </p:nvGrpSpPr>
      <p:grpSpPr>
        <a:xfrm>
          <a:off x="0" y="0"/>
          <a:ext cx="0" cy="0"/>
          <a:chOff x="0" y="0"/>
          <a:chExt cx="0" cy="0"/>
        </a:xfrm>
      </p:grpSpPr>
      <p:sp>
        <p:nvSpPr>
          <p:cNvPr id="244" name="Google Shape;244;p50"/>
          <p:cNvSpPr/>
          <p:nvPr>
            <p:ph idx="2" type="pic"/>
          </p:nvPr>
        </p:nvSpPr>
        <p:spPr>
          <a:xfrm>
            <a:off x="3056207" y="336665"/>
            <a:ext cx="2118855" cy="2118855"/>
          </a:xfrm>
          <a:prstGeom prst="rect">
            <a:avLst/>
          </a:prstGeom>
          <a:solidFill>
            <a:srgbClr val="F2F2F2"/>
          </a:solidFill>
          <a:ln>
            <a:noFill/>
          </a:ln>
        </p:spPr>
      </p:sp>
      <p:sp>
        <p:nvSpPr>
          <p:cNvPr id="245" name="Google Shape;245;p50"/>
          <p:cNvSpPr/>
          <p:nvPr>
            <p:ph idx="3" type="pic"/>
          </p:nvPr>
        </p:nvSpPr>
        <p:spPr>
          <a:xfrm>
            <a:off x="4240307" y="1507047"/>
            <a:ext cx="2118855" cy="2118855"/>
          </a:xfrm>
          <a:prstGeom prst="rect">
            <a:avLst/>
          </a:prstGeom>
          <a:solidFill>
            <a:srgbClr val="F2F2F2"/>
          </a:solidFill>
          <a:ln>
            <a:noFill/>
          </a:ln>
        </p:spPr>
      </p:sp>
      <p:sp>
        <p:nvSpPr>
          <p:cNvPr id="246" name="Google Shape;246;p50"/>
          <p:cNvSpPr/>
          <p:nvPr>
            <p:ph idx="4" type="pic"/>
          </p:nvPr>
        </p:nvSpPr>
        <p:spPr>
          <a:xfrm>
            <a:off x="5424407" y="336665"/>
            <a:ext cx="2118855" cy="2118855"/>
          </a:xfrm>
          <a:prstGeom prst="rect">
            <a:avLst/>
          </a:prstGeom>
          <a:solidFill>
            <a:srgbClr val="F2F2F2"/>
          </a:solidFill>
          <a:ln>
            <a:noFill/>
          </a:ln>
        </p:spPr>
      </p:sp>
      <p:sp>
        <p:nvSpPr>
          <p:cNvPr id="247" name="Google Shape;247;p50"/>
          <p:cNvSpPr/>
          <p:nvPr>
            <p:ph idx="5" type="pic"/>
          </p:nvPr>
        </p:nvSpPr>
        <p:spPr>
          <a:xfrm>
            <a:off x="5404724" y="2677430"/>
            <a:ext cx="2118855" cy="2118855"/>
          </a:xfrm>
          <a:prstGeom prst="rect">
            <a:avLst/>
          </a:prstGeom>
          <a:solidFill>
            <a:srgbClr val="F2F2F2"/>
          </a:solidFill>
          <a:ln>
            <a:noFill/>
          </a:ln>
        </p:spPr>
      </p:sp>
      <p:sp>
        <p:nvSpPr>
          <p:cNvPr id="248" name="Google Shape;248;p50"/>
          <p:cNvSpPr/>
          <p:nvPr>
            <p:ph idx="6" type="pic"/>
          </p:nvPr>
        </p:nvSpPr>
        <p:spPr>
          <a:xfrm>
            <a:off x="6577526" y="10551"/>
            <a:ext cx="2566474" cy="5132949"/>
          </a:xfrm>
          <a:prstGeom prst="rect">
            <a:avLst/>
          </a:prstGeom>
          <a:solidFill>
            <a:srgbClr val="F2F2F2"/>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249" name="Shape 249"/>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250" name="Shape 250"/>
        <p:cNvGrpSpPr/>
        <p:nvPr/>
      </p:nvGrpSpPr>
      <p:grpSpPr>
        <a:xfrm>
          <a:off x="0" y="0"/>
          <a:ext cx="0" cy="0"/>
          <a:chOff x="0" y="0"/>
          <a:chExt cx="0" cy="0"/>
        </a:xfrm>
      </p:grpSpPr>
      <p:sp>
        <p:nvSpPr>
          <p:cNvPr id="251" name="Google Shape;251;p52"/>
          <p:cNvSpPr/>
          <p:nvPr/>
        </p:nvSpPr>
        <p:spPr>
          <a:xfrm>
            <a:off x="0" y="1491630"/>
            <a:ext cx="9144000" cy="2160240"/>
          </a:xfrm>
          <a:prstGeom prst="rect">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52" name="Google Shape;252;p52"/>
          <p:cNvSpPr/>
          <p:nvPr/>
        </p:nvSpPr>
        <p:spPr>
          <a:xfrm>
            <a:off x="5193906" y="3776260"/>
            <a:ext cx="3323493" cy="336656"/>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253" name="Google Shape;253;p52"/>
          <p:cNvGrpSpPr/>
          <p:nvPr/>
        </p:nvGrpSpPr>
        <p:grpSpPr>
          <a:xfrm>
            <a:off x="5144438" y="1189036"/>
            <a:ext cx="3426277" cy="2765427"/>
            <a:chOff x="2444748" y="555045"/>
            <a:chExt cx="7282048" cy="5727454"/>
          </a:xfrm>
        </p:grpSpPr>
        <p:sp>
          <p:nvSpPr>
            <p:cNvPr id="254" name="Google Shape;254;p52"/>
            <p:cNvSpPr/>
            <p:nvPr/>
          </p:nvSpPr>
          <p:spPr>
            <a:xfrm>
              <a:off x="4964693" y="5443837"/>
              <a:ext cx="2168250" cy="818208"/>
            </a:xfrm>
            <a:custGeom>
              <a:rect b="b" l="l" r="r" t="t"/>
              <a:pathLst>
                <a:path extrusionOk="0" h="818207" w="216825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5" name="Google Shape;255;p52"/>
            <p:cNvSpPr/>
            <p:nvPr/>
          </p:nvSpPr>
          <p:spPr>
            <a:xfrm>
              <a:off x="2444748" y="555045"/>
              <a:ext cx="7282048" cy="4950157"/>
            </a:xfrm>
            <a:custGeom>
              <a:rect b="b" l="l" r="r" t="t"/>
              <a:pathLst>
                <a:path extrusionOk="0" h="4950157" w="7282048">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6" name="Google Shape;256;p52"/>
            <p:cNvSpPr/>
            <p:nvPr/>
          </p:nvSpPr>
          <p:spPr>
            <a:xfrm>
              <a:off x="8706599" y="5435655"/>
              <a:ext cx="490925" cy="81821"/>
            </a:xfrm>
            <a:custGeom>
              <a:rect b="b" l="l" r="r" t="t"/>
              <a:pathLst>
                <a:path extrusionOk="0" h="81820" w="490924">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7" name="Google Shape;257;p52"/>
            <p:cNvSpPr/>
            <p:nvPr/>
          </p:nvSpPr>
          <p:spPr>
            <a:xfrm>
              <a:off x="2481568" y="595956"/>
              <a:ext cx="7200228" cy="4336501"/>
            </a:xfrm>
            <a:custGeom>
              <a:rect b="b" l="l" r="r" t="t"/>
              <a:pathLst>
                <a:path extrusionOk="0" h="4336501" w="7200227">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8" name="Google Shape;258;p52"/>
            <p:cNvSpPr/>
            <p:nvPr/>
          </p:nvSpPr>
          <p:spPr>
            <a:xfrm>
              <a:off x="4968919" y="6159768"/>
              <a:ext cx="2168250" cy="122731"/>
            </a:xfrm>
            <a:custGeom>
              <a:rect b="b" l="l" r="r" t="t"/>
              <a:pathLst>
                <a:path extrusionOk="0" h="122731" w="216825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9" name="Google Shape;259;p52"/>
            <p:cNvSpPr/>
            <p:nvPr/>
          </p:nvSpPr>
          <p:spPr>
            <a:xfrm>
              <a:off x="2481568" y="4903820"/>
              <a:ext cx="7200228" cy="572745"/>
            </a:xfrm>
            <a:custGeom>
              <a:rect b="b" l="l" r="r" t="t"/>
              <a:pathLst>
                <a:path extrusionOk="0" h="572745" w="7200227">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0" name="Google Shape;260;p52"/>
            <p:cNvSpPr/>
            <p:nvPr/>
          </p:nvSpPr>
          <p:spPr>
            <a:xfrm>
              <a:off x="2747714" y="910966"/>
              <a:ext cx="6676116" cy="3763756"/>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1" name="Google Shape;261;p52"/>
            <p:cNvSpPr/>
            <p:nvPr/>
          </p:nvSpPr>
          <p:spPr>
            <a:xfrm>
              <a:off x="5654591" y="939518"/>
              <a:ext cx="3769239" cy="3736342"/>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262" name="Google Shape;262;p52"/>
          <p:cNvSpPr/>
          <p:nvPr>
            <p:ph idx="2" type="pic"/>
          </p:nvPr>
        </p:nvSpPr>
        <p:spPr>
          <a:xfrm>
            <a:off x="5253610" y="1288492"/>
            <a:ext cx="3191882" cy="1941713"/>
          </a:xfrm>
          <a:prstGeom prst="rect">
            <a:avLst/>
          </a:prstGeom>
          <a:solidFill>
            <a:srgbClr val="F2F2F2"/>
          </a:solidFill>
          <a:ln>
            <a:noFill/>
          </a:ln>
        </p:spPr>
      </p:sp>
      <p:sp>
        <p:nvSpPr>
          <p:cNvPr id="263" name="Google Shape;263;p52"/>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264" name="Shape 26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pic>
        <p:nvPicPr>
          <p:cNvPr id="34" name="Google Shape;34;p6"/>
          <p:cNvPicPr preferRelativeResize="0"/>
          <p:nvPr/>
        </p:nvPicPr>
        <p:blipFill>
          <a:blip r:embed="rId2">
            <a:alphaModFix/>
          </a:blip>
          <a:stretch>
            <a:fillRect/>
          </a:stretch>
        </p:blipFill>
        <p:spPr>
          <a:xfrm flipH="1" rot="10800000">
            <a:off x="0" y="0"/>
            <a:ext cx="9144000" cy="5143505"/>
          </a:xfrm>
          <a:prstGeom prst="rect">
            <a:avLst/>
          </a:prstGeom>
          <a:noFill/>
          <a:ln>
            <a:noFill/>
          </a:ln>
        </p:spPr>
      </p:pic>
      <p:sp>
        <p:nvSpPr>
          <p:cNvPr id="35" name="Google Shape;35;p6"/>
          <p:cNvSpPr/>
          <p:nvPr/>
        </p:nvSpPr>
        <p:spPr>
          <a:xfrm>
            <a:off x="720100" y="1313050"/>
            <a:ext cx="7723800" cy="3290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Images &amp; Contents Layout">
  <p:cSld name="40_Images &amp; Contents Layout">
    <p:spTree>
      <p:nvGrpSpPr>
        <p:cNvPr id="265" name="Shape 265"/>
        <p:cNvGrpSpPr/>
        <p:nvPr/>
      </p:nvGrpSpPr>
      <p:grpSpPr>
        <a:xfrm>
          <a:off x="0" y="0"/>
          <a:ext cx="0" cy="0"/>
          <a:chOff x="0" y="0"/>
          <a:chExt cx="0" cy="0"/>
        </a:xfrm>
      </p:grpSpPr>
      <p:sp>
        <p:nvSpPr>
          <p:cNvPr id="266" name="Google Shape;266;p54"/>
          <p:cNvSpPr/>
          <p:nvPr/>
        </p:nvSpPr>
        <p:spPr>
          <a:xfrm>
            <a:off x="485774" y="464344"/>
            <a:ext cx="8179594" cy="421481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67" name="Google Shape;267;p54"/>
          <p:cNvSpPr/>
          <p:nvPr>
            <p:ph idx="2" type="pic"/>
          </p:nvPr>
        </p:nvSpPr>
        <p:spPr>
          <a:xfrm>
            <a:off x="1600200" y="0"/>
            <a:ext cx="2970000" cy="5143500"/>
          </a:xfrm>
          <a:prstGeom prst="rect">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268" name="Shape 268"/>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269" name="Shape 269"/>
        <p:cNvGrpSpPr/>
        <p:nvPr/>
      </p:nvGrpSpPr>
      <p:grpSpPr>
        <a:xfrm>
          <a:off x="0" y="0"/>
          <a:ext cx="0" cy="0"/>
          <a:chOff x="0" y="0"/>
          <a:chExt cx="0" cy="0"/>
        </a:xfrm>
      </p:grpSpPr>
      <p:sp>
        <p:nvSpPr>
          <p:cNvPr id="270" name="Google Shape;270;p56"/>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271" name="Shape 271"/>
        <p:cNvGrpSpPr/>
        <p:nvPr/>
      </p:nvGrpSpPr>
      <p:grpSpPr>
        <a:xfrm>
          <a:off x="0" y="0"/>
          <a:ext cx="0" cy="0"/>
          <a:chOff x="0" y="0"/>
          <a:chExt cx="0" cy="0"/>
        </a:xfrm>
      </p:grpSpPr>
      <p:sp>
        <p:nvSpPr>
          <p:cNvPr id="272" name="Google Shape;272;p57"/>
          <p:cNvSpPr txBox="1"/>
          <p:nvPr>
            <p:ph idx="1" type="body"/>
          </p:nvPr>
        </p:nvSpPr>
        <p:spPr>
          <a:xfrm>
            <a:off x="242647" y="24936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273" name="Shape 273"/>
        <p:cNvGrpSpPr/>
        <p:nvPr/>
      </p:nvGrpSpPr>
      <p:grpSpPr>
        <a:xfrm>
          <a:off x="0" y="0"/>
          <a:ext cx="0" cy="0"/>
          <a:chOff x="0" y="0"/>
          <a:chExt cx="0" cy="0"/>
        </a:xfrm>
      </p:grpSpPr>
      <p:sp>
        <p:nvSpPr>
          <p:cNvPr id="274" name="Google Shape;274;p58"/>
          <p:cNvSpPr txBox="1"/>
          <p:nvPr>
            <p:ph idx="1" type="body"/>
          </p:nvPr>
        </p:nvSpPr>
        <p:spPr>
          <a:xfrm>
            <a:off x="242647" y="92609"/>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5" name="Google Shape;275;p58"/>
          <p:cNvSpPr/>
          <p:nvPr/>
        </p:nvSpPr>
        <p:spPr>
          <a:xfrm>
            <a:off x="265508" y="848693"/>
            <a:ext cx="2670575" cy="4051921"/>
          </a:xfrm>
          <a:prstGeom prst="roundRect">
            <a:avLst>
              <a:gd fmla="val 3968"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276" name="Google Shape;276;p58"/>
          <p:cNvSpPr/>
          <p:nvPr/>
        </p:nvSpPr>
        <p:spPr>
          <a:xfrm>
            <a:off x="398950" y="1010625"/>
            <a:ext cx="115401" cy="3761400"/>
          </a:xfrm>
          <a:prstGeom prst="roundRect">
            <a:avLst>
              <a:gd fmla="val 50000" name="adj"/>
            </a:avLst>
          </a:prstGeom>
          <a:solidFill>
            <a:schemeClr val="lt1">
              <a:alpha val="40784"/>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277" name="Google Shape;277;p58"/>
          <p:cNvSpPr/>
          <p:nvPr/>
        </p:nvSpPr>
        <p:spPr>
          <a:xfrm rot="5400000">
            <a:off x="2292883" y="957490"/>
            <a:ext cx="514387" cy="513861"/>
          </a:xfrm>
          <a:prstGeom prst="halfFrame">
            <a:avLst>
              <a:gd fmla="val 23728" name="adj1"/>
              <a:gd fmla="val 24642" name="adj2"/>
            </a:avLst>
          </a:prstGeom>
          <a:solidFill>
            <a:schemeClr val="lt1">
              <a:alpha val="2274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rgbClr val="262626"/>
              </a:solidFill>
              <a:latin typeface="Arial"/>
              <a:ea typeface="Arial"/>
              <a:cs typeface="Arial"/>
              <a:sym typeface="Arial"/>
            </a:endParaRPr>
          </a:p>
        </p:txBody>
      </p:sp>
      <p:sp>
        <p:nvSpPr>
          <p:cNvPr id="278" name="Google Shape;278;p58"/>
          <p:cNvSpPr txBox="1"/>
          <p:nvPr/>
        </p:nvSpPr>
        <p:spPr>
          <a:xfrm>
            <a:off x="533778" y="1227911"/>
            <a:ext cx="1674186" cy="392415"/>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100">
                <a:solidFill>
                  <a:schemeClr val="lt1"/>
                </a:solidFill>
                <a:latin typeface="Arial"/>
                <a:ea typeface="Arial"/>
                <a:cs typeface="Arial"/>
                <a:sym typeface="Arial"/>
              </a:rPr>
              <a:t>You can Resize without losing quality</a:t>
            </a:r>
            <a:endParaRPr b="1" sz="1100">
              <a:solidFill>
                <a:schemeClr val="lt1"/>
              </a:solidFill>
              <a:latin typeface="Arial"/>
              <a:ea typeface="Arial"/>
              <a:cs typeface="Arial"/>
              <a:sym typeface="Arial"/>
            </a:endParaRPr>
          </a:p>
        </p:txBody>
      </p:sp>
      <p:sp>
        <p:nvSpPr>
          <p:cNvPr id="279" name="Google Shape;279;p58"/>
          <p:cNvSpPr txBox="1"/>
          <p:nvPr/>
        </p:nvSpPr>
        <p:spPr>
          <a:xfrm>
            <a:off x="533778" y="1595597"/>
            <a:ext cx="1674186" cy="553998"/>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100">
                <a:solidFill>
                  <a:schemeClr val="lt1"/>
                </a:solidFill>
                <a:latin typeface="Arial"/>
                <a:ea typeface="Arial"/>
                <a:cs typeface="Arial"/>
                <a:sym typeface="Arial"/>
              </a:rPr>
              <a:t>You can Change Fill Color &amp;</a:t>
            </a:r>
            <a:endParaRPr sz="1100"/>
          </a:p>
          <a:p>
            <a:pPr indent="0" lvl="0" marL="0" marR="0" rtl="0" algn="l">
              <a:spcBef>
                <a:spcPts val="0"/>
              </a:spcBef>
              <a:spcAft>
                <a:spcPts val="0"/>
              </a:spcAft>
              <a:buNone/>
            </a:pPr>
            <a:r>
              <a:rPr b="1" lang="en" sz="1100">
                <a:solidFill>
                  <a:schemeClr val="lt1"/>
                </a:solidFill>
                <a:latin typeface="Arial"/>
                <a:ea typeface="Arial"/>
                <a:cs typeface="Arial"/>
                <a:sym typeface="Arial"/>
              </a:rPr>
              <a:t>Line Color</a:t>
            </a:r>
            <a:endParaRPr b="1" sz="1100">
              <a:solidFill>
                <a:schemeClr val="lt1"/>
              </a:solidFill>
              <a:latin typeface="Arial"/>
              <a:ea typeface="Arial"/>
              <a:cs typeface="Arial"/>
              <a:sym typeface="Arial"/>
            </a:endParaRPr>
          </a:p>
        </p:txBody>
      </p:sp>
      <p:sp>
        <p:nvSpPr>
          <p:cNvPr id="280" name="Google Shape;280;p58"/>
          <p:cNvSpPr txBox="1"/>
          <p:nvPr/>
        </p:nvSpPr>
        <p:spPr>
          <a:xfrm>
            <a:off x="540922" y="4356329"/>
            <a:ext cx="1674000" cy="230833"/>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100">
                <a:solidFill>
                  <a:schemeClr val="lt1"/>
                </a:solidFill>
                <a:latin typeface="Arial"/>
                <a:ea typeface="Arial"/>
                <a:cs typeface="Arial"/>
                <a:sym typeface="Arial"/>
              </a:rPr>
              <a:t>www.allppt.com</a:t>
            </a:r>
            <a:endParaRPr sz="1100">
              <a:solidFill>
                <a:schemeClr val="lt1"/>
              </a:solidFill>
              <a:latin typeface="Arial"/>
              <a:ea typeface="Arial"/>
              <a:cs typeface="Arial"/>
              <a:sym typeface="Arial"/>
            </a:endParaRPr>
          </a:p>
        </p:txBody>
      </p:sp>
      <p:sp>
        <p:nvSpPr>
          <p:cNvPr id="281" name="Google Shape;281;p58"/>
          <p:cNvSpPr txBox="1"/>
          <p:nvPr/>
        </p:nvSpPr>
        <p:spPr>
          <a:xfrm>
            <a:off x="540922" y="3337743"/>
            <a:ext cx="2037972" cy="1038746"/>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2100">
                <a:solidFill>
                  <a:schemeClr val="lt1"/>
                </a:solidFill>
                <a:latin typeface="Arial"/>
                <a:ea typeface="Arial"/>
                <a:cs typeface="Arial"/>
                <a:sym typeface="Arial"/>
              </a:rPr>
              <a:t>FREE </a:t>
            </a:r>
            <a:endParaRPr sz="1100"/>
          </a:p>
          <a:p>
            <a:pPr indent="0" lvl="0" marL="0" marR="0" rtl="0" algn="l">
              <a:spcBef>
                <a:spcPts val="0"/>
              </a:spcBef>
              <a:spcAft>
                <a:spcPts val="0"/>
              </a:spcAft>
              <a:buNone/>
            </a:pPr>
            <a:r>
              <a:rPr b="1" lang="en" sz="2100">
                <a:solidFill>
                  <a:schemeClr val="lt1"/>
                </a:solidFill>
                <a:latin typeface="Arial"/>
                <a:ea typeface="Arial"/>
                <a:cs typeface="Arial"/>
                <a:sym typeface="Arial"/>
              </a:rPr>
              <a:t>PPT TEMPLATES</a:t>
            </a:r>
            <a:endParaRPr sz="110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282" name="Shape 282"/>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283" name="Shape 283"/>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284" name="Shape 28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a:off x="0" y="0"/>
            <a:ext cx="9144000" cy="5143529"/>
          </a:xfrm>
          <a:prstGeom prst="rect">
            <a:avLst/>
          </a:prstGeom>
          <a:noFill/>
          <a:ln>
            <a:noFill/>
          </a:ln>
        </p:spPr>
      </p:pic>
      <p:sp>
        <p:nvSpPr>
          <p:cNvPr id="39" name="Google Shape;39;p7"/>
          <p:cNvSpPr/>
          <p:nvPr/>
        </p:nvSpPr>
        <p:spPr>
          <a:xfrm>
            <a:off x="720000" y="1835300"/>
            <a:ext cx="4906800" cy="2346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720010" y="529475"/>
            <a:ext cx="7704000" cy="519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41" name="Google Shape;41;p7"/>
          <p:cNvSpPr txBox="1"/>
          <p:nvPr>
            <p:ph idx="1" type="subTitle"/>
          </p:nvPr>
        </p:nvSpPr>
        <p:spPr>
          <a:xfrm>
            <a:off x="856200" y="1957487"/>
            <a:ext cx="4770600" cy="2096100"/>
          </a:xfrm>
          <a:prstGeom prst="rect">
            <a:avLst/>
          </a:prstGeom>
        </p:spPr>
        <p:txBody>
          <a:bodyPr anchorCtr="0" anchor="t" bIns="91425" lIns="91425" spcFirstLastPara="1" rIns="91425" wrap="square" tIns="91425">
            <a:noAutofit/>
          </a:bodyPr>
          <a:lstStyle>
            <a:lvl1pPr lvl="0" marR="245595" rtl="0">
              <a:lnSpc>
                <a:spcPct val="100000"/>
              </a:lnSpc>
              <a:spcBef>
                <a:spcPts val="0"/>
              </a:spcBef>
              <a:spcAft>
                <a:spcPts val="0"/>
              </a:spcAft>
              <a:buClr>
                <a:schemeClr val="lt1"/>
              </a:buClr>
              <a:buSzPts val="1400"/>
              <a:buChar char="●"/>
              <a:defRPr/>
            </a:lvl1pPr>
            <a:lvl2pPr lvl="1" rtl="0" algn="r">
              <a:lnSpc>
                <a:spcPct val="100000"/>
              </a:lnSpc>
              <a:spcBef>
                <a:spcPts val="1600"/>
              </a:spcBef>
              <a:spcAft>
                <a:spcPts val="0"/>
              </a:spcAft>
              <a:buSzPts val="1400"/>
              <a:buChar char="○"/>
              <a:defRPr sz="2100"/>
            </a:lvl2pPr>
            <a:lvl3pPr lvl="2" rtl="0" algn="r">
              <a:lnSpc>
                <a:spcPct val="100000"/>
              </a:lnSpc>
              <a:spcBef>
                <a:spcPts val="0"/>
              </a:spcBef>
              <a:spcAft>
                <a:spcPts val="0"/>
              </a:spcAft>
              <a:buSzPts val="1400"/>
              <a:buChar char="■"/>
              <a:defRPr sz="2100"/>
            </a:lvl3pPr>
            <a:lvl4pPr lvl="3" rtl="0" algn="r">
              <a:lnSpc>
                <a:spcPct val="100000"/>
              </a:lnSpc>
              <a:spcBef>
                <a:spcPts val="0"/>
              </a:spcBef>
              <a:spcAft>
                <a:spcPts val="0"/>
              </a:spcAft>
              <a:buSzPts val="1400"/>
              <a:buChar char="●"/>
              <a:defRPr sz="2100"/>
            </a:lvl4pPr>
            <a:lvl5pPr lvl="4" rtl="0" algn="r">
              <a:lnSpc>
                <a:spcPct val="100000"/>
              </a:lnSpc>
              <a:spcBef>
                <a:spcPts val="0"/>
              </a:spcBef>
              <a:spcAft>
                <a:spcPts val="0"/>
              </a:spcAft>
              <a:buSzPts val="1400"/>
              <a:buChar char="○"/>
              <a:defRPr sz="2100"/>
            </a:lvl5pPr>
            <a:lvl6pPr lvl="5" rtl="0" algn="r">
              <a:lnSpc>
                <a:spcPct val="100000"/>
              </a:lnSpc>
              <a:spcBef>
                <a:spcPts val="0"/>
              </a:spcBef>
              <a:spcAft>
                <a:spcPts val="0"/>
              </a:spcAft>
              <a:buSzPts val="1400"/>
              <a:buChar char="■"/>
              <a:defRPr sz="2100"/>
            </a:lvl6pPr>
            <a:lvl7pPr lvl="6" rtl="0" algn="r">
              <a:lnSpc>
                <a:spcPct val="100000"/>
              </a:lnSpc>
              <a:spcBef>
                <a:spcPts val="0"/>
              </a:spcBef>
              <a:spcAft>
                <a:spcPts val="0"/>
              </a:spcAft>
              <a:buSzPts val="1400"/>
              <a:buChar char="●"/>
              <a:defRPr sz="2100"/>
            </a:lvl7pPr>
            <a:lvl8pPr lvl="7" rtl="0" algn="r">
              <a:lnSpc>
                <a:spcPct val="100000"/>
              </a:lnSpc>
              <a:spcBef>
                <a:spcPts val="0"/>
              </a:spcBef>
              <a:spcAft>
                <a:spcPts val="0"/>
              </a:spcAft>
              <a:buSzPts val="1400"/>
              <a:buChar char="○"/>
              <a:defRPr sz="2100"/>
            </a:lvl8pPr>
            <a:lvl9pPr lvl="8" rtl="0" algn="r">
              <a:lnSpc>
                <a:spcPct val="100000"/>
              </a:lnSpc>
              <a:spcBef>
                <a:spcPts val="0"/>
              </a:spcBef>
              <a:spcAft>
                <a:spcPts val="0"/>
              </a:spcAft>
              <a:buSzPts val="1400"/>
              <a:buChar char="■"/>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pic>
        <p:nvPicPr>
          <p:cNvPr id="43" name="Google Shape;43;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44" name="Google Shape;44;p8"/>
          <p:cNvSpPr/>
          <p:nvPr/>
        </p:nvSpPr>
        <p:spPr>
          <a:xfrm>
            <a:off x="1080650" y="2023725"/>
            <a:ext cx="6982800" cy="1581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214600" y="1666800"/>
            <a:ext cx="6714900" cy="1891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pic>
        <p:nvPicPr>
          <p:cNvPr id="47" name="Google Shape;4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9"/>
          <p:cNvSpPr/>
          <p:nvPr/>
        </p:nvSpPr>
        <p:spPr>
          <a:xfrm>
            <a:off x="720100" y="1363950"/>
            <a:ext cx="3990300" cy="24156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789300" y="1465850"/>
            <a:ext cx="3852000" cy="1083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0" name="Google Shape;50;p9"/>
          <p:cNvSpPr txBox="1"/>
          <p:nvPr>
            <p:ph idx="1" type="subTitle"/>
          </p:nvPr>
        </p:nvSpPr>
        <p:spPr>
          <a:xfrm>
            <a:off x="789200" y="2813625"/>
            <a:ext cx="3852000" cy="74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5B595B"/>
              </a:buClr>
              <a:buSzPts val="1400"/>
              <a:buFont typeface="Lato"/>
              <a:buChar char="●"/>
              <a:defRPr/>
            </a:lvl1pPr>
            <a:lvl2pPr lvl="1" rtl="0" algn="ctr">
              <a:lnSpc>
                <a:spcPct val="100000"/>
              </a:lnSpc>
              <a:spcBef>
                <a:spcPts val="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p:nvPr/>
        </p:nvSpPr>
        <p:spPr>
          <a:xfrm>
            <a:off x="720100" y="540000"/>
            <a:ext cx="2937900" cy="16443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750700" y="624250"/>
            <a:ext cx="2876700" cy="931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5.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55.xml"/><Relationship Id="rId22" Type="http://schemas.openxmlformats.org/officeDocument/2006/relationships/slideLayout" Target="../slideLayouts/slideLayout57.xml"/><Relationship Id="rId21" Type="http://schemas.openxmlformats.org/officeDocument/2006/relationships/slideLayout" Target="../slideLayouts/slideLayout56.xml"/><Relationship Id="rId2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19" Type="http://schemas.openxmlformats.org/officeDocument/2006/relationships/slideLayout" Target="../slideLayouts/slideLayout54.xml"/><Relationship Id="rId18"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dk2"/>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indent="-317500" lvl="1" marL="9144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indent="-317500" lvl="2" marL="13716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indent="-317500" lvl="3" marL="18288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indent="-317500" lvl="4" marL="22860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indent="-317500" lvl="5" marL="27432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indent="-317500" lvl="6" marL="32004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indent="-317500" lvl="7" marL="36576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indent="-317500" lvl="8" marL="41148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0" r:id="rId1"/>
    <p:sldLayoutId id="214748368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pSp>
        <p:nvGrpSpPr>
          <p:cNvPr id="289" name="Google Shape;289;p62"/>
          <p:cNvGrpSpPr/>
          <p:nvPr/>
        </p:nvGrpSpPr>
        <p:grpSpPr>
          <a:xfrm>
            <a:off x="5110949" y="1171648"/>
            <a:ext cx="3582912" cy="1953013"/>
            <a:chOff x="6675609" y="1454169"/>
            <a:chExt cx="4777216" cy="2604017"/>
          </a:xfrm>
        </p:grpSpPr>
        <p:sp>
          <p:nvSpPr>
            <p:cNvPr id="290" name="Google Shape;290;p62"/>
            <p:cNvSpPr txBox="1"/>
            <p:nvPr/>
          </p:nvSpPr>
          <p:spPr>
            <a:xfrm>
              <a:off x="6675609" y="1454169"/>
              <a:ext cx="4777200" cy="1159500"/>
            </a:xfrm>
            <a:prstGeom prst="rect">
              <a:avLst/>
            </a:prstGeom>
            <a:noFill/>
            <a:ln>
              <a:noFill/>
            </a:ln>
          </p:spPr>
          <p:txBody>
            <a:bodyPr anchorCtr="0" anchor="ctr" bIns="34275" lIns="68575" spcFirstLastPara="1" rIns="68575" wrap="square" tIns="34275">
              <a:spAutoFit/>
            </a:bodyPr>
            <a:lstStyle/>
            <a:p>
              <a:pPr indent="457200" lvl="0" marL="0" marR="0" rtl="0" algn="l">
                <a:spcBef>
                  <a:spcPts val="0"/>
                </a:spcBef>
                <a:spcAft>
                  <a:spcPts val="0"/>
                </a:spcAft>
                <a:buNone/>
              </a:pPr>
              <a:r>
                <a:rPr b="1" lang="en" sz="5200">
                  <a:solidFill>
                    <a:schemeClr val="lt1"/>
                  </a:solidFill>
                </a:rPr>
                <a:t>I-Blocks</a:t>
              </a:r>
              <a:endParaRPr b="1" sz="5200">
                <a:solidFill>
                  <a:schemeClr val="lt1"/>
                </a:solidFill>
                <a:latin typeface="Arial"/>
                <a:ea typeface="Arial"/>
                <a:cs typeface="Arial"/>
                <a:sym typeface="Arial"/>
              </a:endParaRPr>
            </a:p>
          </p:txBody>
        </p:sp>
        <p:sp>
          <p:nvSpPr>
            <p:cNvPr id="291" name="Google Shape;291;p62"/>
            <p:cNvSpPr txBox="1"/>
            <p:nvPr/>
          </p:nvSpPr>
          <p:spPr>
            <a:xfrm>
              <a:off x="6675624" y="3657986"/>
              <a:ext cx="4777200" cy="400200"/>
            </a:xfrm>
            <a:prstGeom prst="rect">
              <a:avLst/>
            </a:prstGeom>
            <a:noFill/>
            <a:ln>
              <a:noFill/>
            </a:ln>
          </p:spPr>
          <p:txBody>
            <a:bodyPr anchorCtr="0" anchor="ctr" bIns="34275" lIns="68575" spcFirstLastPara="1" rIns="68575" wrap="square" tIns="34275">
              <a:spAutoFit/>
            </a:bodyPr>
            <a:lstStyle/>
            <a:p>
              <a:pPr indent="457200" lvl="0" marL="457200" marR="0" rtl="0" algn="l">
                <a:spcBef>
                  <a:spcPts val="0"/>
                </a:spcBef>
                <a:spcAft>
                  <a:spcPts val="0"/>
                </a:spcAft>
                <a:buNone/>
              </a:pPr>
              <a:r>
                <a:t/>
              </a:r>
              <a:endParaRPr sz="1500">
                <a:solidFill>
                  <a:schemeClr val="lt1"/>
                </a:solidFill>
                <a:latin typeface="Arial"/>
                <a:ea typeface="Arial"/>
                <a:cs typeface="Arial"/>
                <a:sym typeface="Arial"/>
              </a:endParaRPr>
            </a:p>
          </p:txBody>
        </p:sp>
      </p:grpSp>
      <p:sp>
        <p:nvSpPr>
          <p:cNvPr id="292" name="Google Shape;292;p62"/>
          <p:cNvSpPr txBox="1"/>
          <p:nvPr/>
        </p:nvSpPr>
        <p:spPr>
          <a:xfrm>
            <a:off x="6597625" y="3897250"/>
            <a:ext cx="16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Group : </a:t>
            </a:r>
            <a:r>
              <a:rPr lang="en">
                <a:solidFill>
                  <a:schemeClr val="lt1"/>
                </a:solidFill>
              </a:rPr>
              <a:t>TY-60</a:t>
            </a:r>
            <a:endParaRPr>
              <a:solidFill>
                <a:schemeClr val="lt1"/>
              </a:solidFill>
            </a:endParaRPr>
          </a:p>
        </p:txBody>
      </p:sp>
      <p:sp>
        <p:nvSpPr>
          <p:cNvPr id="293" name="Google Shape;293;p62"/>
          <p:cNvSpPr txBox="1"/>
          <p:nvPr/>
        </p:nvSpPr>
        <p:spPr>
          <a:xfrm>
            <a:off x="6421650" y="4297450"/>
            <a:ext cx="22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Guide : Dr. S. T. Patil</a:t>
            </a:r>
            <a:endParaRPr>
              <a:solidFill>
                <a:schemeClr val="lt1"/>
              </a:solidFill>
            </a:endParaRPr>
          </a:p>
        </p:txBody>
      </p:sp>
      <p:sp>
        <p:nvSpPr>
          <p:cNvPr id="294" name="Google Shape;294;p62"/>
          <p:cNvSpPr txBox="1"/>
          <p:nvPr/>
        </p:nvSpPr>
        <p:spPr>
          <a:xfrm>
            <a:off x="5707550" y="2041275"/>
            <a:ext cx="2336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Decentralized Certificate Verification System</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1"/>
          <p:cNvSpPr txBox="1"/>
          <p:nvPr>
            <p:ph idx="1" type="body"/>
          </p:nvPr>
        </p:nvSpPr>
        <p:spPr>
          <a:xfrm>
            <a:off x="242647" y="254632"/>
            <a:ext cx="8679900" cy="5433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a:t>IPFS</a:t>
            </a:r>
            <a:endParaRPr/>
          </a:p>
        </p:txBody>
      </p:sp>
      <p:grpSp>
        <p:nvGrpSpPr>
          <p:cNvPr id="395" name="Google Shape;395;p71"/>
          <p:cNvGrpSpPr/>
          <p:nvPr/>
        </p:nvGrpSpPr>
        <p:grpSpPr>
          <a:xfrm>
            <a:off x="5666984" y="1150245"/>
            <a:ext cx="2184501" cy="1976022"/>
            <a:chOff x="3802112" y="1455143"/>
            <a:chExt cx="2912668" cy="2634696"/>
          </a:xfrm>
        </p:grpSpPr>
        <p:sp>
          <p:nvSpPr>
            <p:cNvPr id="396" name="Google Shape;396;p71"/>
            <p:cNvSpPr/>
            <p:nvPr/>
          </p:nvSpPr>
          <p:spPr>
            <a:xfrm>
              <a:off x="4940413" y="2507810"/>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97" name="Google Shape;397;p71"/>
            <p:cNvSpPr/>
            <p:nvPr/>
          </p:nvSpPr>
          <p:spPr>
            <a:xfrm>
              <a:off x="3802112" y="2414126"/>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98" name="Google Shape;398;p71"/>
            <p:cNvSpPr/>
            <p:nvPr/>
          </p:nvSpPr>
          <p:spPr>
            <a:xfrm>
              <a:off x="4926796" y="1455143"/>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99" name="Google Shape;399;p71"/>
            <p:cNvSpPr/>
            <p:nvPr/>
          </p:nvSpPr>
          <p:spPr>
            <a:xfrm>
              <a:off x="6051480" y="2414126"/>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00" name="Google Shape;400;p71"/>
            <p:cNvSpPr/>
            <p:nvPr/>
          </p:nvSpPr>
          <p:spPr>
            <a:xfrm>
              <a:off x="4926796" y="3429000"/>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cxnSp>
          <p:nvCxnSpPr>
            <p:cNvPr id="401" name="Google Shape;401;p71"/>
            <p:cNvCxnSpPr/>
            <p:nvPr/>
          </p:nvCxnSpPr>
          <p:spPr>
            <a:xfrm flipH="1">
              <a:off x="4291295" y="1785783"/>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402" name="Google Shape;402;p71"/>
            <p:cNvCxnSpPr/>
            <p:nvPr/>
          </p:nvCxnSpPr>
          <p:spPr>
            <a:xfrm rot="10800000">
              <a:off x="4291295" y="3473799"/>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403" name="Google Shape;403;p71"/>
            <p:cNvCxnSpPr/>
            <p:nvPr/>
          </p:nvCxnSpPr>
          <p:spPr>
            <a:xfrm flipH="1">
              <a:off x="5852256" y="3473759"/>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404" name="Google Shape;404;p71"/>
            <p:cNvCxnSpPr/>
            <p:nvPr/>
          </p:nvCxnSpPr>
          <p:spPr>
            <a:xfrm rot="10800000">
              <a:off x="5852256" y="1785823"/>
              <a:ext cx="398400" cy="330600"/>
            </a:xfrm>
            <a:prstGeom prst="straightConnector1">
              <a:avLst/>
            </a:prstGeom>
            <a:noFill/>
            <a:ln cap="flat" cmpd="sng" w="12700">
              <a:solidFill>
                <a:schemeClr val="accent2"/>
              </a:solidFill>
              <a:prstDash val="solid"/>
              <a:miter lim="800000"/>
              <a:headEnd len="med" w="med" type="oval"/>
              <a:tailEnd len="med" w="med" type="oval"/>
            </a:ln>
          </p:spPr>
        </p:cxnSp>
      </p:grpSp>
      <p:sp>
        <p:nvSpPr>
          <p:cNvPr id="405" name="Google Shape;405;p71"/>
          <p:cNvSpPr/>
          <p:nvPr/>
        </p:nvSpPr>
        <p:spPr>
          <a:xfrm>
            <a:off x="8598704" y="4246813"/>
            <a:ext cx="402300" cy="402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406" name="Google Shape;406;p71"/>
          <p:cNvGrpSpPr/>
          <p:nvPr/>
        </p:nvGrpSpPr>
        <p:grpSpPr>
          <a:xfrm>
            <a:off x="5767478" y="3807539"/>
            <a:ext cx="1831730" cy="883416"/>
            <a:chOff x="4802168" y="5122467"/>
            <a:chExt cx="2442307" cy="1177888"/>
          </a:xfrm>
        </p:grpSpPr>
        <p:sp>
          <p:nvSpPr>
            <p:cNvPr id="407" name="Google Shape;407;p71"/>
            <p:cNvSpPr/>
            <p:nvPr/>
          </p:nvSpPr>
          <p:spPr>
            <a:xfrm>
              <a:off x="4802168" y="5485523"/>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408" name="Google Shape;408;p71"/>
            <p:cNvGrpSpPr/>
            <p:nvPr/>
          </p:nvGrpSpPr>
          <p:grpSpPr>
            <a:xfrm rot="-1800175">
              <a:off x="5350874" y="5409209"/>
              <a:ext cx="659741" cy="197501"/>
              <a:chOff x="2906464" y="3248298"/>
              <a:chExt cx="1886219" cy="564662"/>
            </a:xfrm>
          </p:grpSpPr>
          <p:sp>
            <p:nvSpPr>
              <p:cNvPr id="409" name="Google Shape;409;p71"/>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10" name="Google Shape;410;p71"/>
              <p:cNvSpPr/>
              <p:nvPr/>
            </p:nvSpPr>
            <p:spPr>
              <a:xfrm>
                <a:off x="3930483" y="3443169"/>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11" name="Google Shape;411;p71"/>
              <p:cNvSpPr/>
              <p:nvPr/>
            </p:nvSpPr>
            <p:spPr>
              <a:xfrm>
                <a:off x="2906464" y="3446663"/>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412" name="Google Shape;412;p71"/>
            <p:cNvSpPr/>
            <p:nvPr/>
          </p:nvSpPr>
          <p:spPr>
            <a:xfrm>
              <a:off x="5868337" y="5122467"/>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13" name="Google Shape;413;p71"/>
            <p:cNvSpPr/>
            <p:nvPr/>
          </p:nvSpPr>
          <p:spPr>
            <a:xfrm>
              <a:off x="6708075" y="5763955"/>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414" name="Google Shape;414;p71"/>
            <p:cNvGrpSpPr/>
            <p:nvPr/>
          </p:nvGrpSpPr>
          <p:grpSpPr>
            <a:xfrm rot="2031489">
              <a:off x="6385402" y="5402546"/>
              <a:ext cx="659843" cy="197532"/>
              <a:chOff x="2906464" y="3248298"/>
              <a:chExt cx="1886219" cy="564662"/>
            </a:xfrm>
          </p:grpSpPr>
          <p:sp>
            <p:nvSpPr>
              <p:cNvPr id="415" name="Google Shape;415;p71"/>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16" name="Google Shape;416;p71"/>
              <p:cNvSpPr/>
              <p:nvPr/>
            </p:nvSpPr>
            <p:spPr>
              <a:xfrm>
                <a:off x="3930483" y="3443169"/>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17" name="Google Shape;417;p71"/>
              <p:cNvSpPr/>
              <p:nvPr/>
            </p:nvSpPr>
            <p:spPr>
              <a:xfrm>
                <a:off x="2906464" y="3446663"/>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418" name="Google Shape;418;p71"/>
          <p:cNvSpPr/>
          <p:nvPr/>
        </p:nvSpPr>
        <p:spPr>
          <a:xfrm>
            <a:off x="3471291" y="3727721"/>
            <a:ext cx="1296654" cy="1018731"/>
          </a:xfrm>
          <a:custGeom>
            <a:rect b="b" l="l" r="r" t="t"/>
            <a:pathLst>
              <a:path extrusionOk="0" h="3453324" w="4395438">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9" name="Google Shape;419;p71"/>
          <p:cNvSpPr txBox="1"/>
          <p:nvPr/>
        </p:nvSpPr>
        <p:spPr>
          <a:xfrm>
            <a:off x="5084297" y="1020183"/>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IPFS</a:t>
            </a:r>
            <a:endParaRPr b="1">
              <a:solidFill>
                <a:srgbClr val="3F3F3F"/>
              </a:solidFill>
              <a:latin typeface="Arial"/>
              <a:ea typeface="Arial"/>
              <a:cs typeface="Arial"/>
              <a:sym typeface="Arial"/>
            </a:endParaRPr>
          </a:p>
        </p:txBody>
      </p:sp>
      <p:sp>
        <p:nvSpPr>
          <p:cNvPr id="420" name="Google Shape;420;p71"/>
          <p:cNvSpPr txBox="1"/>
          <p:nvPr/>
        </p:nvSpPr>
        <p:spPr>
          <a:xfrm>
            <a:off x="7451395" y="1304882"/>
            <a:ext cx="9831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900">
                <a:solidFill>
                  <a:srgbClr val="3F3F3F"/>
                </a:solidFill>
              </a:rPr>
              <a:t>Decentralise Storage</a:t>
            </a:r>
            <a:endParaRPr b="1" sz="900">
              <a:solidFill>
                <a:srgbClr val="3F3F3F"/>
              </a:solidFill>
              <a:latin typeface="Arial"/>
              <a:ea typeface="Arial"/>
              <a:cs typeface="Arial"/>
              <a:sym typeface="Arial"/>
            </a:endParaRPr>
          </a:p>
        </p:txBody>
      </p:sp>
      <p:sp>
        <p:nvSpPr>
          <p:cNvPr id="421" name="Google Shape;421;p71"/>
          <p:cNvSpPr txBox="1"/>
          <p:nvPr/>
        </p:nvSpPr>
        <p:spPr>
          <a:xfrm>
            <a:off x="6788830" y="3224663"/>
            <a:ext cx="983100" cy="484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900">
                <a:solidFill>
                  <a:srgbClr val="3F3F3F"/>
                </a:solidFill>
              </a:rPr>
              <a:t>Using Content addressing  to locate data </a:t>
            </a:r>
            <a:endParaRPr b="1" sz="900">
              <a:solidFill>
                <a:srgbClr val="3F3F3F"/>
              </a:solidFill>
              <a:latin typeface="Arial"/>
              <a:ea typeface="Arial"/>
              <a:cs typeface="Arial"/>
              <a:sym typeface="Arial"/>
            </a:endParaRPr>
          </a:p>
        </p:txBody>
      </p:sp>
      <p:sp>
        <p:nvSpPr>
          <p:cNvPr id="422" name="Google Shape;422;p71"/>
          <p:cNvSpPr txBox="1"/>
          <p:nvPr/>
        </p:nvSpPr>
        <p:spPr>
          <a:xfrm>
            <a:off x="7680352" y="4205580"/>
            <a:ext cx="983100" cy="484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900">
                <a:solidFill>
                  <a:srgbClr val="3F3F3F"/>
                </a:solidFill>
              </a:rPr>
              <a:t>Accessing content through CID</a:t>
            </a:r>
            <a:endParaRPr b="1" sz="900">
              <a:solidFill>
                <a:srgbClr val="3F3F3F"/>
              </a:solidFill>
              <a:latin typeface="Arial"/>
              <a:ea typeface="Arial"/>
              <a:cs typeface="Arial"/>
              <a:sym typeface="Arial"/>
            </a:endParaRPr>
          </a:p>
        </p:txBody>
      </p:sp>
      <p:sp>
        <p:nvSpPr>
          <p:cNvPr id="423" name="Google Shape;423;p71"/>
          <p:cNvSpPr txBox="1"/>
          <p:nvPr/>
        </p:nvSpPr>
        <p:spPr>
          <a:xfrm>
            <a:off x="4749986" y="4205580"/>
            <a:ext cx="9831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900">
                <a:solidFill>
                  <a:srgbClr val="3F3F3F"/>
                </a:solidFill>
              </a:rPr>
              <a:t>Chain Storing Metadata</a:t>
            </a:r>
            <a:endParaRPr b="1" sz="900">
              <a:solidFill>
                <a:srgbClr val="3F3F3F"/>
              </a:solidFill>
              <a:latin typeface="Arial"/>
              <a:ea typeface="Arial"/>
              <a:cs typeface="Arial"/>
              <a:sym typeface="Arial"/>
            </a:endParaRPr>
          </a:p>
        </p:txBody>
      </p:sp>
      <p:cxnSp>
        <p:nvCxnSpPr>
          <p:cNvPr id="424" name="Google Shape;424;p71"/>
          <p:cNvCxnSpPr/>
          <p:nvPr/>
        </p:nvCxnSpPr>
        <p:spPr>
          <a:xfrm rot="10800000">
            <a:off x="6757293" y="3126589"/>
            <a:ext cx="4200" cy="64110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71"/>
          <p:cNvSpPr txBox="1"/>
          <p:nvPr/>
        </p:nvSpPr>
        <p:spPr>
          <a:xfrm>
            <a:off x="-1208650" y="-161975"/>
            <a:ext cx="64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6" name="Google Shape;426;p71"/>
          <p:cNvSpPr txBox="1"/>
          <p:nvPr/>
        </p:nvSpPr>
        <p:spPr>
          <a:xfrm>
            <a:off x="-12" y="546600"/>
            <a:ext cx="5602500" cy="453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1200"/>
              </a:spcBef>
              <a:spcAft>
                <a:spcPts val="0"/>
              </a:spcAft>
              <a:buClr>
                <a:schemeClr val="dk1"/>
              </a:buClr>
              <a:buSzPts val="1500"/>
              <a:buFont typeface="Times New Roman"/>
              <a:buChar char="●"/>
            </a:pPr>
            <a:r>
              <a:rPr lang="en" sz="1900">
                <a:solidFill>
                  <a:schemeClr val="dk1"/>
                </a:solidFill>
                <a:highlight>
                  <a:schemeClr val="lt1"/>
                </a:highlight>
                <a:latin typeface="Times New Roman"/>
                <a:ea typeface="Times New Roman"/>
                <a:cs typeface="Times New Roman"/>
                <a:sym typeface="Times New Roman"/>
              </a:rPr>
              <a:t>Broken down into </a:t>
            </a:r>
            <a:r>
              <a:rPr b="1" lang="en" sz="1900">
                <a:solidFill>
                  <a:schemeClr val="dk1"/>
                </a:solidFill>
                <a:highlight>
                  <a:schemeClr val="lt1"/>
                </a:highlight>
                <a:latin typeface="Times New Roman"/>
                <a:ea typeface="Times New Roman"/>
                <a:cs typeface="Times New Roman"/>
                <a:sym typeface="Times New Roman"/>
              </a:rPr>
              <a:t>chunks</a:t>
            </a:r>
            <a:r>
              <a:rPr lang="en" sz="1900">
                <a:solidFill>
                  <a:schemeClr val="dk1"/>
                </a:solidFill>
                <a:highlight>
                  <a:schemeClr val="lt1"/>
                </a:highlight>
                <a:latin typeface="Times New Roman"/>
                <a:ea typeface="Times New Roman"/>
                <a:cs typeface="Times New Roman"/>
                <a:sym typeface="Times New Roman"/>
              </a:rPr>
              <a:t> and stored at different nodes</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highlight>
                  <a:schemeClr val="lt1"/>
                </a:highlight>
                <a:latin typeface="Times New Roman"/>
                <a:ea typeface="Times New Roman"/>
                <a:cs typeface="Times New Roman"/>
                <a:sym typeface="Times New Roman"/>
              </a:rPr>
              <a:t>Uses a </a:t>
            </a:r>
            <a:r>
              <a:rPr b="1" lang="en" sz="1900">
                <a:solidFill>
                  <a:schemeClr val="dk1"/>
                </a:solidFill>
                <a:highlight>
                  <a:schemeClr val="lt1"/>
                </a:highlight>
                <a:latin typeface="Times New Roman"/>
                <a:ea typeface="Times New Roman"/>
                <a:cs typeface="Times New Roman"/>
                <a:sym typeface="Times New Roman"/>
              </a:rPr>
              <a:t>Distributed Hash table</a:t>
            </a:r>
            <a:r>
              <a:rPr lang="en" sz="1900">
                <a:solidFill>
                  <a:schemeClr val="dk1"/>
                </a:solidFill>
                <a:highlight>
                  <a:schemeClr val="lt1"/>
                </a:highlight>
                <a:latin typeface="Times New Roman"/>
                <a:ea typeface="Times New Roman"/>
                <a:cs typeface="Times New Roman"/>
                <a:sym typeface="Times New Roman"/>
              </a:rPr>
              <a:t> to map the file</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900">
                <a:solidFill>
                  <a:schemeClr val="dk1"/>
                </a:solidFill>
                <a:highlight>
                  <a:schemeClr val="lt1"/>
                </a:highlight>
                <a:latin typeface="Times New Roman"/>
                <a:ea typeface="Times New Roman"/>
                <a:cs typeface="Times New Roman"/>
                <a:sym typeface="Times New Roman"/>
              </a:rPr>
              <a:t>BitTorrent</a:t>
            </a:r>
            <a:r>
              <a:rPr lang="en" sz="1900">
                <a:solidFill>
                  <a:schemeClr val="dk1"/>
                </a:solidFill>
                <a:highlight>
                  <a:schemeClr val="lt1"/>
                </a:highlight>
                <a:latin typeface="Times New Roman"/>
                <a:ea typeface="Times New Roman"/>
                <a:cs typeface="Times New Roman"/>
                <a:sym typeface="Times New Roman"/>
              </a:rPr>
              <a:t> for data exchange protocol</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highlight>
                  <a:schemeClr val="lt1"/>
                </a:highlight>
                <a:latin typeface="Times New Roman"/>
                <a:ea typeface="Times New Roman"/>
                <a:cs typeface="Times New Roman"/>
                <a:sym typeface="Times New Roman"/>
              </a:rPr>
              <a:t>Makes use of </a:t>
            </a:r>
            <a:r>
              <a:rPr b="1" lang="en" sz="1900">
                <a:solidFill>
                  <a:schemeClr val="dk1"/>
                </a:solidFill>
                <a:highlight>
                  <a:schemeClr val="lt1"/>
                </a:highlight>
                <a:latin typeface="Times New Roman"/>
                <a:ea typeface="Times New Roman"/>
                <a:cs typeface="Times New Roman"/>
                <a:sym typeface="Times New Roman"/>
              </a:rPr>
              <a:t>Merkle Tree</a:t>
            </a:r>
            <a:r>
              <a:rPr lang="en" sz="1900">
                <a:solidFill>
                  <a:schemeClr val="dk1"/>
                </a:solidFill>
                <a:highlight>
                  <a:schemeClr val="lt1"/>
                </a:highlight>
                <a:latin typeface="Times New Roman"/>
                <a:ea typeface="Times New Roman"/>
                <a:cs typeface="Times New Roman"/>
                <a:sym typeface="Times New Roman"/>
              </a:rPr>
              <a:t>(Hashing) to ensure Tamper-Proof</a:t>
            </a:r>
            <a:endParaRPr b="1" sz="19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300">
              <a:solidFill>
                <a:schemeClr val="dk1"/>
              </a:solidFill>
              <a:highlight>
                <a:srgbClr val="FFFFFF"/>
              </a:highlight>
              <a:latin typeface="Times New Roman"/>
              <a:ea typeface="Times New Roman"/>
              <a:cs typeface="Times New Roman"/>
              <a:sym typeface="Times New Roman"/>
            </a:endParaRPr>
          </a:p>
        </p:txBody>
      </p:sp>
      <p:pic>
        <p:nvPicPr>
          <p:cNvPr id="427" name="Google Shape;427;p71"/>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72"/>
          <p:cNvPicPr preferRelativeResize="0"/>
          <p:nvPr/>
        </p:nvPicPr>
        <p:blipFill rotWithShape="1">
          <a:blip r:embed="rId3">
            <a:alphaModFix/>
          </a:blip>
          <a:srcRect b="0" l="0" r="0" t="0"/>
          <a:stretch/>
        </p:blipFill>
        <p:spPr>
          <a:xfrm>
            <a:off x="7272196" y="319134"/>
            <a:ext cx="983305" cy="4658006"/>
          </a:xfrm>
          <a:prstGeom prst="rect">
            <a:avLst/>
          </a:prstGeom>
          <a:noFill/>
          <a:ln>
            <a:noFill/>
          </a:ln>
        </p:spPr>
      </p:pic>
      <p:sp>
        <p:nvSpPr>
          <p:cNvPr id="433" name="Google Shape;433;p72"/>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a:t>Research Findings</a:t>
            </a:r>
            <a:endParaRPr/>
          </a:p>
        </p:txBody>
      </p:sp>
      <p:sp>
        <p:nvSpPr>
          <p:cNvPr id="434" name="Google Shape;434;p72"/>
          <p:cNvSpPr txBox="1"/>
          <p:nvPr/>
        </p:nvSpPr>
        <p:spPr>
          <a:xfrm>
            <a:off x="242650" y="481825"/>
            <a:ext cx="5602500" cy="527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900">
              <a:solidFill>
                <a:schemeClr val="dk1"/>
              </a:solidFill>
              <a:highlight>
                <a:schemeClr val="lt1"/>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900">
                <a:solidFill>
                  <a:srgbClr val="292929"/>
                </a:solidFill>
                <a:highlight>
                  <a:srgbClr val="FFFFFF"/>
                </a:highlight>
                <a:latin typeface="Georgia"/>
                <a:ea typeface="Georgia"/>
                <a:cs typeface="Georgia"/>
                <a:sym typeface="Georgia"/>
              </a:rPr>
              <a:t>This means 2 things. </a:t>
            </a:r>
            <a:endParaRPr sz="1900">
              <a:solidFill>
                <a:srgbClr val="292929"/>
              </a:solidFill>
              <a:highlight>
                <a:srgbClr val="FFFFFF"/>
              </a:highlight>
              <a:latin typeface="Georgia"/>
              <a:ea typeface="Georgia"/>
              <a:cs typeface="Georgia"/>
              <a:sym typeface="Georgia"/>
            </a:endParaRPr>
          </a:p>
          <a:p>
            <a:pPr indent="-349250" lvl="0" marL="457200" rtl="0" algn="l">
              <a:lnSpc>
                <a:spcPct val="150000"/>
              </a:lnSpc>
              <a:spcBef>
                <a:spcPts val="1200"/>
              </a:spcBef>
              <a:spcAft>
                <a:spcPts val="0"/>
              </a:spcAft>
              <a:buClr>
                <a:schemeClr val="dk1"/>
              </a:buClr>
              <a:buSzPts val="1900"/>
              <a:buFont typeface="Times New Roman"/>
              <a:buAutoNum type="arabicPeriod"/>
            </a:pPr>
            <a:r>
              <a:rPr lang="en" sz="1900">
                <a:solidFill>
                  <a:srgbClr val="292929"/>
                </a:solidFill>
                <a:highlight>
                  <a:srgbClr val="FFFFFF"/>
                </a:highlight>
                <a:latin typeface="Georgia"/>
                <a:ea typeface="Georgia"/>
                <a:cs typeface="Georgia"/>
                <a:sym typeface="Georgia"/>
              </a:rPr>
              <a:t>An identifier can be used to access untampered data online.</a:t>
            </a:r>
            <a:endParaRPr sz="1900">
              <a:solidFill>
                <a:srgbClr val="292929"/>
              </a:solidFill>
              <a:highlight>
                <a:srgbClr val="FFFFFF"/>
              </a:highlight>
              <a:latin typeface="Georgia"/>
              <a:ea typeface="Georgia"/>
              <a:cs typeface="Georgia"/>
              <a:sym typeface="Georgia"/>
            </a:endParaRPr>
          </a:p>
          <a:p>
            <a:pPr indent="-349250" lvl="0" marL="457200" rtl="0" algn="l">
              <a:lnSpc>
                <a:spcPct val="150000"/>
              </a:lnSpc>
              <a:spcBef>
                <a:spcPts val="0"/>
              </a:spcBef>
              <a:spcAft>
                <a:spcPts val="0"/>
              </a:spcAft>
              <a:buClr>
                <a:schemeClr val="dk1"/>
              </a:buClr>
              <a:buSzPts val="1900"/>
              <a:buFont typeface="Times New Roman"/>
              <a:buAutoNum type="arabicPeriod"/>
            </a:pPr>
            <a:r>
              <a:rPr lang="en" sz="1900">
                <a:solidFill>
                  <a:srgbClr val="292929"/>
                </a:solidFill>
                <a:highlight>
                  <a:srgbClr val="FFFFFF"/>
                </a:highlight>
                <a:latin typeface="Georgia"/>
                <a:ea typeface="Georgia"/>
                <a:cs typeface="Georgia"/>
                <a:sym typeface="Georgia"/>
              </a:rPr>
              <a:t>You can verify and validate the data by comparing its hash to the one which is stored in blockchain.</a:t>
            </a:r>
            <a:endParaRPr sz="1900">
              <a:solidFill>
                <a:srgbClr val="292929"/>
              </a:solidFill>
              <a:highlight>
                <a:srgbClr val="FFFFFF"/>
              </a:highlight>
              <a:latin typeface="Georgia"/>
              <a:ea typeface="Georgia"/>
              <a:cs typeface="Georgia"/>
              <a:sym typeface="Georgia"/>
            </a:endParaRPr>
          </a:p>
          <a:p>
            <a:pPr indent="0" lvl="0" marL="457200" rtl="0" algn="l">
              <a:lnSpc>
                <a:spcPct val="150000"/>
              </a:lnSpc>
              <a:spcBef>
                <a:spcPts val="1200"/>
              </a:spcBef>
              <a:spcAft>
                <a:spcPts val="0"/>
              </a:spcAft>
              <a:buNone/>
            </a:pPr>
            <a:r>
              <a:t/>
            </a:r>
            <a:endParaRPr b="1" sz="19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300">
              <a:solidFill>
                <a:schemeClr val="dk1"/>
              </a:solidFill>
              <a:highlight>
                <a:srgbClr val="FFFFFF"/>
              </a:highlight>
              <a:latin typeface="Times New Roman"/>
              <a:ea typeface="Times New Roman"/>
              <a:cs typeface="Times New Roman"/>
              <a:sym typeface="Times New Roman"/>
            </a:endParaRPr>
          </a:p>
        </p:txBody>
      </p:sp>
      <p:pic>
        <p:nvPicPr>
          <p:cNvPr id="435" name="Google Shape;435;p72"/>
          <p:cNvPicPr preferRelativeResize="0"/>
          <p:nvPr/>
        </p:nvPicPr>
        <p:blipFill>
          <a:blip r:embed="rId4">
            <a:alphaModFix/>
          </a:blip>
          <a:stretch>
            <a:fillRect/>
          </a:stretch>
        </p:blipFill>
        <p:spPr>
          <a:xfrm>
            <a:off x="8261625" y="176575"/>
            <a:ext cx="739575" cy="69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3"/>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a:t>Blockchain+IPFS</a:t>
            </a:r>
            <a:endParaRPr/>
          </a:p>
        </p:txBody>
      </p:sp>
      <p:grpSp>
        <p:nvGrpSpPr>
          <p:cNvPr id="441" name="Google Shape;441;p73"/>
          <p:cNvGrpSpPr/>
          <p:nvPr/>
        </p:nvGrpSpPr>
        <p:grpSpPr>
          <a:xfrm>
            <a:off x="5322692" y="910937"/>
            <a:ext cx="2763539" cy="2193385"/>
            <a:chOff x="3802112" y="1455143"/>
            <a:chExt cx="2912668" cy="2634696"/>
          </a:xfrm>
        </p:grpSpPr>
        <p:sp>
          <p:nvSpPr>
            <p:cNvPr id="442" name="Google Shape;442;p73"/>
            <p:cNvSpPr/>
            <p:nvPr/>
          </p:nvSpPr>
          <p:spPr>
            <a:xfrm>
              <a:off x="4940413" y="2507810"/>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43" name="Google Shape;443;p73"/>
            <p:cNvSpPr/>
            <p:nvPr/>
          </p:nvSpPr>
          <p:spPr>
            <a:xfrm>
              <a:off x="3802112" y="2414126"/>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44" name="Google Shape;444;p73"/>
            <p:cNvSpPr/>
            <p:nvPr/>
          </p:nvSpPr>
          <p:spPr>
            <a:xfrm>
              <a:off x="4926796" y="1455143"/>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45" name="Google Shape;445;p73"/>
            <p:cNvSpPr/>
            <p:nvPr/>
          </p:nvSpPr>
          <p:spPr>
            <a:xfrm>
              <a:off x="6051480" y="2414126"/>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46" name="Google Shape;446;p73"/>
            <p:cNvSpPr/>
            <p:nvPr/>
          </p:nvSpPr>
          <p:spPr>
            <a:xfrm>
              <a:off x="4926796" y="3429000"/>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cxnSp>
          <p:nvCxnSpPr>
            <p:cNvPr id="447" name="Google Shape;447;p73"/>
            <p:cNvCxnSpPr/>
            <p:nvPr/>
          </p:nvCxnSpPr>
          <p:spPr>
            <a:xfrm flipH="1">
              <a:off x="4291295" y="1785783"/>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448" name="Google Shape;448;p73"/>
            <p:cNvCxnSpPr/>
            <p:nvPr/>
          </p:nvCxnSpPr>
          <p:spPr>
            <a:xfrm rot="10800000">
              <a:off x="4291295" y="3473799"/>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449" name="Google Shape;449;p73"/>
            <p:cNvCxnSpPr/>
            <p:nvPr/>
          </p:nvCxnSpPr>
          <p:spPr>
            <a:xfrm flipH="1">
              <a:off x="5852256" y="3473759"/>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450" name="Google Shape;450;p73"/>
            <p:cNvCxnSpPr/>
            <p:nvPr/>
          </p:nvCxnSpPr>
          <p:spPr>
            <a:xfrm rot="10800000">
              <a:off x="5852256" y="1785823"/>
              <a:ext cx="398400" cy="330600"/>
            </a:xfrm>
            <a:prstGeom prst="straightConnector1">
              <a:avLst/>
            </a:prstGeom>
            <a:noFill/>
            <a:ln cap="flat" cmpd="sng" w="12700">
              <a:solidFill>
                <a:schemeClr val="accent2"/>
              </a:solidFill>
              <a:prstDash val="solid"/>
              <a:miter lim="800000"/>
              <a:headEnd len="med" w="med" type="oval"/>
              <a:tailEnd len="med" w="med" type="oval"/>
            </a:ln>
          </p:spPr>
        </p:cxnSp>
      </p:grpSp>
      <p:grpSp>
        <p:nvGrpSpPr>
          <p:cNvPr id="451" name="Google Shape;451;p73"/>
          <p:cNvGrpSpPr/>
          <p:nvPr/>
        </p:nvGrpSpPr>
        <p:grpSpPr>
          <a:xfrm>
            <a:off x="5843874" y="3894892"/>
            <a:ext cx="1873738" cy="863039"/>
            <a:chOff x="4802168" y="5122467"/>
            <a:chExt cx="2442307" cy="1177888"/>
          </a:xfrm>
        </p:grpSpPr>
        <p:sp>
          <p:nvSpPr>
            <p:cNvPr id="452" name="Google Shape;452;p73"/>
            <p:cNvSpPr/>
            <p:nvPr/>
          </p:nvSpPr>
          <p:spPr>
            <a:xfrm>
              <a:off x="4802168" y="5485523"/>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453" name="Google Shape;453;p73"/>
            <p:cNvGrpSpPr/>
            <p:nvPr/>
          </p:nvGrpSpPr>
          <p:grpSpPr>
            <a:xfrm rot="-1800175">
              <a:off x="5350874" y="5409209"/>
              <a:ext cx="659741" cy="197501"/>
              <a:chOff x="2906464" y="3248298"/>
              <a:chExt cx="1886219" cy="564662"/>
            </a:xfrm>
          </p:grpSpPr>
          <p:sp>
            <p:nvSpPr>
              <p:cNvPr id="454" name="Google Shape;454;p73"/>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55" name="Google Shape;455;p73"/>
              <p:cNvSpPr/>
              <p:nvPr/>
            </p:nvSpPr>
            <p:spPr>
              <a:xfrm>
                <a:off x="3930483" y="3443169"/>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56" name="Google Shape;456;p73"/>
              <p:cNvSpPr/>
              <p:nvPr/>
            </p:nvSpPr>
            <p:spPr>
              <a:xfrm>
                <a:off x="2906464" y="3446663"/>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457" name="Google Shape;457;p73"/>
            <p:cNvSpPr/>
            <p:nvPr/>
          </p:nvSpPr>
          <p:spPr>
            <a:xfrm>
              <a:off x="5868337" y="5122467"/>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58" name="Google Shape;458;p73"/>
            <p:cNvSpPr/>
            <p:nvPr/>
          </p:nvSpPr>
          <p:spPr>
            <a:xfrm>
              <a:off x="6708075" y="5763955"/>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459" name="Google Shape;459;p73"/>
            <p:cNvGrpSpPr/>
            <p:nvPr/>
          </p:nvGrpSpPr>
          <p:grpSpPr>
            <a:xfrm rot="2031489">
              <a:off x="6385402" y="5402546"/>
              <a:ext cx="659843" cy="197532"/>
              <a:chOff x="2906464" y="3248298"/>
              <a:chExt cx="1886219" cy="564662"/>
            </a:xfrm>
          </p:grpSpPr>
          <p:sp>
            <p:nvSpPr>
              <p:cNvPr id="460" name="Google Shape;460;p73"/>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61" name="Google Shape;461;p73"/>
              <p:cNvSpPr/>
              <p:nvPr/>
            </p:nvSpPr>
            <p:spPr>
              <a:xfrm>
                <a:off x="3930483" y="3443169"/>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62" name="Google Shape;462;p73"/>
              <p:cNvSpPr/>
              <p:nvPr/>
            </p:nvSpPr>
            <p:spPr>
              <a:xfrm>
                <a:off x="2906464" y="3446663"/>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463" name="Google Shape;463;p73"/>
          <p:cNvSpPr/>
          <p:nvPr/>
        </p:nvSpPr>
        <p:spPr>
          <a:xfrm>
            <a:off x="496341" y="3431508"/>
            <a:ext cx="1296654" cy="1018731"/>
          </a:xfrm>
          <a:custGeom>
            <a:rect b="b" l="l" r="r" t="t"/>
            <a:pathLst>
              <a:path extrusionOk="0" h="3453324" w="4395438">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4" name="Google Shape;464;p73"/>
          <p:cNvSpPr/>
          <p:nvPr/>
        </p:nvSpPr>
        <p:spPr>
          <a:xfrm>
            <a:off x="2785465" y="2125287"/>
            <a:ext cx="781965" cy="801900"/>
          </a:xfrm>
          <a:custGeom>
            <a:rect b="b" l="l" r="r" t="t"/>
            <a:pathLst>
              <a:path extrusionOk="0" h="3240000" w="2387678">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65" name="Google Shape;465;p73"/>
          <p:cNvSpPr txBox="1"/>
          <p:nvPr/>
        </p:nvSpPr>
        <p:spPr>
          <a:xfrm>
            <a:off x="7612447" y="910933"/>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IPFS</a:t>
            </a:r>
            <a:endParaRPr b="1">
              <a:solidFill>
                <a:srgbClr val="3F3F3F"/>
              </a:solidFill>
              <a:latin typeface="Arial"/>
              <a:ea typeface="Arial"/>
              <a:cs typeface="Arial"/>
              <a:sym typeface="Arial"/>
            </a:endParaRPr>
          </a:p>
        </p:txBody>
      </p:sp>
      <p:sp>
        <p:nvSpPr>
          <p:cNvPr id="466" name="Google Shape;466;p73"/>
          <p:cNvSpPr txBox="1"/>
          <p:nvPr/>
        </p:nvSpPr>
        <p:spPr>
          <a:xfrm>
            <a:off x="7612450" y="3798525"/>
            <a:ext cx="14817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BLOCKCHAIN</a:t>
            </a:r>
            <a:endParaRPr b="1">
              <a:solidFill>
                <a:srgbClr val="3F3F3F"/>
              </a:solidFill>
              <a:latin typeface="Arial"/>
              <a:ea typeface="Arial"/>
              <a:cs typeface="Arial"/>
              <a:sym typeface="Arial"/>
            </a:endParaRPr>
          </a:p>
        </p:txBody>
      </p:sp>
      <p:sp>
        <p:nvSpPr>
          <p:cNvPr id="467" name="Google Shape;467;p73"/>
          <p:cNvSpPr txBox="1"/>
          <p:nvPr/>
        </p:nvSpPr>
        <p:spPr>
          <a:xfrm>
            <a:off x="2584322" y="1699158"/>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FILE</a:t>
            </a:r>
            <a:endParaRPr b="1">
              <a:solidFill>
                <a:srgbClr val="3F3F3F"/>
              </a:solidFill>
              <a:latin typeface="Arial"/>
              <a:ea typeface="Arial"/>
              <a:cs typeface="Arial"/>
              <a:sym typeface="Arial"/>
            </a:endParaRPr>
          </a:p>
        </p:txBody>
      </p:sp>
      <p:cxnSp>
        <p:nvCxnSpPr>
          <p:cNvPr id="468" name="Google Shape;468;p73"/>
          <p:cNvCxnSpPr/>
          <p:nvPr/>
        </p:nvCxnSpPr>
        <p:spPr>
          <a:xfrm flipH="1" rot="10800000">
            <a:off x="1636225" y="3068600"/>
            <a:ext cx="1177500" cy="632100"/>
          </a:xfrm>
          <a:prstGeom prst="straightConnector1">
            <a:avLst/>
          </a:prstGeom>
          <a:noFill/>
          <a:ln cap="flat" cmpd="sng" w="9525">
            <a:solidFill>
              <a:schemeClr val="dk2"/>
            </a:solidFill>
            <a:prstDash val="solid"/>
            <a:round/>
            <a:headEnd len="med" w="med" type="none"/>
            <a:tailEnd len="med" w="med" type="none"/>
          </a:ln>
        </p:spPr>
      </p:cxnSp>
      <p:sp>
        <p:nvSpPr>
          <p:cNvPr id="469" name="Google Shape;469;p73"/>
          <p:cNvSpPr txBox="1"/>
          <p:nvPr/>
        </p:nvSpPr>
        <p:spPr>
          <a:xfrm>
            <a:off x="653122" y="4626358"/>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OWNER</a:t>
            </a:r>
            <a:endParaRPr b="1">
              <a:solidFill>
                <a:srgbClr val="3F3F3F"/>
              </a:solidFill>
              <a:latin typeface="Arial"/>
              <a:ea typeface="Arial"/>
              <a:cs typeface="Arial"/>
              <a:sym typeface="Arial"/>
            </a:endParaRPr>
          </a:p>
        </p:txBody>
      </p:sp>
      <p:cxnSp>
        <p:nvCxnSpPr>
          <p:cNvPr id="470" name="Google Shape;470;p73"/>
          <p:cNvCxnSpPr/>
          <p:nvPr/>
        </p:nvCxnSpPr>
        <p:spPr>
          <a:xfrm flipH="1" rot="10800000">
            <a:off x="3674550" y="1826375"/>
            <a:ext cx="1449600" cy="77370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73"/>
          <p:cNvCxnSpPr/>
          <p:nvPr/>
        </p:nvCxnSpPr>
        <p:spPr>
          <a:xfrm flipH="1">
            <a:off x="1920075" y="2393025"/>
            <a:ext cx="3291000" cy="1667400"/>
          </a:xfrm>
          <a:prstGeom prst="straightConnector1">
            <a:avLst/>
          </a:prstGeom>
          <a:noFill/>
          <a:ln cap="flat" cmpd="sng" w="9525">
            <a:solidFill>
              <a:schemeClr val="dk2"/>
            </a:solidFill>
            <a:prstDash val="solid"/>
            <a:round/>
            <a:headEnd len="med" w="med" type="none"/>
            <a:tailEnd len="med" w="med" type="triangle"/>
          </a:ln>
        </p:spPr>
      </p:cxnSp>
      <p:sp>
        <p:nvSpPr>
          <p:cNvPr id="472" name="Google Shape;472;p73"/>
          <p:cNvSpPr txBox="1"/>
          <p:nvPr/>
        </p:nvSpPr>
        <p:spPr>
          <a:xfrm>
            <a:off x="3390547" y="3198707"/>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CID (QR)</a:t>
            </a:r>
            <a:endParaRPr b="1">
              <a:solidFill>
                <a:srgbClr val="3F3F3F"/>
              </a:solidFill>
              <a:latin typeface="Arial"/>
              <a:ea typeface="Arial"/>
              <a:cs typeface="Arial"/>
              <a:sym typeface="Arial"/>
            </a:endParaRPr>
          </a:p>
        </p:txBody>
      </p:sp>
      <p:cxnSp>
        <p:nvCxnSpPr>
          <p:cNvPr id="473" name="Google Shape;473;p73"/>
          <p:cNvCxnSpPr/>
          <p:nvPr/>
        </p:nvCxnSpPr>
        <p:spPr>
          <a:xfrm flipH="1" rot="10800000">
            <a:off x="1898300" y="4256450"/>
            <a:ext cx="3770400" cy="32700"/>
          </a:xfrm>
          <a:prstGeom prst="straightConnector1">
            <a:avLst/>
          </a:prstGeom>
          <a:noFill/>
          <a:ln cap="flat" cmpd="sng" w="9525">
            <a:solidFill>
              <a:schemeClr val="dk2"/>
            </a:solidFill>
            <a:prstDash val="solid"/>
            <a:round/>
            <a:headEnd len="med" w="med" type="none"/>
            <a:tailEnd len="med" w="med" type="triangle"/>
          </a:ln>
        </p:spPr>
      </p:cxnSp>
      <p:sp>
        <p:nvSpPr>
          <p:cNvPr id="474" name="Google Shape;474;p73"/>
          <p:cNvSpPr txBox="1"/>
          <p:nvPr/>
        </p:nvSpPr>
        <p:spPr>
          <a:xfrm>
            <a:off x="3170126" y="3857000"/>
            <a:ext cx="12966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HASH + CID</a:t>
            </a:r>
            <a:endParaRPr b="1">
              <a:solidFill>
                <a:srgbClr val="3F3F3F"/>
              </a:solidFill>
              <a:latin typeface="Arial"/>
              <a:ea typeface="Arial"/>
              <a:cs typeface="Arial"/>
              <a:sym typeface="Arial"/>
            </a:endParaRPr>
          </a:p>
        </p:txBody>
      </p:sp>
      <p:pic>
        <p:nvPicPr>
          <p:cNvPr id="475" name="Google Shape;475;p73"/>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4"/>
          <p:cNvSpPr txBox="1"/>
          <p:nvPr>
            <p:ph idx="1" type="body"/>
          </p:nvPr>
        </p:nvSpPr>
        <p:spPr>
          <a:xfrm>
            <a:off x="242647" y="254632"/>
            <a:ext cx="8679900" cy="5433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a:t>Blockchain+IPFS</a:t>
            </a:r>
            <a:endParaRPr/>
          </a:p>
        </p:txBody>
      </p:sp>
      <p:grpSp>
        <p:nvGrpSpPr>
          <p:cNvPr id="481" name="Google Shape;481;p74"/>
          <p:cNvGrpSpPr/>
          <p:nvPr/>
        </p:nvGrpSpPr>
        <p:grpSpPr>
          <a:xfrm>
            <a:off x="5322692" y="910937"/>
            <a:ext cx="2763539" cy="2193385"/>
            <a:chOff x="3802112" y="1455143"/>
            <a:chExt cx="2912668" cy="2634696"/>
          </a:xfrm>
        </p:grpSpPr>
        <p:sp>
          <p:nvSpPr>
            <p:cNvPr id="482" name="Google Shape;482;p74"/>
            <p:cNvSpPr/>
            <p:nvPr/>
          </p:nvSpPr>
          <p:spPr>
            <a:xfrm>
              <a:off x="4940413" y="2507810"/>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83" name="Google Shape;483;p74"/>
            <p:cNvSpPr/>
            <p:nvPr/>
          </p:nvSpPr>
          <p:spPr>
            <a:xfrm>
              <a:off x="3802112" y="2414126"/>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4" name="Google Shape;484;p74"/>
            <p:cNvSpPr/>
            <p:nvPr/>
          </p:nvSpPr>
          <p:spPr>
            <a:xfrm>
              <a:off x="4926796" y="1455143"/>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5" name="Google Shape;485;p74"/>
            <p:cNvSpPr/>
            <p:nvPr/>
          </p:nvSpPr>
          <p:spPr>
            <a:xfrm>
              <a:off x="6051480" y="2414126"/>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6" name="Google Shape;486;p74"/>
            <p:cNvSpPr/>
            <p:nvPr/>
          </p:nvSpPr>
          <p:spPr>
            <a:xfrm>
              <a:off x="4926796" y="3429000"/>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cxnSp>
          <p:nvCxnSpPr>
            <p:cNvPr id="487" name="Google Shape;487;p74"/>
            <p:cNvCxnSpPr/>
            <p:nvPr/>
          </p:nvCxnSpPr>
          <p:spPr>
            <a:xfrm flipH="1">
              <a:off x="4291295" y="1785783"/>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488" name="Google Shape;488;p74"/>
            <p:cNvCxnSpPr/>
            <p:nvPr/>
          </p:nvCxnSpPr>
          <p:spPr>
            <a:xfrm rot="10800000">
              <a:off x="4291295" y="3473799"/>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489" name="Google Shape;489;p74"/>
            <p:cNvCxnSpPr/>
            <p:nvPr/>
          </p:nvCxnSpPr>
          <p:spPr>
            <a:xfrm flipH="1">
              <a:off x="5852256" y="3473759"/>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490" name="Google Shape;490;p74"/>
            <p:cNvCxnSpPr/>
            <p:nvPr/>
          </p:nvCxnSpPr>
          <p:spPr>
            <a:xfrm rot="10800000">
              <a:off x="5852256" y="1785823"/>
              <a:ext cx="398400" cy="330600"/>
            </a:xfrm>
            <a:prstGeom prst="straightConnector1">
              <a:avLst/>
            </a:prstGeom>
            <a:noFill/>
            <a:ln cap="flat" cmpd="sng" w="12700">
              <a:solidFill>
                <a:schemeClr val="accent2"/>
              </a:solidFill>
              <a:prstDash val="solid"/>
              <a:miter lim="800000"/>
              <a:headEnd len="med" w="med" type="oval"/>
              <a:tailEnd len="med" w="med" type="oval"/>
            </a:ln>
          </p:spPr>
        </p:cxnSp>
      </p:grpSp>
      <p:sp>
        <p:nvSpPr>
          <p:cNvPr id="491" name="Google Shape;491;p74"/>
          <p:cNvSpPr/>
          <p:nvPr/>
        </p:nvSpPr>
        <p:spPr>
          <a:xfrm>
            <a:off x="496341" y="3431508"/>
            <a:ext cx="1296654" cy="1018731"/>
          </a:xfrm>
          <a:custGeom>
            <a:rect b="b" l="l" r="r" t="t"/>
            <a:pathLst>
              <a:path extrusionOk="0" h="3453324" w="4395438">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2" name="Google Shape;492;p74"/>
          <p:cNvSpPr txBox="1"/>
          <p:nvPr/>
        </p:nvSpPr>
        <p:spPr>
          <a:xfrm>
            <a:off x="7612447" y="910933"/>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IPFS</a:t>
            </a:r>
            <a:endParaRPr b="1">
              <a:solidFill>
                <a:srgbClr val="3F3F3F"/>
              </a:solidFill>
              <a:latin typeface="Arial"/>
              <a:ea typeface="Arial"/>
              <a:cs typeface="Arial"/>
              <a:sym typeface="Arial"/>
            </a:endParaRPr>
          </a:p>
        </p:txBody>
      </p:sp>
      <p:sp>
        <p:nvSpPr>
          <p:cNvPr id="493" name="Google Shape;493;p74"/>
          <p:cNvSpPr txBox="1"/>
          <p:nvPr/>
        </p:nvSpPr>
        <p:spPr>
          <a:xfrm>
            <a:off x="2492897" y="2204070"/>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CID(QR)</a:t>
            </a:r>
            <a:endParaRPr b="1">
              <a:solidFill>
                <a:srgbClr val="3F3F3F"/>
              </a:solidFill>
              <a:latin typeface="Arial"/>
              <a:ea typeface="Arial"/>
              <a:cs typeface="Arial"/>
              <a:sym typeface="Arial"/>
            </a:endParaRPr>
          </a:p>
        </p:txBody>
      </p:sp>
      <p:cxnSp>
        <p:nvCxnSpPr>
          <p:cNvPr id="494" name="Google Shape;494;p74"/>
          <p:cNvCxnSpPr/>
          <p:nvPr/>
        </p:nvCxnSpPr>
        <p:spPr>
          <a:xfrm flipH="1" rot="10800000">
            <a:off x="3872550" y="1983300"/>
            <a:ext cx="1177500" cy="632100"/>
          </a:xfrm>
          <a:prstGeom prst="straightConnector1">
            <a:avLst/>
          </a:prstGeom>
          <a:noFill/>
          <a:ln cap="flat" cmpd="sng" w="9525">
            <a:solidFill>
              <a:schemeClr val="dk2"/>
            </a:solidFill>
            <a:prstDash val="solid"/>
            <a:round/>
            <a:headEnd len="med" w="med" type="none"/>
            <a:tailEnd len="med" w="med" type="none"/>
          </a:ln>
        </p:spPr>
      </p:cxnSp>
      <p:sp>
        <p:nvSpPr>
          <p:cNvPr id="495" name="Google Shape;495;p74"/>
          <p:cNvSpPr txBox="1"/>
          <p:nvPr/>
        </p:nvSpPr>
        <p:spPr>
          <a:xfrm>
            <a:off x="653122" y="4626358"/>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USER</a:t>
            </a:r>
            <a:endParaRPr b="1">
              <a:solidFill>
                <a:srgbClr val="3F3F3F"/>
              </a:solidFill>
              <a:latin typeface="Arial"/>
              <a:ea typeface="Arial"/>
              <a:cs typeface="Arial"/>
              <a:sym typeface="Arial"/>
            </a:endParaRPr>
          </a:p>
        </p:txBody>
      </p:sp>
      <p:cxnSp>
        <p:nvCxnSpPr>
          <p:cNvPr id="496" name="Google Shape;496;p74"/>
          <p:cNvCxnSpPr/>
          <p:nvPr/>
        </p:nvCxnSpPr>
        <p:spPr>
          <a:xfrm flipH="1">
            <a:off x="1898300" y="3100213"/>
            <a:ext cx="1013400" cy="5448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74"/>
          <p:cNvCxnSpPr/>
          <p:nvPr/>
        </p:nvCxnSpPr>
        <p:spPr>
          <a:xfrm flipH="1" rot="10800000">
            <a:off x="1669450" y="1771775"/>
            <a:ext cx="3062100" cy="1602000"/>
          </a:xfrm>
          <a:prstGeom prst="straightConnector1">
            <a:avLst/>
          </a:prstGeom>
          <a:noFill/>
          <a:ln cap="flat" cmpd="sng" w="9525">
            <a:solidFill>
              <a:schemeClr val="dk2"/>
            </a:solidFill>
            <a:prstDash val="solid"/>
            <a:round/>
            <a:headEnd len="med" w="med" type="none"/>
            <a:tailEnd len="med" w="med" type="triangle"/>
          </a:ln>
        </p:spPr>
      </p:cxnSp>
      <p:sp>
        <p:nvSpPr>
          <p:cNvPr id="498" name="Google Shape;498;p74"/>
          <p:cNvSpPr txBox="1"/>
          <p:nvPr/>
        </p:nvSpPr>
        <p:spPr>
          <a:xfrm>
            <a:off x="2833263" y="3559450"/>
            <a:ext cx="12966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FILE</a:t>
            </a:r>
            <a:endParaRPr b="1">
              <a:solidFill>
                <a:srgbClr val="3F3F3F"/>
              </a:solidFill>
              <a:latin typeface="Arial"/>
              <a:ea typeface="Arial"/>
              <a:cs typeface="Arial"/>
              <a:sym typeface="Arial"/>
            </a:endParaRPr>
          </a:p>
        </p:txBody>
      </p:sp>
      <p:sp>
        <p:nvSpPr>
          <p:cNvPr id="499" name="Google Shape;499;p74"/>
          <p:cNvSpPr/>
          <p:nvPr/>
        </p:nvSpPr>
        <p:spPr>
          <a:xfrm>
            <a:off x="3090590" y="2713737"/>
            <a:ext cx="781965" cy="801900"/>
          </a:xfrm>
          <a:custGeom>
            <a:rect b="b" l="l" r="r" t="t"/>
            <a:pathLst>
              <a:path extrusionOk="0" h="3240000" w="2387678">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500" name="Google Shape;500;p74"/>
          <p:cNvGrpSpPr/>
          <p:nvPr/>
        </p:nvGrpSpPr>
        <p:grpSpPr>
          <a:xfrm>
            <a:off x="5843874" y="3894892"/>
            <a:ext cx="1873738" cy="863039"/>
            <a:chOff x="4802168" y="5122467"/>
            <a:chExt cx="2442307" cy="1177888"/>
          </a:xfrm>
        </p:grpSpPr>
        <p:sp>
          <p:nvSpPr>
            <p:cNvPr id="501" name="Google Shape;501;p74"/>
            <p:cNvSpPr/>
            <p:nvPr/>
          </p:nvSpPr>
          <p:spPr>
            <a:xfrm>
              <a:off x="4802168" y="5485523"/>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502" name="Google Shape;502;p74"/>
            <p:cNvGrpSpPr/>
            <p:nvPr/>
          </p:nvGrpSpPr>
          <p:grpSpPr>
            <a:xfrm rot="-1800175">
              <a:off x="5350874" y="5409209"/>
              <a:ext cx="659741" cy="197501"/>
              <a:chOff x="2906464" y="3248298"/>
              <a:chExt cx="1886219" cy="564662"/>
            </a:xfrm>
          </p:grpSpPr>
          <p:sp>
            <p:nvSpPr>
              <p:cNvPr id="503" name="Google Shape;503;p74"/>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4" name="Google Shape;504;p74"/>
              <p:cNvSpPr/>
              <p:nvPr/>
            </p:nvSpPr>
            <p:spPr>
              <a:xfrm>
                <a:off x="3930483" y="3443169"/>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5" name="Google Shape;505;p74"/>
              <p:cNvSpPr/>
              <p:nvPr/>
            </p:nvSpPr>
            <p:spPr>
              <a:xfrm>
                <a:off x="2906464" y="3446663"/>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06" name="Google Shape;506;p74"/>
            <p:cNvSpPr/>
            <p:nvPr/>
          </p:nvSpPr>
          <p:spPr>
            <a:xfrm>
              <a:off x="5868337" y="5122467"/>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507" name="Google Shape;507;p74"/>
            <p:cNvSpPr/>
            <p:nvPr/>
          </p:nvSpPr>
          <p:spPr>
            <a:xfrm>
              <a:off x="6708075" y="5763955"/>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508" name="Google Shape;508;p74"/>
            <p:cNvGrpSpPr/>
            <p:nvPr/>
          </p:nvGrpSpPr>
          <p:grpSpPr>
            <a:xfrm rot="2031489">
              <a:off x="6385402" y="5402546"/>
              <a:ext cx="659843" cy="197532"/>
              <a:chOff x="2906464" y="3248298"/>
              <a:chExt cx="1886219" cy="564662"/>
            </a:xfrm>
          </p:grpSpPr>
          <p:sp>
            <p:nvSpPr>
              <p:cNvPr id="509" name="Google Shape;509;p74"/>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10" name="Google Shape;510;p74"/>
              <p:cNvSpPr/>
              <p:nvPr/>
            </p:nvSpPr>
            <p:spPr>
              <a:xfrm>
                <a:off x="3930483" y="3443169"/>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11" name="Google Shape;511;p74"/>
              <p:cNvSpPr/>
              <p:nvPr/>
            </p:nvSpPr>
            <p:spPr>
              <a:xfrm>
                <a:off x="2906464" y="3446663"/>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512" name="Google Shape;512;p74"/>
          <p:cNvSpPr txBox="1"/>
          <p:nvPr/>
        </p:nvSpPr>
        <p:spPr>
          <a:xfrm>
            <a:off x="7612450" y="3798525"/>
            <a:ext cx="14817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BLOCKCHAIN</a:t>
            </a:r>
            <a:endParaRPr b="1">
              <a:solidFill>
                <a:srgbClr val="3F3F3F"/>
              </a:solidFill>
              <a:latin typeface="Arial"/>
              <a:ea typeface="Arial"/>
              <a:cs typeface="Arial"/>
              <a:sym typeface="Arial"/>
            </a:endParaRPr>
          </a:p>
        </p:txBody>
      </p:sp>
      <p:pic>
        <p:nvPicPr>
          <p:cNvPr id="513" name="Google Shape;513;p74"/>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5"/>
          <p:cNvSpPr txBox="1"/>
          <p:nvPr>
            <p:ph idx="1" type="body"/>
          </p:nvPr>
        </p:nvSpPr>
        <p:spPr>
          <a:xfrm>
            <a:off x="242647" y="254632"/>
            <a:ext cx="8679900" cy="5433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a:t>Blockchain+IPFS</a:t>
            </a:r>
            <a:endParaRPr/>
          </a:p>
        </p:txBody>
      </p:sp>
      <p:grpSp>
        <p:nvGrpSpPr>
          <p:cNvPr id="519" name="Google Shape;519;p75"/>
          <p:cNvGrpSpPr/>
          <p:nvPr/>
        </p:nvGrpSpPr>
        <p:grpSpPr>
          <a:xfrm>
            <a:off x="5322692" y="910937"/>
            <a:ext cx="2763539" cy="2193385"/>
            <a:chOff x="3802112" y="1455143"/>
            <a:chExt cx="2912668" cy="2634696"/>
          </a:xfrm>
        </p:grpSpPr>
        <p:sp>
          <p:nvSpPr>
            <p:cNvPr id="520" name="Google Shape;520;p75"/>
            <p:cNvSpPr/>
            <p:nvPr/>
          </p:nvSpPr>
          <p:spPr>
            <a:xfrm>
              <a:off x="4940413" y="2507810"/>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521" name="Google Shape;521;p75"/>
            <p:cNvSpPr/>
            <p:nvPr/>
          </p:nvSpPr>
          <p:spPr>
            <a:xfrm>
              <a:off x="3802112" y="2414126"/>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522" name="Google Shape;522;p75"/>
            <p:cNvSpPr/>
            <p:nvPr/>
          </p:nvSpPr>
          <p:spPr>
            <a:xfrm>
              <a:off x="4926796" y="1455143"/>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523" name="Google Shape;523;p75"/>
            <p:cNvSpPr/>
            <p:nvPr/>
          </p:nvSpPr>
          <p:spPr>
            <a:xfrm>
              <a:off x="6051480" y="2414126"/>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524" name="Google Shape;524;p75"/>
            <p:cNvSpPr/>
            <p:nvPr/>
          </p:nvSpPr>
          <p:spPr>
            <a:xfrm>
              <a:off x="4926796" y="3429000"/>
              <a:ext cx="663300" cy="660839"/>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cxnSp>
          <p:nvCxnSpPr>
            <p:cNvPr id="525" name="Google Shape;525;p75"/>
            <p:cNvCxnSpPr/>
            <p:nvPr/>
          </p:nvCxnSpPr>
          <p:spPr>
            <a:xfrm flipH="1">
              <a:off x="4291295" y="1785783"/>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526" name="Google Shape;526;p75"/>
            <p:cNvCxnSpPr/>
            <p:nvPr/>
          </p:nvCxnSpPr>
          <p:spPr>
            <a:xfrm rot="10800000">
              <a:off x="4291295" y="3473799"/>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527" name="Google Shape;527;p75"/>
            <p:cNvCxnSpPr/>
            <p:nvPr/>
          </p:nvCxnSpPr>
          <p:spPr>
            <a:xfrm flipH="1">
              <a:off x="5852256" y="3473759"/>
              <a:ext cx="398400" cy="330600"/>
            </a:xfrm>
            <a:prstGeom prst="straightConnector1">
              <a:avLst/>
            </a:prstGeom>
            <a:noFill/>
            <a:ln cap="flat" cmpd="sng" w="12700">
              <a:solidFill>
                <a:schemeClr val="accent2"/>
              </a:solidFill>
              <a:prstDash val="solid"/>
              <a:miter lim="800000"/>
              <a:headEnd len="med" w="med" type="oval"/>
              <a:tailEnd len="med" w="med" type="oval"/>
            </a:ln>
          </p:spPr>
        </p:cxnSp>
        <p:cxnSp>
          <p:nvCxnSpPr>
            <p:cNvPr id="528" name="Google Shape;528;p75"/>
            <p:cNvCxnSpPr/>
            <p:nvPr/>
          </p:nvCxnSpPr>
          <p:spPr>
            <a:xfrm rot="10800000">
              <a:off x="5852256" y="1785823"/>
              <a:ext cx="398400" cy="330600"/>
            </a:xfrm>
            <a:prstGeom prst="straightConnector1">
              <a:avLst/>
            </a:prstGeom>
            <a:noFill/>
            <a:ln cap="flat" cmpd="sng" w="12700">
              <a:solidFill>
                <a:schemeClr val="accent2"/>
              </a:solidFill>
              <a:prstDash val="solid"/>
              <a:miter lim="800000"/>
              <a:headEnd len="med" w="med" type="oval"/>
              <a:tailEnd len="med" w="med" type="oval"/>
            </a:ln>
          </p:spPr>
        </p:cxnSp>
      </p:grpSp>
      <p:sp>
        <p:nvSpPr>
          <p:cNvPr id="529" name="Google Shape;529;p75"/>
          <p:cNvSpPr/>
          <p:nvPr/>
        </p:nvSpPr>
        <p:spPr>
          <a:xfrm>
            <a:off x="496341" y="3431508"/>
            <a:ext cx="1296654" cy="1018731"/>
          </a:xfrm>
          <a:custGeom>
            <a:rect b="b" l="l" r="r" t="t"/>
            <a:pathLst>
              <a:path extrusionOk="0" h="3453324" w="4395438">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0" name="Google Shape;530;p75"/>
          <p:cNvSpPr txBox="1"/>
          <p:nvPr/>
        </p:nvSpPr>
        <p:spPr>
          <a:xfrm>
            <a:off x="7612447" y="910933"/>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IPFS</a:t>
            </a:r>
            <a:endParaRPr b="1">
              <a:solidFill>
                <a:srgbClr val="3F3F3F"/>
              </a:solidFill>
              <a:latin typeface="Arial"/>
              <a:ea typeface="Arial"/>
              <a:cs typeface="Arial"/>
              <a:sym typeface="Arial"/>
            </a:endParaRPr>
          </a:p>
        </p:txBody>
      </p:sp>
      <p:sp>
        <p:nvSpPr>
          <p:cNvPr id="531" name="Google Shape;531;p75"/>
          <p:cNvSpPr txBox="1"/>
          <p:nvPr/>
        </p:nvSpPr>
        <p:spPr>
          <a:xfrm>
            <a:off x="653122" y="4626358"/>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USER</a:t>
            </a:r>
            <a:endParaRPr b="1">
              <a:solidFill>
                <a:srgbClr val="3F3F3F"/>
              </a:solidFill>
              <a:latin typeface="Arial"/>
              <a:ea typeface="Arial"/>
              <a:cs typeface="Arial"/>
              <a:sym typeface="Arial"/>
            </a:endParaRPr>
          </a:p>
        </p:txBody>
      </p:sp>
      <p:grpSp>
        <p:nvGrpSpPr>
          <p:cNvPr id="532" name="Google Shape;532;p75"/>
          <p:cNvGrpSpPr/>
          <p:nvPr/>
        </p:nvGrpSpPr>
        <p:grpSpPr>
          <a:xfrm>
            <a:off x="5843874" y="3894892"/>
            <a:ext cx="1873738" cy="863039"/>
            <a:chOff x="4802168" y="5122467"/>
            <a:chExt cx="2442307" cy="1177888"/>
          </a:xfrm>
        </p:grpSpPr>
        <p:sp>
          <p:nvSpPr>
            <p:cNvPr id="533" name="Google Shape;533;p75"/>
            <p:cNvSpPr/>
            <p:nvPr/>
          </p:nvSpPr>
          <p:spPr>
            <a:xfrm>
              <a:off x="4802168" y="5485523"/>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534" name="Google Shape;534;p75"/>
            <p:cNvGrpSpPr/>
            <p:nvPr/>
          </p:nvGrpSpPr>
          <p:grpSpPr>
            <a:xfrm rot="-1800175">
              <a:off x="5350874" y="5409209"/>
              <a:ext cx="659741" cy="197501"/>
              <a:chOff x="2906464" y="3248298"/>
              <a:chExt cx="1886219" cy="564662"/>
            </a:xfrm>
          </p:grpSpPr>
          <p:sp>
            <p:nvSpPr>
              <p:cNvPr id="535" name="Google Shape;535;p75"/>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36" name="Google Shape;536;p75"/>
              <p:cNvSpPr/>
              <p:nvPr/>
            </p:nvSpPr>
            <p:spPr>
              <a:xfrm>
                <a:off x="3930483" y="3443169"/>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37" name="Google Shape;537;p75"/>
              <p:cNvSpPr/>
              <p:nvPr/>
            </p:nvSpPr>
            <p:spPr>
              <a:xfrm>
                <a:off x="2906464" y="3446663"/>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38" name="Google Shape;538;p75"/>
            <p:cNvSpPr/>
            <p:nvPr/>
          </p:nvSpPr>
          <p:spPr>
            <a:xfrm>
              <a:off x="5868337" y="5122467"/>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539" name="Google Shape;539;p75"/>
            <p:cNvSpPr/>
            <p:nvPr/>
          </p:nvSpPr>
          <p:spPr>
            <a:xfrm>
              <a:off x="6708075" y="5763955"/>
              <a:ext cx="536400" cy="536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540" name="Google Shape;540;p75"/>
            <p:cNvGrpSpPr/>
            <p:nvPr/>
          </p:nvGrpSpPr>
          <p:grpSpPr>
            <a:xfrm rot="2031489">
              <a:off x="6385402" y="5402546"/>
              <a:ext cx="659843" cy="197532"/>
              <a:chOff x="2906464" y="3248298"/>
              <a:chExt cx="1886219" cy="564662"/>
            </a:xfrm>
          </p:grpSpPr>
          <p:sp>
            <p:nvSpPr>
              <p:cNvPr id="541" name="Google Shape;541;p75"/>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2" name="Google Shape;542;p75"/>
              <p:cNvSpPr/>
              <p:nvPr/>
            </p:nvSpPr>
            <p:spPr>
              <a:xfrm>
                <a:off x="3930483" y="3443169"/>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3" name="Google Shape;543;p75"/>
              <p:cNvSpPr/>
              <p:nvPr/>
            </p:nvSpPr>
            <p:spPr>
              <a:xfrm>
                <a:off x="2906464" y="3446663"/>
                <a:ext cx="862200" cy="168000"/>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544" name="Google Shape;544;p75"/>
          <p:cNvSpPr txBox="1"/>
          <p:nvPr/>
        </p:nvSpPr>
        <p:spPr>
          <a:xfrm>
            <a:off x="7612450" y="3798525"/>
            <a:ext cx="14817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BLOCKCHAIN</a:t>
            </a:r>
            <a:endParaRPr b="1">
              <a:solidFill>
                <a:srgbClr val="3F3F3F"/>
              </a:solidFill>
              <a:latin typeface="Arial"/>
              <a:ea typeface="Arial"/>
              <a:cs typeface="Arial"/>
              <a:sym typeface="Arial"/>
            </a:endParaRPr>
          </a:p>
        </p:txBody>
      </p:sp>
      <p:cxnSp>
        <p:nvCxnSpPr>
          <p:cNvPr id="545" name="Google Shape;545;p75"/>
          <p:cNvCxnSpPr/>
          <p:nvPr/>
        </p:nvCxnSpPr>
        <p:spPr>
          <a:xfrm flipH="1" rot="10800000">
            <a:off x="1876500" y="3924525"/>
            <a:ext cx="3770400" cy="327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75"/>
          <p:cNvSpPr txBox="1"/>
          <p:nvPr/>
        </p:nvSpPr>
        <p:spPr>
          <a:xfrm>
            <a:off x="2963863" y="3513825"/>
            <a:ext cx="12966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HASH</a:t>
            </a:r>
            <a:endParaRPr b="1">
              <a:solidFill>
                <a:srgbClr val="3F3F3F"/>
              </a:solidFill>
              <a:latin typeface="Arial"/>
              <a:ea typeface="Arial"/>
              <a:cs typeface="Arial"/>
              <a:sym typeface="Arial"/>
            </a:endParaRPr>
          </a:p>
        </p:txBody>
      </p:sp>
      <p:cxnSp>
        <p:nvCxnSpPr>
          <p:cNvPr id="547" name="Google Shape;547;p75"/>
          <p:cNvCxnSpPr/>
          <p:nvPr/>
        </p:nvCxnSpPr>
        <p:spPr>
          <a:xfrm flipH="1">
            <a:off x="1909175" y="4256475"/>
            <a:ext cx="3661500" cy="435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75"/>
          <p:cNvSpPr txBox="1"/>
          <p:nvPr/>
        </p:nvSpPr>
        <p:spPr>
          <a:xfrm>
            <a:off x="3029088" y="4396325"/>
            <a:ext cx="12966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PRESENT IN CHAIN?</a:t>
            </a:r>
            <a:endParaRPr b="1">
              <a:solidFill>
                <a:srgbClr val="3F3F3F"/>
              </a:solidFill>
              <a:latin typeface="Arial"/>
              <a:ea typeface="Arial"/>
              <a:cs typeface="Arial"/>
              <a:sym typeface="Arial"/>
            </a:endParaRPr>
          </a:p>
        </p:txBody>
      </p:sp>
      <p:pic>
        <p:nvPicPr>
          <p:cNvPr id="549" name="Google Shape;549;p75"/>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6"/>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a:t>IPFS = </a:t>
            </a:r>
            <a:r>
              <a:rPr lang="en"/>
              <a:t>HardDrive</a:t>
            </a:r>
            <a:r>
              <a:rPr lang="en"/>
              <a:t> of Blockchain</a:t>
            </a:r>
            <a:endParaRPr/>
          </a:p>
        </p:txBody>
      </p:sp>
      <p:grpSp>
        <p:nvGrpSpPr>
          <p:cNvPr id="555" name="Google Shape;555;p76"/>
          <p:cNvGrpSpPr/>
          <p:nvPr/>
        </p:nvGrpSpPr>
        <p:grpSpPr>
          <a:xfrm>
            <a:off x="3356450" y="1293019"/>
            <a:ext cx="2428222" cy="3507616"/>
            <a:chOff x="323529" y="1332374"/>
            <a:chExt cx="2592287" cy="3813144"/>
          </a:xfrm>
        </p:grpSpPr>
        <p:grpSp>
          <p:nvGrpSpPr>
            <p:cNvPr id="556" name="Google Shape;556;p76"/>
            <p:cNvGrpSpPr/>
            <p:nvPr/>
          </p:nvGrpSpPr>
          <p:grpSpPr>
            <a:xfrm>
              <a:off x="323529" y="4227934"/>
              <a:ext cx="2592287" cy="917584"/>
              <a:chOff x="323529" y="4227934"/>
              <a:chExt cx="2592287" cy="917584"/>
            </a:xfrm>
          </p:grpSpPr>
          <p:sp>
            <p:nvSpPr>
              <p:cNvPr id="557" name="Google Shape;557;p76"/>
              <p:cNvSpPr/>
              <p:nvPr/>
            </p:nvSpPr>
            <p:spPr>
              <a:xfrm rot="358729">
                <a:off x="348360" y="4422214"/>
                <a:ext cx="2379133" cy="601033"/>
              </a:xfrm>
              <a:custGeom>
                <a:rect b="b" l="l" r="r" t="t"/>
                <a:pathLst>
                  <a:path extrusionOk="0" h="601033" w="1908260">
                    <a:moveTo>
                      <a:pt x="675642" y="66773"/>
                    </a:moveTo>
                    <a:lnTo>
                      <a:pt x="1908260" y="0"/>
                    </a:lnTo>
                    <a:lnTo>
                      <a:pt x="1300823" y="527117"/>
                    </a:lnTo>
                    <a:lnTo>
                      <a:pt x="0" y="601033"/>
                    </a:lnTo>
                    <a:lnTo>
                      <a:pt x="675642" y="66773"/>
                    </a:lnTo>
                    <a:close/>
                  </a:path>
                </a:pathLst>
              </a:cu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sp>
            <p:nvSpPr>
              <p:cNvPr id="558" name="Google Shape;558;p76"/>
              <p:cNvSpPr/>
              <p:nvPr/>
            </p:nvSpPr>
            <p:spPr>
              <a:xfrm rot="358729">
                <a:off x="809437" y="4335070"/>
                <a:ext cx="2084621" cy="526631"/>
              </a:xfrm>
              <a:custGeom>
                <a:rect b="b" l="l" r="r" t="t"/>
                <a:pathLst>
                  <a:path extrusionOk="0" h="601033" w="1908260">
                    <a:moveTo>
                      <a:pt x="675642" y="66773"/>
                    </a:moveTo>
                    <a:lnTo>
                      <a:pt x="1908260" y="0"/>
                    </a:lnTo>
                    <a:lnTo>
                      <a:pt x="1300823" y="527117"/>
                    </a:lnTo>
                    <a:lnTo>
                      <a:pt x="0" y="601033"/>
                    </a:lnTo>
                    <a:lnTo>
                      <a:pt x="675642" y="66773"/>
                    </a:lnTo>
                    <a:close/>
                  </a:path>
                </a:pathLst>
              </a:cu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grpSp>
        <p:grpSp>
          <p:nvGrpSpPr>
            <p:cNvPr id="559" name="Google Shape;559;p76"/>
            <p:cNvGrpSpPr/>
            <p:nvPr/>
          </p:nvGrpSpPr>
          <p:grpSpPr>
            <a:xfrm>
              <a:off x="933500" y="1332374"/>
              <a:ext cx="1262236" cy="3479244"/>
              <a:chOff x="1619672" y="1332374"/>
              <a:chExt cx="1262236" cy="3479244"/>
            </a:xfrm>
          </p:grpSpPr>
          <p:sp>
            <p:nvSpPr>
              <p:cNvPr id="560" name="Google Shape;560;p76"/>
              <p:cNvSpPr/>
              <p:nvPr/>
            </p:nvSpPr>
            <p:spPr>
              <a:xfrm>
                <a:off x="1691680" y="3947522"/>
                <a:ext cx="864096" cy="864096"/>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4100">
                    <a:solidFill>
                      <a:schemeClr val="lt1"/>
                    </a:solidFill>
                    <a:latin typeface="Arial"/>
                    <a:ea typeface="Arial"/>
                    <a:cs typeface="Arial"/>
                    <a:sym typeface="Arial"/>
                  </a:rPr>
                  <a:t>D</a:t>
                </a:r>
                <a:endParaRPr b="1" sz="4100">
                  <a:solidFill>
                    <a:schemeClr val="lt1"/>
                  </a:solidFill>
                  <a:latin typeface="Arial"/>
                  <a:ea typeface="Arial"/>
                  <a:cs typeface="Arial"/>
                  <a:sym typeface="Arial"/>
                </a:endParaRPr>
              </a:p>
            </p:txBody>
          </p:sp>
          <p:sp>
            <p:nvSpPr>
              <p:cNvPr id="561" name="Google Shape;561;p76"/>
              <p:cNvSpPr/>
              <p:nvPr/>
            </p:nvSpPr>
            <p:spPr>
              <a:xfrm>
                <a:off x="2017812" y="3077696"/>
                <a:ext cx="864096" cy="86409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4100">
                    <a:solidFill>
                      <a:schemeClr val="lt1"/>
                    </a:solidFill>
                    <a:latin typeface="Arial"/>
                    <a:ea typeface="Arial"/>
                    <a:cs typeface="Arial"/>
                    <a:sym typeface="Arial"/>
                  </a:rPr>
                  <a:t>C</a:t>
                </a:r>
                <a:endParaRPr b="1" sz="4100">
                  <a:solidFill>
                    <a:schemeClr val="lt1"/>
                  </a:solidFill>
                  <a:latin typeface="Arial"/>
                  <a:ea typeface="Arial"/>
                  <a:cs typeface="Arial"/>
                  <a:sym typeface="Arial"/>
                </a:endParaRPr>
              </a:p>
            </p:txBody>
          </p:sp>
          <p:sp>
            <p:nvSpPr>
              <p:cNvPr id="562" name="Google Shape;562;p76"/>
              <p:cNvSpPr/>
              <p:nvPr/>
            </p:nvSpPr>
            <p:spPr>
              <a:xfrm>
                <a:off x="1979712" y="1332374"/>
                <a:ext cx="864096" cy="864096"/>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4100">
                    <a:solidFill>
                      <a:schemeClr val="lt1"/>
                    </a:solidFill>
                    <a:latin typeface="Arial"/>
                    <a:ea typeface="Arial"/>
                    <a:cs typeface="Arial"/>
                    <a:sym typeface="Arial"/>
                  </a:rPr>
                  <a:t>A</a:t>
                </a:r>
                <a:endParaRPr b="1" sz="4100">
                  <a:solidFill>
                    <a:schemeClr val="lt1"/>
                  </a:solidFill>
                  <a:latin typeface="Arial"/>
                  <a:ea typeface="Arial"/>
                  <a:cs typeface="Arial"/>
                  <a:sym typeface="Arial"/>
                </a:endParaRPr>
              </a:p>
            </p:txBody>
          </p:sp>
          <p:sp>
            <p:nvSpPr>
              <p:cNvPr id="563" name="Google Shape;563;p76"/>
              <p:cNvSpPr/>
              <p:nvPr/>
            </p:nvSpPr>
            <p:spPr>
              <a:xfrm>
                <a:off x="1619672" y="2211710"/>
                <a:ext cx="864096" cy="864096"/>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4100">
                    <a:solidFill>
                      <a:schemeClr val="lt1"/>
                    </a:solidFill>
                    <a:latin typeface="Arial"/>
                    <a:ea typeface="Arial"/>
                    <a:cs typeface="Arial"/>
                    <a:sym typeface="Arial"/>
                  </a:rPr>
                  <a:t>B</a:t>
                </a:r>
                <a:endParaRPr b="1" sz="4100">
                  <a:solidFill>
                    <a:schemeClr val="lt1"/>
                  </a:solidFill>
                  <a:latin typeface="Arial"/>
                  <a:ea typeface="Arial"/>
                  <a:cs typeface="Arial"/>
                  <a:sym typeface="Arial"/>
                </a:endParaRPr>
              </a:p>
            </p:txBody>
          </p:sp>
        </p:grpSp>
      </p:grpSp>
      <p:sp>
        <p:nvSpPr>
          <p:cNvPr id="564" name="Google Shape;564;p76"/>
          <p:cNvSpPr txBox="1"/>
          <p:nvPr/>
        </p:nvSpPr>
        <p:spPr>
          <a:xfrm>
            <a:off x="5850050" y="1328025"/>
            <a:ext cx="28224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3F3F3F"/>
                </a:solidFill>
              </a:rPr>
              <a:t>Public Document Storage and Validation</a:t>
            </a:r>
            <a:endParaRPr b="1" sz="1800">
              <a:solidFill>
                <a:srgbClr val="3F3F3F"/>
              </a:solidFill>
              <a:latin typeface="Arial"/>
              <a:ea typeface="Arial"/>
              <a:cs typeface="Arial"/>
              <a:sym typeface="Arial"/>
            </a:endParaRPr>
          </a:p>
        </p:txBody>
      </p:sp>
      <p:sp>
        <p:nvSpPr>
          <p:cNvPr id="565" name="Google Shape;565;p76"/>
          <p:cNvSpPr/>
          <p:nvPr/>
        </p:nvSpPr>
        <p:spPr>
          <a:xfrm>
            <a:off x="5667156" y="1295123"/>
            <a:ext cx="91693" cy="807328"/>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sp>
        <p:nvSpPr>
          <p:cNvPr id="566" name="Google Shape;566;p76"/>
          <p:cNvSpPr/>
          <p:nvPr/>
        </p:nvSpPr>
        <p:spPr>
          <a:xfrm>
            <a:off x="5667156" y="2899054"/>
            <a:ext cx="91693" cy="807328"/>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sp>
        <p:nvSpPr>
          <p:cNvPr id="567" name="Google Shape;567;p76"/>
          <p:cNvSpPr/>
          <p:nvPr/>
        </p:nvSpPr>
        <p:spPr>
          <a:xfrm>
            <a:off x="3292175" y="2097089"/>
            <a:ext cx="91693" cy="807328"/>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sp>
        <p:nvSpPr>
          <p:cNvPr id="568" name="Google Shape;568;p76"/>
          <p:cNvSpPr/>
          <p:nvPr/>
        </p:nvSpPr>
        <p:spPr>
          <a:xfrm>
            <a:off x="3292175" y="3701020"/>
            <a:ext cx="91693" cy="80732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sp>
        <p:nvSpPr>
          <p:cNvPr id="569" name="Google Shape;569;p76"/>
          <p:cNvSpPr/>
          <p:nvPr/>
        </p:nvSpPr>
        <p:spPr>
          <a:xfrm>
            <a:off x="5288485" y="1552495"/>
            <a:ext cx="219439" cy="292585"/>
          </a:xfrm>
          <a:prstGeom prst="chevron">
            <a:avLst>
              <a:gd fmla="val 50000"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sp>
        <p:nvSpPr>
          <p:cNvPr id="570" name="Google Shape;570;p76"/>
          <p:cNvSpPr/>
          <p:nvPr/>
        </p:nvSpPr>
        <p:spPr>
          <a:xfrm>
            <a:off x="5288485" y="3156425"/>
            <a:ext cx="219439" cy="292585"/>
          </a:xfrm>
          <a:prstGeom prst="chevron">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sp>
        <p:nvSpPr>
          <p:cNvPr id="571" name="Google Shape;571;p76"/>
          <p:cNvSpPr/>
          <p:nvPr/>
        </p:nvSpPr>
        <p:spPr>
          <a:xfrm rot="10800000">
            <a:off x="3557438" y="2354460"/>
            <a:ext cx="219439" cy="292585"/>
          </a:xfrm>
          <a:prstGeom prst="chevron">
            <a:avLst>
              <a:gd fmla="val 50000"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sp>
        <p:nvSpPr>
          <p:cNvPr id="572" name="Google Shape;572;p76"/>
          <p:cNvSpPr/>
          <p:nvPr/>
        </p:nvSpPr>
        <p:spPr>
          <a:xfrm rot="10800000">
            <a:off x="3557438" y="3958391"/>
            <a:ext cx="219439" cy="292585"/>
          </a:xfrm>
          <a:prstGeom prst="chevron">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rgbClr val="3F3F3F"/>
              </a:solidFill>
              <a:latin typeface="Arial"/>
              <a:ea typeface="Arial"/>
              <a:cs typeface="Arial"/>
              <a:sym typeface="Arial"/>
            </a:endParaRPr>
          </a:p>
        </p:txBody>
      </p:sp>
      <p:sp>
        <p:nvSpPr>
          <p:cNvPr id="573" name="Google Shape;573;p76"/>
          <p:cNvSpPr txBox="1"/>
          <p:nvPr/>
        </p:nvSpPr>
        <p:spPr>
          <a:xfrm>
            <a:off x="5918075" y="3156425"/>
            <a:ext cx="21306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3F3F3F"/>
                </a:solidFill>
              </a:rPr>
              <a:t>Hosting Websites</a:t>
            </a:r>
            <a:endParaRPr b="1" sz="1800">
              <a:solidFill>
                <a:srgbClr val="3F3F3F"/>
              </a:solidFill>
              <a:latin typeface="Arial"/>
              <a:ea typeface="Arial"/>
              <a:cs typeface="Arial"/>
              <a:sym typeface="Arial"/>
            </a:endParaRPr>
          </a:p>
        </p:txBody>
      </p:sp>
      <p:sp>
        <p:nvSpPr>
          <p:cNvPr id="574" name="Google Shape;574;p76"/>
          <p:cNvSpPr txBox="1"/>
          <p:nvPr/>
        </p:nvSpPr>
        <p:spPr>
          <a:xfrm>
            <a:off x="1093650" y="2327650"/>
            <a:ext cx="21306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3F3F3F"/>
                </a:solidFill>
              </a:rPr>
              <a:t>Decentralizing Social Networks</a:t>
            </a:r>
            <a:endParaRPr b="1" sz="1800">
              <a:solidFill>
                <a:srgbClr val="3F3F3F"/>
              </a:solidFill>
              <a:latin typeface="Arial"/>
              <a:ea typeface="Arial"/>
              <a:cs typeface="Arial"/>
              <a:sym typeface="Arial"/>
            </a:endParaRPr>
          </a:p>
        </p:txBody>
      </p:sp>
      <p:sp>
        <p:nvSpPr>
          <p:cNvPr id="575" name="Google Shape;575;p76"/>
          <p:cNvSpPr txBox="1"/>
          <p:nvPr/>
        </p:nvSpPr>
        <p:spPr>
          <a:xfrm>
            <a:off x="916125" y="4046700"/>
            <a:ext cx="21306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rgbClr val="3F3F3F"/>
                </a:solidFill>
              </a:rPr>
              <a:t>Intellectual Property</a:t>
            </a:r>
            <a:endParaRPr b="1" sz="1800">
              <a:solidFill>
                <a:srgbClr val="3F3F3F"/>
              </a:solidFill>
              <a:latin typeface="Arial"/>
              <a:ea typeface="Arial"/>
              <a:cs typeface="Arial"/>
              <a:sym typeface="Arial"/>
            </a:endParaRPr>
          </a:p>
        </p:txBody>
      </p:sp>
      <p:pic>
        <p:nvPicPr>
          <p:cNvPr id="576" name="Google Shape;576;p76"/>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77"/>
          <p:cNvPicPr preferRelativeResize="0"/>
          <p:nvPr/>
        </p:nvPicPr>
        <p:blipFill rotWithShape="1">
          <a:blip r:embed="rId3">
            <a:alphaModFix/>
          </a:blip>
          <a:srcRect b="0" l="0" r="0" t="29622"/>
          <a:stretch/>
        </p:blipFill>
        <p:spPr>
          <a:xfrm>
            <a:off x="5384350" y="1162788"/>
            <a:ext cx="3415824" cy="3107825"/>
          </a:xfrm>
          <a:prstGeom prst="rect">
            <a:avLst/>
          </a:prstGeom>
          <a:noFill/>
          <a:ln>
            <a:noFill/>
          </a:ln>
        </p:spPr>
      </p:pic>
      <p:sp>
        <p:nvSpPr>
          <p:cNvPr id="582" name="Google Shape;582;p77"/>
          <p:cNvSpPr txBox="1"/>
          <p:nvPr/>
        </p:nvSpPr>
        <p:spPr>
          <a:xfrm>
            <a:off x="597525" y="347698"/>
            <a:ext cx="4638844" cy="66206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accent1"/>
              </a:buClr>
              <a:buSzPts val="3600"/>
              <a:buFont typeface="Arial"/>
              <a:buNone/>
            </a:pPr>
            <a:r>
              <a:rPr lang="en" sz="3600">
                <a:solidFill>
                  <a:schemeClr val="dk1"/>
                </a:solidFill>
              </a:rPr>
              <a:t>Drawbacks</a:t>
            </a:r>
            <a:endParaRPr sz="3300">
              <a:solidFill>
                <a:schemeClr val="dk1"/>
              </a:solidFill>
              <a:latin typeface="Arial"/>
              <a:ea typeface="Arial"/>
              <a:cs typeface="Arial"/>
              <a:sym typeface="Arial"/>
            </a:endParaRPr>
          </a:p>
        </p:txBody>
      </p:sp>
      <p:sp>
        <p:nvSpPr>
          <p:cNvPr id="583" name="Google Shape;583;p77"/>
          <p:cNvSpPr txBox="1"/>
          <p:nvPr/>
        </p:nvSpPr>
        <p:spPr>
          <a:xfrm>
            <a:off x="115688" y="828725"/>
            <a:ext cx="5602500" cy="4592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4000"/>
              </a:spcBef>
              <a:spcAft>
                <a:spcPts val="0"/>
              </a:spcAft>
              <a:buClr>
                <a:schemeClr val="dk1"/>
              </a:buClr>
              <a:buSzPts val="1500"/>
              <a:buFont typeface="Times New Roman"/>
              <a:buChar char="●"/>
            </a:pPr>
            <a:r>
              <a:rPr lang="en" sz="1900">
                <a:solidFill>
                  <a:srgbClr val="292929"/>
                </a:solidFill>
                <a:highlight>
                  <a:srgbClr val="FFFFFF"/>
                </a:highlight>
                <a:latin typeface="Times New Roman"/>
                <a:ea typeface="Times New Roman"/>
                <a:cs typeface="Times New Roman"/>
                <a:sym typeface="Times New Roman"/>
              </a:rPr>
              <a:t>Lack of Strong Economic Incentives</a:t>
            </a:r>
            <a:endParaRPr sz="1900">
              <a:solidFill>
                <a:srgbClr val="292929"/>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rgbClr val="292929"/>
                </a:solidFill>
                <a:highlight>
                  <a:srgbClr val="FFFFFF"/>
                </a:highlight>
                <a:latin typeface="Times New Roman"/>
                <a:ea typeface="Times New Roman"/>
                <a:cs typeface="Times New Roman"/>
                <a:sym typeface="Times New Roman"/>
              </a:rPr>
              <a:t>Unreliable with Private Data</a:t>
            </a:r>
            <a:endParaRPr sz="1900">
              <a:solidFill>
                <a:srgbClr val="292929"/>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latin typeface="Times New Roman"/>
                <a:ea typeface="Times New Roman"/>
                <a:cs typeface="Times New Roman"/>
                <a:sym typeface="Times New Roman"/>
              </a:rPr>
              <a:t>Many drawbacks of decentralization also apply to IPFS + Blockchain based technologies</a:t>
            </a:r>
            <a:endParaRPr sz="19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b="1" sz="1900">
              <a:solidFill>
                <a:schemeClr val="dk1"/>
              </a:solidFill>
              <a:highlight>
                <a:schemeClr val="lt1"/>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1200"/>
              </a:spcAft>
              <a:buClr>
                <a:schemeClr val="dk1"/>
              </a:buClr>
              <a:buSzPts val="1100"/>
              <a:buFont typeface="Arial"/>
              <a:buNone/>
            </a:pPr>
            <a:r>
              <a:t/>
            </a:r>
            <a:endParaRPr sz="1300">
              <a:solidFill>
                <a:schemeClr val="dk1"/>
              </a:solidFill>
              <a:highlight>
                <a:srgbClr val="FFFFFF"/>
              </a:highlight>
              <a:latin typeface="Times New Roman"/>
              <a:ea typeface="Times New Roman"/>
              <a:cs typeface="Times New Roman"/>
              <a:sym typeface="Times New Roman"/>
            </a:endParaRPr>
          </a:p>
        </p:txBody>
      </p:sp>
      <p:pic>
        <p:nvPicPr>
          <p:cNvPr id="584" name="Google Shape;584;p77"/>
          <p:cNvPicPr preferRelativeResize="0"/>
          <p:nvPr/>
        </p:nvPicPr>
        <p:blipFill>
          <a:blip r:embed="rId4">
            <a:alphaModFix/>
          </a:blip>
          <a:stretch>
            <a:fillRect/>
          </a:stretch>
        </p:blipFill>
        <p:spPr>
          <a:xfrm>
            <a:off x="8261625" y="176575"/>
            <a:ext cx="739575" cy="69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78"/>
          <p:cNvPicPr preferRelativeResize="0"/>
          <p:nvPr/>
        </p:nvPicPr>
        <p:blipFill>
          <a:blip r:embed="rId3">
            <a:alphaModFix/>
          </a:blip>
          <a:stretch>
            <a:fillRect/>
          </a:stretch>
        </p:blipFill>
        <p:spPr>
          <a:xfrm>
            <a:off x="152400" y="272275"/>
            <a:ext cx="8839199" cy="41566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79"/>
          <p:cNvPicPr preferRelativeResize="0"/>
          <p:nvPr/>
        </p:nvPicPr>
        <p:blipFill>
          <a:blip r:embed="rId3">
            <a:alphaModFix/>
          </a:blip>
          <a:stretch>
            <a:fillRect/>
          </a:stretch>
        </p:blipFill>
        <p:spPr>
          <a:xfrm>
            <a:off x="217775" y="457525"/>
            <a:ext cx="8839199" cy="39902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80"/>
          <p:cNvPicPr preferRelativeResize="0"/>
          <p:nvPr/>
        </p:nvPicPr>
        <p:blipFill>
          <a:blip r:embed="rId3">
            <a:alphaModFix/>
          </a:blip>
          <a:stretch>
            <a:fillRect/>
          </a:stretch>
        </p:blipFill>
        <p:spPr>
          <a:xfrm>
            <a:off x="3333725" y="1724075"/>
            <a:ext cx="5690549" cy="1977847"/>
          </a:xfrm>
          <a:prstGeom prst="rect">
            <a:avLst/>
          </a:prstGeom>
          <a:noFill/>
          <a:ln>
            <a:noFill/>
          </a:ln>
        </p:spPr>
      </p:pic>
      <p:pic>
        <p:nvPicPr>
          <p:cNvPr id="600" name="Google Shape;600;p80"/>
          <p:cNvPicPr preferRelativeResize="0"/>
          <p:nvPr/>
        </p:nvPicPr>
        <p:blipFill>
          <a:blip r:embed="rId4">
            <a:alphaModFix/>
          </a:blip>
          <a:stretch>
            <a:fillRect/>
          </a:stretch>
        </p:blipFill>
        <p:spPr>
          <a:xfrm>
            <a:off x="108800" y="1057288"/>
            <a:ext cx="3028925" cy="302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63"/>
          <p:cNvSpPr txBox="1"/>
          <p:nvPr>
            <p:ph idx="1" type="body"/>
          </p:nvPr>
        </p:nvSpPr>
        <p:spPr>
          <a:xfrm>
            <a:off x="285847" y="239732"/>
            <a:ext cx="8679900" cy="543300"/>
          </a:xfrm>
          <a:prstGeom prst="rect">
            <a:avLst/>
          </a:prstGeom>
        </p:spPr>
        <p:txBody>
          <a:bodyPr anchorCtr="0" anchor="ctr" bIns="34275" lIns="68575" spcFirstLastPara="1" rIns="68575" wrap="square" tIns="34275">
            <a:noAutofit/>
          </a:bodyPr>
          <a:lstStyle/>
          <a:p>
            <a:pPr indent="0" lvl="0" marL="0" rtl="0" algn="ctr">
              <a:spcBef>
                <a:spcPts val="800"/>
              </a:spcBef>
              <a:spcAft>
                <a:spcPts val="0"/>
              </a:spcAft>
              <a:buNone/>
            </a:pPr>
            <a:r>
              <a:rPr lang="en"/>
              <a:t>Problem Statement</a:t>
            </a:r>
            <a:endParaRPr/>
          </a:p>
        </p:txBody>
      </p:sp>
      <p:sp>
        <p:nvSpPr>
          <p:cNvPr id="300" name="Google Shape;300;p63"/>
          <p:cNvSpPr txBox="1"/>
          <p:nvPr/>
        </p:nvSpPr>
        <p:spPr>
          <a:xfrm>
            <a:off x="1800225" y="1717400"/>
            <a:ext cx="58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1" name="Google Shape;301;p63"/>
          <p:cNvSpPr txBox="1"/>
          <p:nvPr/>
        </p:nvSpPr>
        <p:spPr>
          <a:xfrm>
            <a:off x="1723950" y="1771900"/>
            <a:ext cx="66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2" name="Google Shape;302;p63"/>
          <p:cNvSpPr txBox="1"/>
          <p:nvPr/>
        </p:nvSpPr>
        <p:spPr>
          <a:xfrm>
            <a:off x="469625" y="877375"/>
            <a:ext cx="81177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An estimated </a:t>
            </a:r>
            <a:r>
              <a:rPr lang="en" sz="2200">
                <a:solidFill>
                  <a:srgbClr val="FF0000"/>
                </a:solidFill>
                <a:latin typeface="Times New Roman"/>
                <a:ea typeface="Times New Roman"/>
                <a:cs typeface="Times New Roman"/>
                <a:sym typeface="Times New Roman"/>
              </a:rPr>
              <a:t>9 million</a:t>
            </a:r>
            <a:r>
              <a:rPr lang="en" sz="2200">
                <a:latin typeface="Times New Roman"/>
                <a:ea typeface="Times New Roman"/>
                <a:cs typeface="Times New Roman"/>
                <a:sym typeface="Times New Roman"/>
              </a:rPr>
              <a:t> students graduate annually.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 student generates a lot of certificates that includes </a:t>
            </a:r>
            <a:r>
              <a:rPr i="1" lang="en" sz="2200">
                <a:latin typeface="Times New Roman"/>
                <a:ea typeface="Times New Roman"/>
                <a:cs typeface="Times New Roman"/>
                <a:sym typeface="Times New Roman"/>
              </a:rPr>
              <a:t>results, diplomas, or transcripts</a:t>
            </a:r>
            <a:r>
              <a:rPr lang="en"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Tracking validity and their authenticity manually becomes a tedious job.</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 absence of an appropriate anti-forge system leads to a scenario of forged certificates.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To make the data more </a:t>
            </a:r>
            <a:r>
              <a:rPr i="1" lang="en" sz="2200">
                <a:latin typeface="Times New Roman"/>
                <a:ea typeface="Times New Roman"/>
                <a:cs typeface="Times New Roman"/>
                <a:sym typeface="Times New Roman"/>
              </a:rPr>
              <a:t>secure and safe</a:t>
            </a:r>
            <a:r>
              <a:rPr lang="en" sz="2200">
                <a:latin typeface="Times New Roman"/>
                <a:ea typeface="Times New Roman"/>
                <a:cs typeface="Times New Roman"/>
                <a:sym typeface="Times New Roman"/>
              </a:rPr>
              <a:t>, everything needs to be </a:t>
            </a:r>
            <a:r>
              <a:rPr i="1" lang="en" sz="2200">
                <a:latin typeface="Times New Roman"/>
                <a:ea typeface="Times New Roman"/>
                <a:cs typeface="Times New Roman"/>
                <a:sym typeface="Times New Roman"/>
              </a:rPr>
              <a:t>digitized</a:t>
            </a:r>
            <a:r>
              <a:rPr lang="en" sz="2200">
                <a:latin typeface="Times New Roman"/>
                <a:ea typeface="Times New Roman"/>
                <a:cs typeface="Times New Roman"/>
                <a:sym typeface="Times New Roman"/>
              </a:rPr>
              <a:t> with the principle of </a:t>
            </a:r>
            <a:r>
              <a:rPr i="1" lang="en" sz="2200">
                <a:latin typeface="Times New Roman"/>
                <a:ea typeface="Times New Roman"/>
                <a:cs typeface="Times New Roman"/>
                <a:sym typeface="Times New Roman"/>
              </a:rPr>
              <a:t>Confidentiality, Reliability, and Availability.</a:t>
            </a:r>
            <a:endParaRPr i="1" sz="2200">
              <a:latin typeface="Times New Roman"/>
              <a:ea typeface="Times New Roman"/>
              <a:cs typeface="Times New Roman"/>
              <a:sym typeface="Times New Roman"/>
            </a:endParaRPr>
          </a:p>
        </p:txBody>
      </p:sp>
      <p:pic>
        <p:nvPicPr>
          <p:cNvPr id="303" name="Google Shape;303;p63"/>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1"/>
          <p:cNvSpPr txBox="1"/>
          <p:nvPr/>
        </p:nvSpPr>
        <p:spPr>
          <a:xfrm>
            <a:off x="1" y="3457486"/>
            <a:ext cx="9143999" cy="761747"/>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en" sz="4500">
                <a:solidFill>
                  <a:schemeClr val="lt1"/>
                </a:solidFill>
                <a:latin typeface="Calibri"/>
                <a:ea typeface="Calibri"/>
                <a:cs typeface="Calibri"/>
                <a:sym typeface="Calibri"/>
              </a:rPr>
              <a:t>THANK YOU</a:t>
            </a:r>
            <a:endParaRPr sz="45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64"/>
          <p:cNvSpPr txBox="1"/>
          <p:nvPr>
            <p:ph idx="1" type="body"/>
          </p:nvPr>
        </p:nvSpPr>
        <p:spPr>
          <a:xfrm>
            <a:off x="242647" y="254632"/>
            <a:ext cx="8679900" cy="543300"/>
          </a:xfrm>
          <a:prstGeom prst="rect">
            <a:avLst/>
          </a:prstGeom>
        </p:spPr>
        <p:txBody>
          <a:bodyPr anchorCtr="0" anchor="ctr" bIns="34275" lIns="68575" spcFirstLastPara="1" rIns="68575" wrap="square" tIns="34275">
            <a:noAutofit/>
          </a:bodyPr>
          <a:lstStyle/>
          <a:p>
            <a:pPr indent="0" lvl="0" marL="0" rtl="0" algn="ctr">
              <a:spcBef>
                <a:spcPts val="800"/>
              </a:spcBef>
              <a:spcAft>
                <a:spcPts val="0"/>
              </a:spcAft>
              <a:buNone/>
            </a:pPr>
            <a:r>
              <a:rPr lang="en"/>
              <a:t>Objective</a:t>
            </a:r>
            <a:endParaRPr/>
          </a:p>
        </p:txBody>
      </p:sp>
      <p:sp>
        <p:nvSpPr>
          <p:cNvPr id="309" name="Google Shape;309;p64"/>
          <p:cNvSpPr txBox="1"/>
          <p:nvPr/>
        </p:nvSpPr>
        <p:spPr>
          <a:xfrm>
            <a:off x="1800225" y="1717400"/>
            <a:ext cx="58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0" name="Google Shape;310;p64"/>
          <p:cNvSpPr txBox="1"/>
          <p:nvPr/>
        </p:nvSpPr>
        <p:spPr>
          <a:xfrm>
            <a:off x="1723950" y="1771900"/>
            <a:ext cx="66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1" name="Google Shape;311;p64"/>
          <p:cNvSpPr txBox="1"/>
          <p:nvPr/>
        </p:nvSpPr>
        <p:spPr>
          <a:xfrm>
            <a:off x="1081000" y="1786800"/>
            <a:ext cx="68871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To make use of the Blockchain + IPFS technology to store, validate and verify any </a:t>
            </a:r>
            <a:r>
              <a:rPr lang="en" sz="3000">
                <a:latin typeface="Times New Roman"/>
                <a:ea typeface="Times New Roman"/>
                <a:cs typeface="Times New Roman"/>
                <a:sym typeface="Times New Roman"/>
              </a:rPr>
              <a:t>confidential</a:t>
            </a:r>
            <a:r>
              <a:rPr lang="en" sz="3000">
                <a:latin typeface="Times New Roman"/>
                <a:ea typeface="Times New Roman"/>
                <a:cs typeface="Times New Roman"/>
                <a:sym typeface="Times New Roman"/>
              </a:rPr>
              <a:t> documents</a:t>
            </a:r>
            <a:endParaRPr sz="3000">
              <a:latin typeface="Times New Roman"/>
              <a:ea typeface="Times New Roman"/>
              <a:cs typeface="Times New Roman"/>
              <a:sym typeface="Times New Roman"/>
            </a:endParaRPr>
          </a:p>
        </p:txBody>
      </p:sp>
      <p:pic>
        <p:nvPicPr>
          <p:cNvPr id="312" name="Google Shape;312;p64"/>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5"/>
          <p:cNvSpPr txBox="1"/>
          <p:nvPr>
            <p:ph idx="1" type="body"/>
          </p:nvPr>
        </p:nvSpPr>
        <p:spPr>
          <a:xfrm>
            <a:off x="287372" y="232257"/>
            <a:ext cx="8679900" cy="543300"/>
          </a:xfrm>
          <a:prstGeom prst="rect">
            <a:avLst/>
          </a:prstGeom>
        </p:spPr>
        <p:txBody>
          <a:bodyPr anchorCtr="0" anchor="ctr" bIns="34275" lIns="68575" spcFirstLastPara="1" rIns="68575" wrap="square" tIns="34275">
            <a:noAutofit/>
          </a:bodyPr>
          <a:lstStyle/>
          <a:p>
            <a:pPr indent="0" lvl="0" marL="0" rtl="0" algn="ctr">
              <a:spcBef>
                <a:spcPts val="800"/>
              </a:spcBef>
              <a:spcAft>
                <a:spcPts val="0"/>
              </a:spcAft>
              <a:buNone/>
            </a:pPr>
            <a:r>
              <a:rPr lang="en"/>
              <a:t>Purpose</a:t>
            </a:r>
            <a:endParaRPr/>
          </a:p>
        </p:txBody>
      </p:sp>
      <p:sp>
        <p:nvSpPr>
          <p:cNvPr id="318" name="Google Shape;318;p65"/>
          <p:cNvSpPr txBox="1"/>
          <p:nvPr/>
        </p:nvSpPr>
        <p:spPr>
          <a:xfrm>
            <a:off x="1800225" y="1717400"/>
            <a:ext cx="58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9" name="Google Shape;319;p65"/>
          <p:cNvSpPr txBox="1"/>
          <p:nvPr/>
        </p:nvSpPr>
        <p:spPr>
          <a:xfrm>
            <a:off x="1723950" y="1771900"/>
            <a:ext cx="66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0" name="Google Shape;320;p65"/>
          <p:cNvSpPr txBox="1"/>
          <p:nvPr/>
        </p:nvSpPr>
        <p:spPr>
          <a:xfrm>
            <a:off x="462250" y="892275"/>
            <a:ext cx="7551000" cy="53256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Times New Roman"/>
              <a:buChar char="●"/>
            </a:pPr>
            <a:r>
              <a:rPr lang="en" sz="1900">
                <a:solidFill>
                  <a:srgbClr val="292929"/>
                </a:solidFill>
                <a:highlight>
                  <a:schemeClr val="lt1"/>
                </a:highlight>
                <a:latin typeface="Times New Roman"/>
                <a:ea typeface="Times New Roman"/>
                <a:cs typeface="Times New Roman"/>
                <a:sym typeface="Times New Roman"/>
              </a:rPr>
              <a:t>Blockchain has numerous features such as </a:t>
            </a:r>
            <a:r>
              <a:rPr b="1" lang="en" sz="1900">
                <a:solidFill>
                  <a:srgbClr val="292929"/>
                </a:solidFill>
                <a:highlight>
                  <a:schemeClr val="lt1"/>
                </a:highlight>
                <a:latin typeface="Times New Roman"/>
                <a:ea typeface="Times New Roman"/>
                <a:cs typeface="Times New Roman"/>
                <a:sym typeface="Times New Roman"/>
              </a:rPr>
              <a:t>Decentralized, Transparency</a:t>
            </a:r>
            <a:r>
              <a:rPr b="1" lang="en" sz="1900">
                <a:solidFill>
                  <a:schemeClr val="dk1"/>
                </a:solidFill>
                <a:highlight>
                  <a:schemeClr val="lt1"/>
                </a:highlight>
                <a:latin typeface="Times New Roman"/>
                <a:ea typeface="Times New Roman"/>
                <a:cs typeface="Times New Roman"/>
                <a:sym typeface="Times New Roman"/>
              </a:rPr>
              <a:t>,</a:t>
            </a:r>
            <a:r>
              <a:rPr b="1" lang="en" sz="1900">
                <a:solidFill>
                  <a:srgbClr val="292929"/>
                </a:solidFill>
                <a:highlight>
                  <a:schemeClr val="lt1"/>
                </a:highlight>
                <a:latin typeface="Times New Roman"/>
                <a:ea typeface="Times New Roman"/>
                <a:cs typeface="Times New Roman"/>
                <a:sym typeface="Times New Roman"/>
              </a:rPr>
              <a:t> Confidentiality, Auditing</a:t>
            </a:r>
            <a:r>
              <a:rPr lang="en" sz="1900">
                <a:solidFill>
                  <a:srgbClr val="292929"/>
                </a:solidFill>
                <a:highlight>
                  <a:schemeClr val="lt1"/>
                </a:highlight>
                <a:latin typeface="Times New Roman"/>
                <a:ea typeface="Times New Roman"/>
                <a:cs typeface="Times New Roman"/>
                <a:sym typeface="Times New Roman"/>
              </a:rPr>
              <a:t> etc.</a:t>
            </a:r>
            <a:endParaRPr sz="1900">
              <a:solidFill>
                <a:srgbClr val="292929"/>
              </a:solidFill>
              <a:highlight>
                <a:schemeClr val="lt1"/>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highlight>
                  <a:schemeClr val="lt1"/>
                </a:highlight>
                <a:latin typeface="Times New Roman"/>
                <a:ea typeface="Times New Roman"/>
                <a:cs typeface="Times New Roman"/>
                <a:sym typeface="Times New Roman"/>
              </a:rPr>
              <a:t>However it posses some disadvantage in term of </a:t>
            </a:r>
            <a:r>
              <a:rPr b="1" lang="en" sz="1900">
                <a:solidFill>
                  <a:schemeClr val="dk1"/>
                </a:solidFill>
                <a:highlight>
                  <a:schemeClr val="lt1"/>
                </a:highlight>
                <a:latin typeface="Times New Roman"/>
                <a:ea typeface="Times New Roman"/>
                <a:cs typeface="Times New Roman"/>
                <a:sym typeface="Times New Roman"/>
              </a:rPr>
              <a:t>gaslimit and expense and time consuming</a:t>
            </a:r>
            <a:r>
              <a:rPr lang="en" sz="1900">
                <a:solidFill>
                  <a:schemeClr val="dk1"/>
                </a:solidFill>
                <a:highlight>
                  <a:schemeClr val="lt1"/>
                </a:highlight>
                <a:latin typeface="Times New Roman"/>
                <a:ea typeface="Times New Roman"/>
                <a:cs typeface="Times New Roman"/>
                <a:sym typeface="Times New Roman"/>
              </a:rPr>
              <a:t>. To solve the problem of data storage we tried replacing storage unit to cloud. </a:t>
            </a:r>
            <a:endParaRPr sz="1900">
              <a:solidFill>
                <a:schemeClr val="dk1"/>
              </a:solidFill>
              <a:highlight>
                <a:schemeClr val="lt1"/>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highlight>
                  <a:schemeClr val="lt1"/>
                </a:highlight>
                <a:latin typeface="Times New Roman"/>
                <a:ea typeface="Times New Roman"/>
                <a:cs typeface="Times New Roman"/>
                <a:sym typeface="Times New Roman"/>
              </a:rPr>
              <a:t>Still we were left with issues like </a:t>
            </a:r>
            <a:r>
              <a:rPr b="1" lang="en" sz="1900">
                <a:solidFill>
                  <a:schemeClr val="dk1"/>
                </a:solidFill>
                <a:highlight>
                  <a:schemeClr val="lt1"/>
                </a:highlight>
                <a:latin typeface="Times New Roman"/>
                <a:ea typeface="Times New Roman"/>
                <a:cs typeface="Times New Roman"/>
                <a:sym typeface="Times New Roman"/>
              </a:rPr>
              <a:t>Less Secure</a:t>
            </a:r>
            <a:r>
              <a:rPr lang="en" sz="1900">
                <a:solidFill>
                  <a:schemeClr val="dk1"/>
                </a:solidFill>
                <a:highlight>
                  <a:schemeClr val="lt1"/>
                </a:highlight>
                <a:latin typeface="Times New Roman"/>
                <a:ea typeface="Times New Roman"/>
                <a:cs typeface="Times New Roman"/>
                <a:sym typeface="Times New Roman"/>
              </a:rPr>
              <a:t> and centralized,Encryption Keys stored with </a:t>
            </a:r>
            <a:r>
              <a:rPr b="1" lang="en" sz="1900">
                <a:solidFill>
                  <a:schemeClr val="dk1"/>
                </a:solidFill>
                <a:highlight>
                  <a:schemeClr val="lt1"/>
                </a:highlight>
                <a:latin typeface="Times New Roman"/>
                <a:ea typeface="Times New Roman"/>
                <a:cs typeface="Times New Roman"/>
                <a:sym typeface="Times New Roman"/>
              </a:rPr>
              <a:t>Cloud Provider</a:t>
            </a:r>
            <a:r>
              <a:rPr lang="en" sz="1900">
                <a:solidFill>
                  <a:schemeClr val="dk1"/>
                </a:solidFill>
                <a:highlight>
                  <a:schemeClr val="lt1"/>
                </a:highlight>
                <a:latin typeface="Times New Roman"/>
                <a:ea typeface="Times New Roman"/>
                <a:cs typeface="Times New Roman"/>
                <a:sym typeface="Times New Roman"/>
              </a:rPr>
              <a:t>. </a:t>
            </a:r>
            <a:endParaRPr sz="1900">
              <a:solidFill>
                <a:schemeClr val="dk1"/>
              </a:solidFill>
              <a:highlight>
                <a:schemeClr val="lt1"/>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highlight>
                  <a:schemeClr val="lt1"/>
                </a:highlight>
                <a:latin typeface="Times New Roman"/>
                <a:ea typeface="Times New Roman"/>
                <a:cs typeface="Times New Roman"/>
                <a:sym typeface="Times New Roman"/>
              </a:rPr>
              <a:t>Shifted to a more efficient solution of combining Blockchain and IPFS</a:t>
            </a:r>
            <a:endParaRPr b="1" sz="1900">
              <a:solidFill>
                <a:schemeClr val="dk1"/>
              </a:solidFill>
              <a:highlight>
                <a:schemeClr val="lt1"/>
              </a:highlight>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900">
              <a:solidFill>
                <a:schemeClr val="dk1"/>
              </a:solidFill>
              <a:highlight>
                <a:schemeClr val="lt1"/>
              </a:highlight>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900">
              <a:solidFill>
                <a:schemeClr val="dk1"/>
              </a:solidFill>
              <a:highlight>
                <a:schemeClr val="lt1"/>
              </a:highlight>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900">
              <a:solidFill>
                <a:srgbClr val="292929"/>
              </a:solidFill>
              <a:highlight>
                <a:schemeClr val="lt1"/>
              </a:highlight>
              <a:latin typeface="Times New Roman"/>
              <a:ea typeface="Times New Roman"/>
              <a:cs typeface="Times New Roman"/>
              <a:sym typeface="Times New Roman"/>
            </a:endParaRPr>
          </a:p>
        </p:txBody>
      </p:sp>
      <p:pic>
        <p:nvPicPr>
          <p:cNvPr id="321" name="Google Shape;321;p65"/>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6"/>
          <p:cNvSpPr txBox="1"/>
          <p:nvPr>
            <p:ph idx="1" type="body"/>
          </p:nvPr>
        </p:nvSpPr>
        <p:spPr>
          <a:xfrm>
            <a:off x="232059" y="180082"/>
            <a:ext cx="8679900" cy="543300"/>
          </a:xfrm>
          <a:prstGeom prst="rect">
            <a:avLst/>
          </a:prstGeom>
        </p:spPr>
        <p:txBody>
          <a:bodyPr anchorCtr="0" anchor="ctr" bIns="34275" lIns="68575" spcFirstLastPara="1" rIns="68575" wrap="square" tIns="34275">
            <a:noAutofit/>
          </a:bodyPr>
          <a:lstStyle/>
          <a:p>
            <a:pPr indent="0" lvl="0" marL="0" rtl="0" algn="ctr">
              <a:spcBef>
                <a:spcPts val="800"/>
              </a:spcBef>
              <a:spcAft>
                <a:spcPts val="0"/>
              </a:spcAft>
              <a:buNone/>
            </a:pPr>
            <a:r>
              <a:rPr lang="en"/>
              <a:t>Li</a:t>
            </a:r>
            <a:r>
              <a:rPr lang="en"/>
              <a:t>terature Review</a:t>
            </a:r>
            <a:endParaRPr/>
          </a:p>
        </p:txBody>
      </p:sp>
      <p:graphicFrame>
        <p:nvGraphicFramePr>
          <p:cNvPr id="327" name="Google Shape;327;p66"/>
          <p:cNvGraphicFramePr/>
          <p:nvPr/>
        </p:nvGraphicFramePr>
        <p:xfrm>
          <a:off x="161413" y="1066275"/>
          <a:ext cx="3000000" cy="3000000"/>
        </p:xfrm>
        <a:graphic>
          <a:graphicData uri="http://schemas.openxmlformats.org/drawingml/2006/table">
            <a:tbl>
              <a:tblPr>
                <a:noFill/>
                <a:tableStyleId>{5F2CBCD5-4299-44B4-8A6E-8790F78391C4}</a:tableStyleId>
              </a:tblPr>
              <a:tblGrid>
                <a:gridCol w="1603175"/>
                <a:gridCol w="1769900"/>
                <a:gridCol w="5377450"/>
              </a:tblGrid>
              <a:tr h="1974475">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BB-PKI: Blockchain-Based Public Key Infrastructure Certificate Management</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Abba Garba, Qinwen Hu, Zhong Chen, and Muhammad Rizwan Asghar</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2020</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They used blockchain to address a different security problem, i.e., Misbehaviour of Certification authorities  . Certificate Issuance Request (CIR) should be vouched by many </a:t>
                      </a:r>
                      <a:r>
                        <a:rPr lang="en" sz="1300">
                          <a:latin typeface="Times New Roman"/>
                          <a:ea typeface="Times New Roman"/>
                          <a:cs typeface="Times New Roman"/>
                          <a:sym typeface="Times New Roman"/>
                        </a:rPr>
                        <a:t>registration</a:t>
                      </a:r>
                      <a:r>
                        <a:rPr lang="en" sz="1300">
                          <a:latin typeface="Times New Roman"/>
                          <a:ea typeface="Times New Roman"/>
                          <a:cs typeface="Times New Roman"/>
                          <a:sym typeface="Times New Roman"/>
                        </a:rPr>
                        <a:t> authorities. Multiple CAs shall sign and issue the certificate . Any RA that contributes to the verification process of a user’s request can publish the certificate in the blockchain by creating a smart contract certificate transaction.</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r>
              <a:tr h="1898725">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Certificate validation using blockchain</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A.Gayathiri, J.Jayachitra, Dr.S.Matilda</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2020</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 paper presents the unmodifiable use case of Blockchain for verification and validation of academic certificates. The certificates are transformed via sampling and quantization into digital certificates. Then the certificates are added with the hash values generated for the digital certificate and are stored into the blockchain. Chaotic algorithm used for generating the hash value of digital certificate.</a:t>
                      </a:r>
                      <a:endParaRPr sz="1300">
                        <a:latin typeface="Times New Roman"/>
                        <a:ea typeface="Times New Roman"/>
                        <a:cs typeface="Times New Roman"/>
                        <a:sym typeface="Times New Roman"/>
                      </a:endParaRPr>
                    </a:p>
                  </a:txBody>
                  <a:tcPr marT="91425" marB="91425" marR="91425" marL="91425"/>
                </a:tc>
              </a:tr>
            </a:tbl>
          </a:graphicData>
        </a:graphic>
      </p:graphicFrame>
      <p:pic>
        <p:nvPicPr>
          <p:cNvPr id="328" name="Google Shape;328;p66"/>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67"/>
          <p:cNvGraphicFramePr/>
          <p:nvPr/>
        </p:nvGraphicFramePr>
        <p:xfrm>
          <a:off x="196738" y="641400"/>
          <a:ext cx="3000000" cy="3000000"/>
        </p:xfrm>
        <a:graphic>
          <a:graphicData uri="http://schemas.openxmlformats.org/drawingml/2006/table">
            <a:tbl>
              <a:tblPr>
                <a:noFill/>
                <a:tableStyleId>{5F2CBCD5-4299-44B4-8A6E-8790F78391C4}</a:tableStyleId>
              </a:tblPr>
              <a:tblGrid>
                <a:gridCol w="1603175"/>
                <a:gridCol w="1769900"/>
                <a:gridCol w="5377450"/>
              </a:tblGrid>
              <a:tr h="24042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Content Sharing Network based on IPFS and Blockchain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Haimei Xu , Yan Cheng, Zhengdong Li and Chunyan You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This paper by Haimei Xu proposes Innerlight a IPFS and Blockchain based application called Innerlight to store mental Health information. It puts copies of articles from creators on IPFS to achieve distributed storage of  content. In addition to IPFS and Blockchain, ranking</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algorithms contribute to make Innerlight to be a decentralized autonomous ecosystem. The sorting algorithm is based on upvotes of articles. We in our project have used the IPFS network to record college certificates.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18987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A Comprehensive Blockchain-based solution For Academic Certificates Management Using Smart Contracts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Masoomeh Bahrami, Alireza Movahedian, Arash Deldari.</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proposed system in the paper is efficient and good enough to make it almost impossible to alter the certificates but one of the major drawback of the system is that it is not personalised for any particular organization. So the </a:t>
                      </a:r>
                      <a:r>
                        <a:rPr lang="en">
                          <a:latin typeface="Times New Roman"/>
                          <a:ea typeface="Times New Roman"/>
                          <a:cs typeface="Times New Roman"/>
                          <a:sym typeface="Times New Roman"/>
                        </a:rPr>
                        <a:t>certificates</a:t>
                      </a:r>
                      <a:r>
                        <a:rPr lang="en">
                          <a:latin typeface="Times New Roman"/>
                          <a:ea typeface="Times New Roman"/>
                          <a:cs typeface="Times New Roman"/>
                          <a:sym typeface="Times New Roman"/>
                        </a:rPr>
                        <a:t> generated has the same design, arrangement and they rely on same smart contract. There should be a specific smart contract designed for a particular University to </a:t>
                      </a:r>
                      <a:r>
                        <a:rPr lang="en">
                          <a:latin typeface="Times New Roman"/>
                          <a:ea typeface="Times New Roman"/>
                          <a:cs typeface="Times New Roman"/>
                          <a:sym typeface="Times New Roman"/>
                        </a:rPr>
                        <a:t>maintain</a:t>
                      </a:r>
                      <a:r>
                        <a:rPr lang="en">
                          <a:latin typeface="Times New Roman"/>
                          <a:ea typeface="Times New Roman"/>
                          <a:cs typeface="Times New Roman"/>
                          <a:sym typeface="Times New Roman"/>
                        </a:rPr>
                        <a:t> its uniqueness.</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8"/>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sz="2000"/>
              <a:t>Limitation in Existing System</a:t>
            </a:r>
            <a:endParaRPr sz="2000"/>
          </a:p>
          <a:p>
            <a:pPr indent="0" lvl="0" marL="0" rtl="0" algn="ctr">
              <a:lnSpc>
                <a:spcPct val="90000"/>
              </a:lnSpc>
              <a:spcBef>
                <a:spcPts val="0"/>
              </a:spcBef>
              <a:spcAft>
                <a:spcPts val="0"/>
              </a:spcAft>
              <a:buClr>
                <a:srgbClr val="262626"/>
              </a:buClr>
              <a:buSzPts val="4100"/>
              <a:buNone/>
            </a:pPr>
            <a:r>
              <a:rPr lang="en" sz="2900"/>
              <a:t>Blockchain </a:t>
            </a:r>
            <a:r>
              <a:rPr lang="en" sz="2900"/>
              <a:t>and Data Storage</a:t>
            </a:r>
            <a:endParaRPr sz="2900"/>
          </a:p>
        </p:txBody>
      </p:sp>
      <p:sp>
        <p:nvSpPr>
          <p:cNvPr id="339" name="Google Shape;339;p68"/>
          <p:cNvSpPr txBox="1"/>
          <p:nvPr/>
        </p:nvSpPr>
        <p:spPr>
          <a:xfrm>
            <a:off x="333450" y="914425"/>
            <a:ext cx="5500200" cy="432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1200"/>
              </a:spcBef>
              <a:spcAft>
                <a:spcPts val="0"/>
              </a:spcAft>
              <a:buClr>
                <a:schemeClr val="dk1"/>
              </a:buClr>
              <a:buSzPts val="1500"/>
              <a:buFont typeface="Times New Roman"/>
              <a:buChar char="●"/>
            </a:pPr>
            <a:r>
              <a:rPr b="1" lang="en" sz="1900">
                <a:solidFill>
                  <a:schemeClr val="dk1"/>
                </a:solidFill>
                <a:highlight>
                  <a:srgbClr val="FFFFFF"/>
                </a:highlight>
                <a:latin typeface="Times New Roman"/>
                <a:ea typeface="Times New Roman"/>
                <a:cs typeface="Times New Roman"/>
                <a:sym typeface="Times New Roman"/>
              </a:rPr>
              <a:t>1 MB of data </a:t>
            </a:r>
            <a:r>
              <a:rPr lang="en" sz="1900">
                <a:solidFill>
                  <a:schemeClr val="dk1"/>
                </a:solidFill>
                <a:highlight>
                  <a:srgbClr val="FFFFFF"/>
                </a:highlight>
                <a:latin typeface="Times New Roman"/>
                <a:ea typeface="Times New Roman"/>
                <a:cs typeface="Times New Roman"/>
                <a:sym typeface="Times New Roman"/>
              </a:rPr>
              <a:t>$0.73*1024</a:t>
            </a:r>
            <a:r>
              <a:rPr b="1" lang="en" sz="1900">
                <a:solidFill>
                  <a:schemeClr val="dk1"/>
                </a:solidFill>
                <a:highlight>
                  <a:srgbClr val="FFFFFF"/>
                </a:highlight>
                <a:latin typeface="Times New Roman"/>
                <a:ea typeface="Times New Roman"/>
                <a:cs typeface="Times New Roman"/>
                <a:sym typeface="Times New Roman"/>
              </a:rPr>
              <a:t> = $747.52.</a:t>
            </a:r>
            <a:endParaRPr b="1" sz="19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highlight>
                  <a:srgbClr val="FFFFFF"/>
                </a:highlight>
                <a:latin typeface="Times New Roman"/>
                <a:ea typeface="Times New Roman"/>
                <a:cs typeface="Times New Roman"/>
                <a:sym typeface="Times New Roman"/>
              </a:rPr>
              <a:t>Gas Limit for each block 15 million gas</a:t>
            </a:r>
            <a:endParaRPr sz="19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highlight>
                  <a:srgbClr val="FFFFFF"/>
                </a:highlight>
                <a:latin typeface="Times New Roman"/>
                <a:ea typeface="Times New Roman"/>
                <a:cs typeface="Times New Roman"/>
                <a:sym typeface="Times New Roman"/>
              </a:rPr>
              <a:t>655 million gas per megabyte.</a:t>
            </a:r>
            <a:endParaRPr sz="19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highlight>
                  <a:srgbClr val="FFFFFF"/>
                </a:highlight>
                <a:latin typeface="Times New Roman"/>
                <a:ea typeface="Times New Roman"/>
                <a:cs typeface="Times New Roman"/>
                <a:sym typeface="Times New Roman"/>
              </a:rPr>
              <a:t>43 blocks to record the whole file</a:t>
            </a:r>
            <a:endParaRPr sz="19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900">
                <a:solidFill>
                  <a:schemeClr val="dk1"/>
                </a:solidFill>
                <a:highlight>
                  <a:srgbClr val="FFFFFF"/>
                </a:highlight>
                <a:latin typeface="Times New Roman"/>
                <a:ea typeface="Times New Roman"/>
                <a:cs typeface="Times New Roman"/>
                <a:sym typeface="Times New Roman"/>
              </a:rPr>
              <a:t>10 minutes to save just 1 MB.</a:t>
            </a:r>
            <a:endParaRPr b="1" sz="19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900">
                <a:solidFill>
                  <a:schemeClr val="dk1"/>
                </a:solidFill>
                <a:highlight>
                  <a:srgbClr val="FFFFFF"/>
                </a:highlight>
                <a:latin typeface="Times New Roman"/>
                <a:ea typeface="Times New Roman"/>
                <a:cs typeface="Times New Roman"/>
                <a:sym typeface="Times New Roman"/>
              </a:rPr>
              <a:t>Expensive and time consuming.</a:t>
            </a:r>
            <a:endParaRPr b="1" sz="19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300">
              <a:solidFill>
                <a:schemeClr val="dk1"/>
              </a:solidFill>
              <a:highlight>
                <a:srgbClr val="FFFFFF"/>
              </a:highlight>
              <a:latin typeface="Times New Roman"/>
              <a:ea typeface="Times New Roman"/>
              <a:cs typeface="Times New Roman"/>
              <a:sym typeface="Times New Roman"/>
            </a:endParaRPr>
          </a:p>
        </p:txBody>
      </p:sp>
      <p:sp>
        <p:nvSpPr>
          <p:cNvPr id="340" name="Google Shape;340;p68"/>
          <p:cNvSpPr/>
          <p:nvPr/>
        </p:nvSpPr>
        <p:spPr>
          <a:xfrm>
            <a:off x="6988699" y="1402500"/>
            <a:ext cx="1433700" cy="1385100"/>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41" name="Google Shape;341;p68"/>
          <p:cNvSpPr/>
          <p:nvPr/>
        </p:nvSpPr>
        <p:spPr>
          <a:xfrm rot="-2803181">
            <a:off x="7013571" y="3262245"/>
            <a:ext cx="1383963" cy="1417018"/>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pic>
        <p:nvPicPr>
          <p:cNvPr id="342" name="Google Shape;342;p68"/>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9"/>
          <p:cNvSpPr txBox="1"/>
          <p:nvPr>
            <p:ph idx="1" type="body"/>
          </p:nvPr>
        </p:nvSpPr>
        <p:spPr>
          <a:xfrm>
            <a:off x="242647" y="254632"/>
            <a:ext cx="8679900" cy="543300"/>
          </a:xfrm>
          <a:prstGeom prst="rect">
            <a:avLst/>
          </a:prstGeom>
        </p:spPr>
        <p:txBody>
          <a:bodyPr anchorCtr="0" anchor="ctr" bIns="34275" lIns="68575" spcFirstLastPara="1" rIns="68575" wrap="square" tIns="34275">
            <a:noAutofit/>
          </a:bodyPr>
          <a:lstStyle/>
          <a:p>
            <a:pPr indent="0" lvl="0" marL="0" rtl="0" algn="ctr">
              <a:spcBef>
                <a:spcPts val="800"/>
              </a:spcBef>
              <a:spcAft>
                <a:spcPts val="0"/>
              </a:spcAft>
              <a:buNone/>
            </a:pPr>
            <a:r>
              <a:rPr lang="en"/>
              <a:t>Blockchain and Cloud</a:t>
            </a:r>
            <a:endParaRPr/>
          </a:p>
        </p:txBody>
      </p:sp>
      <p:sp>
        <p:nvSpPr>
          <p:cNvPr id="348" name="Google Shape;348;p69"/>
          <p:cNvSpPr/>
          <p:nvPr/>
        </p:nvSpPr>
        <p:spPr>
          <a:xfrm>
            <a:off x="287489" y="1772432"/>
            <a:ext cx="3272807" cy="1738629"/>
          </a:xfrm>
          <a:custGeom>
            <a:rect b="b" l="l" r="r" t="t"/>
            <a:pathLst>
              <a:path extrusionOk="0" h="2664566" w="452983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49" name="Google Shape;349;p69"/>
          <p:cNvSpPr txBox="1"/>
          <p:nvPr/>
        </p:nvSpPr>
        <p:spPr>
          <a:xfrm flipH="1" rot="10800000">
            <a:off x="1709875" y="1564519"/>
            <a:ext cx="27603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rgbClr val="3F3F3F"/>
                </a:solidFill>
                <a:latin typeface="Arial"/>
                <a:ea typeface="Arial"/>
                <a:cs typeface="Arial"/>
                <a:sym typeface="Arial"/>
              </a:rPr>
              <a:t>.</a:t>
            </a:r>
            <a:endParaRPr sz="900">
              <a:solidFill>
                <a:srgbClr val="3F3F3F"/>
              </a:solidFill>
              <a:latin typeface="Arial"/>
              <a:ea typeface="Arial"/>
              <a:cs typeface="Arial"/>
              <a:sym typeface="Arial"/>
            </a:endParaRPr>
          </a:p>
        </p:txBody>
      </p:sp>
      <p:sp>
        <p:nvSpPr>
          <p:cNvPr id="350" name="Google Shape;350;p69"/>
          <p:cNvSpPr txBox="1"/>
          <p:nvPr/>
        </p:nvSpPr>
        <p:spPr>
          <a:xfrm>
            <a:off x="3643800" y="922075"/>
            <a:ext cx="5500200" cy="432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1200"/>
              </a:spcBef>
              <a:spcAft>
                <a:spcPts val="0"/>
              </a:spcAft>
              <a:buClr>
                <a:schemeClr val="dk1"/>
              </a:buClr>
              <a:buSzPts val="1500"/>
              <a:buFont typeface="Times New Roman"/>
              <a:buChar char="●"/>
            </a:pPr>
            <a:r>
              <a:rPr lang="en" sz="1900">
                <a:solidFill>
                  <a:schemeClr val="dk1"/>
                </a:solidFill>
                <a:highlight>
                  <a:srgbClr val="FFFFFF"/>
                </a:highlight>
                <a:latin typeface="Times New Roman"/>
                <a:ea typeface="Times New Roman"/>
                <a:cs typeface="Times New Roman"/>
                <a:sym typeface="Times New Roman"/>
              </a:rPr>
              <a:t>Simple to store in cloud</a:t>
            </a:r>
            <a:endParaRPr sz="19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900">
                <a:solidFill>
                  <a:schemeClr val="dk1"/>
                </a:solidFill>
                <a:highlight>
                  <a:srgbClr val="FFFFFF"/>
                </a:highlight>
                <a:latin typeface="Times New Roman"/>
                <a:ea typeface="Times New Roman"/>
                <a:cs typeface="Times New Roman"/>
                <a:sym typeface="Times New Roman"/>
              </a:rPr>
              <a:t>But has major drawbacks</a:t>
            </a:r>
            <a:r>
              <a:rPr lang="en" sz="1900">
                <a:solidFill>
                  <a:schemeClr val="dk1"/>
                </a:solidFill>
                <a:highlight>
                  <a:srgbClr val="FFFFFF"/>
                </a:highlight>
                <a:latin typeface="Times New Roman"/>
                <a:ea typeface="Times New Roman"/>
                <a:cs typeface="Times New Roman"/>
                <a:sym typeface="Times New Roman"/>
              </a:rPr>
              <a:t> in terms of decentralization</a:t>
            </a:r>
            <a:endParaRPr sz="19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highlight>
                  <a:srgbClr val="FFFFFF"/>
                </a:highlight>
                <a:latin typeface="Times New Roman"/>
                <a:ea typeface="Times New Roman"/>
                <a:cs typeface="Times New Roman"/>
                <a:sym typeface="Times New Roman"/>
              </a:rPr>
              <a:t>Data vulnerable to tampering</a:t>
            </a:r>
            <a:endParaRPr sz="19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highlight>
                  <a:srgbClr val="FFFFFF"/>
                </a:highlight>
                <a:latin typeface="Times New Roman"/>
                <a:ea typeface="Times New Roman"/>
                <a:cs typeface="Times New Roman"/>
                <a:sym typeface="Times New Roman"/>
              </a:rPr>
              <a:t>Encryption Keys stored with Cloud Provider</a:t>
            </a:r>
            <a:endParaRPr b="1" sz="19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900">
                <a:solidFill>
                  <a:schemeClr val="dk1"/>
                </a:solidFill>
                <a:highlight>
                  <a:srgbClr val="FFFFFF"/>
                </a:highlight>
                <a:latin typeface="Times New Roman"/>
                <a:ea typeface="Times New Roman"/>
                <a:cs typeface="Times New Roman"/>
                <a:sym typeface="Times New Roman"/>
              </a:rPr>
              <a:t>Less Secure and centralized</a:t>
            </a:r>
            <a:endParaRPr b="1" sz="19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300">
              <a:solidFill>
                <a:schemeClr val="dk1"/>
              </a:solidFill>
              <a:highlight>
                <a:srgbClr val="FFFFFF"/>
              </a:highlight>
              <a:latin typeface="Times New Roman"/>
              <a:ea typeface="Times New Roman"/>
              <a:cs typeface="Times New Roman"/>
              <a:sym typeface="Times New Roman"/>
            </a:endParaRPr>
          </a:p>
        </p:txBody>
      </p:sp>
      <p:pic>
        <p:nvPicPr>
          <p:cNvPr id="351" name="Google Shape;351;p69"/>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0"/>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262626"/>
              </a:buClr>
              <a:buSzPts val="4100"/>
              <a:buNone/>
            </a:pPr>
            <a:r>
              <a:rPr lang="en"/>
              <a:t>Blockchain and IPFS</a:t>
            </a:r>
            <a:endParaRPr/>
          </a:p>
        </p:txBody>
      </p:sp>
      <p:grpSp>
        <p:nvGrpSpPr>
          <p:cNvPr id="357" name="Google Shape;357;p70"/>
          <p:cNvGrpSpPr/>
          <p:nvPr/>
        </p:nvGrpSpPr>
        <p:grpSpPr>
          <a:xfrm>
            <a:off x="5666984" y="1150245"/>
            <a:ext cx="2184832" cy="1976353"/>
            <a:chOff x="3802112" y="1455143"/>
            <a:chExt cx="2913109" cy="2635137"/>
          </a:xfrm>
        </p:grpSpPr>
        <p:sp>
          <p:nvSpPr>
            <p:cNvPr id="358" name="Google Shape;358;p70"/>
            <p:cNvSpPr/>
            <p:nvPr/>
          </p:nvSpPr>
          <p:spPr>
            <a:xfrm>
              <a:off x="4940413" y="2507810"/>
              <a:ext cx="536368" cy="53636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59" name="Google Shape;359;p70"/>
            <p:cNvSpPr/>
            <p:nvPr/>
          </p:nvSpPr>
          <p:spPr>
            <a:xfrm>
              <a:off x="3802112" y="2414126"/>
              <a:ext cx="663741" cy="661280"/>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60" name="Google Shape;360;p70"/>
            <p:cNvSpPr/>
            <p:nvPr/>
          </p:nvSpPr>
          <p:spPr>
            <a:xfrm>
              <a:off x="4926796" y="1455143"/>
              <a:ext cx="663741" cy="661280"/>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61" name="Google Shape;361;p70"/>
            <p:cNvSpPr/>
            <p:nvPr/>
          </p:nvSpPr>
          <p:spPr>
            <a:xfrm>
              <a:off x="6051480" y="2414126"/>
              <a:ext cx="663741" cy="661280"/>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62" name="Google Shape;362;p70"/>
            <p:cNvSpPr/>
            <p:nvPr/>
          </p:nvSpPr>
          <p:spPr>
            <a:xfrm>
              <a:off x="4926796" y="3429000"/>
              <a:ext cx="663741" cy="661280"/>
            </a:xfrm>
            <a:custGeom>
              <a:rect b="b" l="l" r="r" t="t"/>
              <a:pathLst>
                <a:path extrusionOk="0" h="3945309" w="3960000">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cxnSp>
          <p:nvCxnSpPr>
            <p:cNvPr id="363" name="Google Shape;363;p70"/>
            <p:cNvCxnSpPr/>
            <p:nvPr/>
          </p:nvCxnSpPr>
          <p:spPr>
            <a:xfrm flipH="1">
              <a:off x="4291343" y="1785783"/>
              <a:ext cx="398352" cy="330640"/>
            </a:xfrm>
            <a:prstGeom prst="straightConnector1">
              <a:avLst/>
            </a:prstGeom>
            <a:noFill/>
            <a:ln cap="flat" cmpd="sng" w="12700">
              <a:solidFill>
                <a:schemeClr val="accent2"/>
              </a:solidFill>
              <a:prstDash val="solid"/>
              <a:miter lim="800000"/>
              <a:headEnd len="med" w="med" type="oval"/>
              <a:tailEnd len="med" w="med" type="oval"/>
            </a:ln>
          </p:spPr>
        </p:cxnSp>
        <p:cxnSp>
          <p:nvCxnSpPr>
            <p:cNvPr id="364" name="Google Shape;364;p70"/>
            <p:cNvCxnSpPr/>
            <p:nvPr/>
          </p:nvCxnSpPr>
          <p:spPr>
            <a:xfrm rot="10800000">
              <a:off x="4291343" y="3473759"/>
              <a:ext cx="398352" cy="330640"/>
            </a:xfrm>
            <a:prstGeom prst="straightConnector1">
              <a:avLst/>
            </a:prstGeom>
            <a:noFill/>
            <a:ln cap="flat" cmpd="sng" w="12700">
              <a:solidFill>
                <a:schemeClr val="accent2"/>
              </a:solidFill>
              <a:prstDash val="solid"/>
              <a:miter lim="800000"/>
              <a:headEnd len="med" w="med" type="oval"/>
              <a:tailEnd len="med" w="med" type="oval"/>
            </a:ln>
          </p:spPr>
        </p:cxnSp>
        <p:cxnSp>
          <p:nvCxnSpPr>
            <p:cNvPr id="365" name="Google Shape;365;p70"/>
            <p:cNvCxnSpPr/>
            <p:nvPr/>
          </p:nvCxnSpPr>
          <p:spPr>
            <a:xfrm flipH="1">
              <a:off x="5852304" y="3473759"/>
              <a:ext cx="398352" cy="330640"/>
            </a:xfrm>
            <a:prstGeom prst="straightConnector1">
              <a:avLst/>
            </a:prstGeom>
            <a:noFill/>
            <a:ln cap="flat" cmpd="sng" w="12700">
              <a:solidFill>
                <a:schemeClr val="accent2"/>
              </a:solidFill>
              <a:prstDash val="solid"/>
              <a:miter lim="800000"/>
              <a:headEnd len="med" w="med" type="oval"/>
              <a:tailEnd len="med" w="med" type="oval"/>
            </a:ln>
          </p:spPr>
        </p:cxnSp>
        <p:cxnSp>
          <p:nvCxnSpPr>
            <p:cNvPr id="366" name="Google Shape;366;p70"/>
            <p:cNvCxnSpPr/>
            <p:nvPr/>
          </p:nvCxnSpPr>
          <p:spPr>
            <a:xfrm rot="10800000">
              <a:off x="5852304" y="1785783"/>
              <a:ext cx="398352" cy="330640"/>
            </a:xfrm>
            <a:prstGeom prst="straightConnector1">
              <a:avLst/>
            </a:prstGeom>
            <a:noFill/>
            <a:ln cap="flat" cmpd="sng" w="12700">
              <a:solidFill>
                <a:schemeClr val="accent2"/>
              </a:solidFill>
              <a:prstDash val="solid"/>
              <a:miter lim="800000"/>
              <a:headEnd len="med" w="med" type="oval"/>
              <a:tailEnd len="med" w="med" type="oval"/>
            </a:ln>
          </p:spPr>
        </p:cxnSp>
      </p:grpSp>
      <p:sp>
        <p:nvSpPr>
          <p:cNvPr id="367" name="Google Shape;367;p70"/>
          <p:cNvSpPr/>
          <p:nvPr/>
        </p:nvSpPr>
        <p:spPr>
          <a:xfrm>
            <a:off x="8598704" y="4246813"/>
            <a:ext cx="402300" cy="402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368" name="Google Shape;368;p70"/>
          <p:cNvGrpSpPr/>
          <p:nvPr/>
        </p:nvGrpSpPr>
        <p:grpSpPr>
          <a:xfrm>
            <a:off x="5767478" y="3807539"/>
            <a:ext cx="1831706" cy="883392"/>
            <a:chOff x="4802168" y="5122467"/>
            <a:chExt cx="2442275" cy="1177856"/>
          </a:xfrm>
        </p:grpSpPr>
        <p:sp>
          <p:nvSpPr>
            <p:cNvPr id="369" name="Google Shape;369;p70"/>
            <p:cNvSpPr/>
            <p:nvPr/>
          </p:nvSpPr>
          <p:spPr>
            <a:xfrm>
              <a:off x="4802168" y="5485523"/>
              <a:ext cx="536368" cy="53636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370" name="Google Shape;370;p70"/>
            <p:cNvGrpSpPr/>
            <p:nvPr/>
          </p:nvGrpSpPr>
          <p:grpSpPr>
            <a:xfrm rot="-1800000">
              <a:off x="5350896" y="5409313"/>
              <a:ext cx="659742" cy="197507"/>
              <a:chOff x="2906464" y="3248298"/>
              <a:chExt cx="1886168" cy="564662"/>
            </a:xfrm>
          </p:grpSpPr>
          <p:sp>
            <p:nvSpPr>
              <p:cNvPr id="371" name="Google Shape;371;p70"/>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72" name="Google Shape;372;p70"/>
              <p:cNvSpPr/>
              <p:nvPr/>
            </p:nvSpPr>
            <p:spPr>
              <a:xfrm>
                <a:off x="3930483" y="3443169"/>
                <a:ext cx="862149" cy="167932"/>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73" name="Google Shape;373;p70"/>
              <p:cNvSpPr/>
              <p:nvPr/>
            </p:nvSpPr>
            <p:spPr>
              <a:xfrm>
                <a:off x="2906464" y="3446663"/>
                <a:ext cx="862147" cy="167932"/>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374" name="Google Shape;374;p70"/>
            <p:cNvSpPr/>
            <p:nvPr/>
          </p:nvSpPr>
          <p:spPr>
            <a:xfrm>
              <a:off x="5868337" y="5122467"/>
              <a:ext cx="536368" cy="53636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75" name="Google Shape;375;p70"/>
            <p:cNvSpPr/>
            <p:nvPr/>
          </p:nvSpPr>
          <p:spPr>
            <a:xfrm>
              <a:off x="6708075" y="5763955"/>
              <a:ext cx="536368" cy="53636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376" name="Google Shape;376;p70"/>
            <p:cNvGrpSpPr/>
            <p:nvPr/>
          </p:nvGrpSpPr>
          <p:grpSpPr>
            <a:xfrm rot="2031572">
              <a:off x="6385348" y="5402340"/>
              <a:ext cx="659742" cy="197507"/>
              <a:chOff x="2906464" y="3248298"/>
              <a:chExt cx="1886168" cy="564662"/>
            </a:xfrm>
          </p:grpSpPr>
          <p:sp>
            <p:nvSpPr>
              <p:cNvPr id="377" name="Google Shape;377;p70"/>
              <p:cNvSpPr/>
              <p:nvPr/>
            </p:nvSpPr>
            <p:spPr>
              <a:xfrm>
                <a:off x="3418473" y="3248298"/>
                <a:ext cx="862149" cy="564662"/>
              </a:xfrm>
              <a:custGeom>
                <a:rect b="b" l="l" r="r" t="t"/>
                <a:pathLst>
                  <a:path extrusionOk="0" h="564662" w="862149">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78" name="Google Shape;378;p70"/>
              <p:cNvSpPr/>
              <p:nvPr/>
            </p:nvSpPr>
            <p:spPr>
              <a:xfrm>
                <a:off x="3930483" y="3443169"/>
                <a:ext cx="862149" cy="167932"/>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79" name="Google Shape;379;p70"/>
              <p:cNvSpPr/>
              <p:nvPr/>
            </p:nvSpPr>
            <p:spPr>
              <a:xfrm>
                <a:off x="2906464" y="3446663"/>
                <a:ext cx="862147" cy="167932"/>
              </a:xfrm>
              <a:prstGeom prst="roundRect">
                <a:avLst>
                  <a:gd fmla="val 50000" name="adj"/>
                </a:avLst>
              </a:prstGeom>
              <a:solidFill>
                <a:schemeClr val="accent4"/>
              </a:solidFill>
              <a:ln cap="flat" cmpd="sng" w="952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380" name="Google Shape;380;p70"/>
          <p:cNvSpPr/>
          <p:nvPr/>
        </p:nvSpPr>
        <p:spPr>
          <a:xfrm>
            <a:off x="3471291" y="3727721"/>
            <a:ext cx="1296654" cy="1018731"/>
          </a:xfrm>
          <a:custGeom>
            <a:rect b="b" l="l" r="r" t="t"/>
            <a:pathLst>
              <a:path extrusionOk="0" h="3453324" w="4395438">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1" name="Google Shape;381;p70"/>
          <p:cNvSpPr txBox="1"/>
          <p:nvPr/>
        </p:nvSpPr>
        <p:spPr>
          <a:xfrm>
            <a:off x="5084297" y="1020183"/>
            <a:ext cx="983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rgbClr val="3F3F3F"/>
                </a:solidFill>
              </a:rPr>
              <a:t>IPFS</a:t>
            </a:r>
            <a:endParaRPr b="1">
              <a:solidFill>
                <a:srgbClr val="3F3F3F"/>
              </a:solidFill>
              <a:latin typeface="Arial"/>
              <a:ea typeface="Arial"/>
              <a:cs typeface="Arial"/>
              <a:sym typeface="Arial"/>
            </a:endParaRPr>
          </a:p>
        </p:txBody>
      </p:sp>
      <p:sp>
        <p:nvSpPr>
          <p:cNvPr id="382" name="Google Shape;382;p70"/>
          <p:cNvSpPr txBox="1"/>
          <p:nvPr/>
        </p:nvSpPr>
        <p:spPr>
          <a:xfrm>
            <a:off x="7451395" y="1304882"/>
            <a:ext cx="9831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900">
                <a:solidFill>
                  <a:srgbClr val="3F3F3F"/>
                </a:solidFill>
              </a:rPr>
              <a:t>Decentralise Storage</a:t>
            </a:r>
            <a:endParaRPr b="1" sz="900">
              <a:solidFill>
                <a:srgbClr val="3F3F3F"/>
              </a:solidFill>
              <a:latin typeface="Arial"/>
              <a:ea typeface="Arial"/>
              <a:cs typeface="Arial"/>
              <a:sym typeface="Arial"/>
            </a:endParaRPr>
          </a:p>
        </p:txBody>
      </p:sp>
      <p:sp>
        <p:nvSpPr>
          <p:cNvPr id="383" name="Google Shape;383;p70"/>
          <p:cNvSpPr txBox="1"/>
          <p:nvPr/>
        </p:nvSpPr>
        <p:spPr>
          <a:xfrm>
            <a:off x="6788830" y="3224663"/>
            <a:ext cx="983100" cy="484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900">
                <a:solidFill>
                  <a:srgbClr val="3F3F3F"/>
                </a:solidFill>
              </a:rPr>
              <a:t>Using Content addressing  to locate data </a:t>
            </a:r>
            <a:endParaRPr b="1" sz="900">
              <a:solidFill>
                <a:srgbClr val="3F3F3F"/>
              </a:solidFill>
              <a:latin typeface="Arial"/>
              <a:ea typeface="Arial"/>
              <a:cs typeface="Arial"/>
              <a:sym typeface="Arial"/>
            </a:endParaRPr>
          </a:p>
        </p:txBody>
      </p:sp>
      <p:sp>
        <p:nvSpPr>
          <p:cNvPr id="384" name="Google Shape;384;p70"/>
          <p:cNvSpPr txBox="1"/>
          <p:nvPr/>
        </p:nvSpPr>
        <p:spPr>
          <a:xfrm>
            <a:off x="7680352" y="4205580"/>
            <a:ext cx="983100" cy="484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900">
                <a:solidFill>
                  <a:srgbClr val="3F3F3F"/>
                </a:solidFill>
              </a:rPr>
              <a:t>Accessing content through CID</a:t>
            </a:r>
            <a:endParaRPr b="1" sz="900">
              <a:solidFill>
                <a:srgbClr val="3F3F3F"/>
              </a:solidFill>
              <a:latin typeface="Arial"/>
              <a:ea typeface="Arial"/>
              <a:cs typeface="Arial"/>
              <a:sym typeface="Arial"/>
            </a:endParaRPr>
          </a:p>
        </p:txBody>
      </p:sp>
      <p:sp>
        <p:nvSpPr>
          <p:cNvPr id="385" name="Google Shape;385;p70"/>
          <p:cNvSpPr txBox="1"/>
          <p:nvPr/>
        </p:nvSpPr>
        <p:spPr>
          <a:xfrm>
            <a:off x="4749986" y="4205580"/>
            <a:ext cx="9831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900">
                <a:solidFill>
                  <a:srgbClr val="3F3F3F"/>
                </a:solidFill>
              </a:rPr>
              <a:t>Chain Storing Metadata</a:t>
            </a:r>
            <a:endParaRPr b="1" sz="900">
              <a:solidFill>
                <a:srgbClr val="3F3F3F"/>
              </a:solidFill>
              <a:latin typeface="Arial"/>
              <a:ea typeface="Arial"/>
              <a:cs typeface="Arial"/>
              <a:sym typeface="Arial"/>
            </a:endParaRPr>
          </a:p>
        </p:txBody>
      </p:sp>
      <p:cxnSp>
        <p:nvCxnSpPr>
          <p:cNvPr id="386" name="Google Shape;386;p70"/>
          <p:cNvCxnSpPr/>
          <p:nvPr/>
        </p:nvCxnSpPr>
        <p:spPr>
          <a:xfrm rot="10800000">
            <a:off x="6757293" y="3126589"/>
            <a:ext cx="4200" cy="64110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p70"/>
          <p:cNvSpPr txBox="1"/>
          <p:nvPr/>
        </p:nvSpPr>
        <p:spPr>
          <a:xfrm>
            <a:off x="-1208650" y="-161975"/>
            <a:ext cx="64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8" name="Google Shape;388;p70"/>
          <p:cNvSpPr txBox="1"/>
          <p:nvPr/>
        </p:nvSpPr>
        <p:spPr>
          <a:xfrm>
            <a:off x="0" y="416725"/>
            <a:ext cx="5602500" cy="4970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1200"/>
              </a:spcBef>
              <a:spcAft>
                <a:spcPts val="0"/>
              </a:spcAft>
              <a:buClr>
                <a:schemeClr val="dk1"/>
              </a:buClr>
              <a:buSzPts val="1500"/>
              <a:buFont typeface="Times New Roman"/>
              <a:buChar char="●"/>
            </a:pPr>
            <a:r>
              <a:rPr lang="en" sz="1900">
                <a:solidFill>
                  <a:schemeClr val="dk1"/>
                </a:solidFill>
                <a:highlight>
                  <a:schemeClr val="lt1"/>
                </a:highlight>
                <a:latin typeface="Times New Roman"/>
                <a:ea typeface="Times New Roman"/>
                <a:cs typeface="Times New Roman"/>
                <a:sym typeface="Times New Roman"/>
              </a:rPr>
              <a:t>The data is distributed in the IPFS network throughout the world</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highlight>
                  <a:schemeClr val="lt1"/>
                </a:highlight>
                <a:latin typeface="Times New Roman"/>
                <a:ea typeface="Times New Roman"/>
                <a:cs typeface="Times New Roman"/>
                <a:sym typeface="Times New Roman"/>
              </a:rPr>
              <a:t>Decentralizes Storage</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900">
                <a:solidFill>
                  <a:schemeClr val="dk1"/>
                </a:solidFill>
                <a:highlight>
                  <a:schemeClr val="lt1"/>
                </a:highlight>
                <a:latin typeface="Times New Roman"/>
                <a:ea typeface="Times New Roman"/>
                <a:cs typeface="Times New Roman"/>
                <a:sym typeface="Times New Roman"/>
              </a:rPr>
              <a:t>No Single Point of failure</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900">
                <a:solidFill>
                  <a:srgbClr val="202124"/>
                </a:solidFill>
                <a:highlight>
                  <a:srgbClr val="FFFFFF"/>
                </a:highlight>
                <a:latin typeface="Times New Roman"/>
                <a:ea typeface="Times New Roman"/>
                <a:cs typeface="Times New Roman"/>
                <a:sym typeface="Times New Roman"/>
              </a:rPr>
              <a:t>1% of the cost of AWS</a:t>
            </a:r>
            <a:endParaRPr sz="19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b="1" lang="en" sz="1900">
                <a:solidFill>
                  <a:schemeClr val="dk1"/>
                </a:solidFill>
                <a:highlight>
                  <a:schemeClr val="lt1"/>
                </a:highlight>
                <a:latin typeface="Times New Roman"/>
                <a:ea typeface="Times New Roman"/>
                <a:cs typeface="Times New Roman"/>
                <a:sym typeface="Times New Roman"/>
              </a:rPr>
              <a:t>Less Expensive , Tamper-Proof and    Decentralized</a:t>
            </a:r>
            <a:endParaRPr b="1" sz="19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300">
              <a:solidFill>
                <a:schemeClr val="dk1"/>
              </a:solidFill>
              <a:highlight>
                <a:srgbClr val="FFFFFF"/>
              </a:highlight>
              <a:latin typeface="Times New Roman"/>
              <a:ea typeface="Times New Roman"/>
              <a:cs typeface="Times New Roman"/>
              <a:sym typeface="Times New Roman"/>
            </a:endParaRPr>
          </a:p>
        </p:txBody>
      </p:sp>
      <p:pic>
        <p:nvPicPr>
          <p:cNvPr id="389" name="Google Shape;389;p70"/>
          <p:cNvPicPr preferRelativeResize="0"/>
          <p:nvPr/>
        </p:nvPicPr>
        <p:blipFill>
          <a:blip r:embed="rId3">
            <a:alphaModFix/>
          </a:blip>
          <a:stretch>
            <a:fillRect/>
          </a:stretch>
        </p:blipFill>
        <p:spPr>
          <a:xfrm>
            <a:off x="8261625" y="176575"/>
            <a:ext cx="739575" cy="69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ALLPPT-404">
      <a:dk1>
        <a:srgbClr val="000000"/>
      </a:dk1>
      <a:lt1>
        <a:srgbClr val="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403">
      <a:dk1>
        <a:srgbClr val="000000"/>
      </a:dk1>
      <a:lt1>
        <a:srgbClr val="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403">
      <a:dk1>
        <a:srgbClr val="000000"/>
      </a:dk1>
      <a:lt1>
        <a:srgbClr val="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