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loss function is the price you have to pay for not predicting the values correctly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Epoch, regarding loss, regarding image, regarding optimizer, regarding window, regarding GAN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Epoch, regarding loss, regarding image, regarding optimizer, regarding window, regarding GAN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Epoch, regarding loss, regarding image, regarding optimizer, regarding window, regarding GAN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Epoch, regarding loss, regarding image, regarding optimizer, regarding window, regarding GAN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442950"/>
            <a:ext cx="8520600" cy="20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 Implementation and Regret Minimization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- 2 - NgNears</a:t>
            </a:r>
            <a:endParaRPr sz="24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04525"/>
            <a:ext cx="8520600" cy="2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Members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201501037 - Anshul Jethwani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201501043 - Faraaz Kakiwala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201501059 - Jay Modi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201501113 - Hardik Udeshi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1744002</a:t>
            </a:r>
            <a:r>
              <a:rPr lang="en" sz="1800"/>
              <a:t> - Parth Gadoya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Regret minimization in GAN converge faster(in terms of image) than simple(non-regret) gradient descent in GAN.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RMSProp Optimizer generates better images faster than GradientDescent, but it doesn’t guarantee that the image generated will be better than immediate previous image.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Maximum value of loss in DCGAN is less than the maximum value of loss in Simple GAN.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Value of loss in DCGAN (Regret Minimization) using GradientDescent is almost bound to 1 (it hardly goes beyond 1) while in Non-Regret method many a times it goes beyond 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01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2807275"/>
            <a:ext cx="85206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regret minimization approach for Caltech-UCSD Birds 200’ Dataset for performing “Text to Image conversion”</a:t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8500" y="19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8500" y="982200"/>
            <a:ext cx="85206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MNIST Dataset, Regret-Minimization method works efficiently in comparison with Non-Regret method.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GAN: Two neural networks contesting with each other in a zero sum game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Learner makes the decision and the adversary gives back the loss function back to the learner for that particular decision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900" y="1491525"/>
            <a:ext cx="4990200" cy="28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attempted to generate MNIST dataset using DCGAN by using notion of regret minimization.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Computing global minima for non-convex functions is computationally intractable. The main motivation was to attempt to implement computationally tractable notion of regret minimization in non-convex repeated games like adversarial(GAN) training.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of generative modelling is to help understand the world around us and in that process, create a representation of objects in the world, which enable us to use data better.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48075"/>
            <a:ext cx="84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</a:t>
            </a:r>
            <a:r>
              <a:rPr lang="en"/>
              <a:t>tem Architecture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37899" l="0" r="0" t="0"/>
          <a:stretch/>
        </p:blipFill>
        <p:spPr>
          <a:xfrm>
            <a:off x="1885775" y="673825"/>
            <a:ext cx="5502976" cy="442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Understanding regret minimization algorithm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Altering optimizer or multiple loss functions?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Decide application to apply regret minimization approach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to Image conversion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Decide type of GAN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GAN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convolutional GAN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Implementation challenges: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with tensorflow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Incorporate notion of regret in tensorflow (minimizing average loss over specified window size)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Storing and restoring weights for future experiments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Results: Non-Regret, DCGAN (w=1,GradientDescent)</a:t>
            </a:r>
            <a:endParaRPr sz="2700"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5" y="1346375"/>
            <a:ext cx="4038150" cy="30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550" y="1486263"/>
            <a:ext cx="3665109" cy="27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Regret, DCGAN (w=2,GradientDescent)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0559"/>
            <a:ext cx="3999900" cy="306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3962" l="15883" r="11689" t="10814"/>
          <a:stretch/>
        </p:blipFill>
        <p:spPr>
          <a:xfrm>
            <a:off x="5439225" y="1782800"/>
            <a:ext cx="2767150" cy="2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Regret, DCGAN (w=3, RMSProp)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025"/>
            <a:ext cx="4064725" cy="3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22338"/>
            <a:ext cx="3999901" cy="29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Results: Regret vs Non-Regret, </a:t>
            </a:r>
            <a:r>
              <a:rPr lang="en" sz="2600"/>
              <a:t>Vanilla </a:t>
            </a:r>
            <a:r>
              <a:rPr lang="en" sz="2600"/>
              <a:t>GAN (w=2,Adam)</a:t>
            </a:r>
            <a:endParaRPr sz="2600"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Non-Regret</a:t>
            </a:r>
            <a:r>
              <a:rPr lang="en"/>
              <a:t> </a:t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Regret</a:t>
            </a:r>
            <a:endParaRPr b="1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67150"/>
            <a:ext cx="3949050" cy="29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75" y="1709400"/>
            <a:ext cx="4254125" cy="28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