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7556500" cy="10693400"/>
  <p:notesSz cx="6858000" cy="9144000"/>
  <p:embeddedFontLst>
    <p:embeddedFont>
      <p:font typeface="Cairo Bold" charset="1" panose="00000800000000000000"/>
      <p:regular r:id="rId7"/>
    </p:embeddedFont>
    <p:embeddedFont>
      <p:font typeface="Cairo Semi-Bold" charset="1" panose="00000700000000000000"/>
      <p:regular r:id="rId8"/>
    </p:embeddedFont>
    <p:embeddedFont>
      <p:font typeface="Cairo" charset="1" panose="0000050000000000000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satha.kesug.com/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jpe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0282" y="324803"/>
            <a:ext cx="891626" cy="388496"/>
          </a:xfrm>
          <a:custGeom>
            <a:avLst/>
            <a:gdLst/>
            <a:ahLst/>
            <a:cxnLst/>
            <a:rect r="r" b="b" t="t" l="l"/>
            <a:pathLst>
              <a:path h="388496" w="891626">
                <a:moveTo>
                  <a:pt x="0" y="0"/>
                </a:moveTo>
                <a:lnTo>
                  <a:pt x="891626" y="0"/>
                </a:lnTo>
                <a:lnTo>
                  <a:pt x="891626" y="388496"/>
                </a:lnTo>
                <a:lnTo>
                  <a:pt x="0" y="3884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91815" y="2675582"/>
            <a:ext cx="6674063" cy="4349477"/>
          </a:xfrm>
          <a:custGeom>
            <a:avLst/>
            <a:gdLst/>
            <a:ahLst/>
            <a:cxnLst/>
            <a:rect r="r" b="b" t="t" l="l"/>
            <a:pathLst>
              <a:path h="4349477" w="6674063">
                <a:moveTo>
                  <a:pt x="0" y="0"/>
                </a:moveTo>
                <a:lnTo>
                  <a:pt x="6674063" y="0"/>
                </a:lnTo>
                <a:lnTo>
                  <a:pt x="6674063" y="4349477"/>
                </a:lnTo>
                <a:lnTo>
                  <a:pt x="0" y="43494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3728846" y="7052805"/>
            <a:ext cx="19107" cy="1566710"/>
            <a:chOff x="0" y="0"/>
            <a:chExt cx="19101" cy="156671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050" cy="1566672"/>
            </a:xfrm>
            <a:custGeom>
              <a:avLst/>
              <a:gdLst/>
              <a:ahLst/>
              <a:cxnLst/>
              <a:rect r="r" b="b" t="t" l="l"/>
              <a:pathLst>
                <a:path h="1566672" w="19050">
                  <a:moveTo>
                    <a:pt x="0" y="0"/>
                  </a:moveTo>
                  <a:lnTo>
                    <a:pt x="19050" y="0"/>
                  </a:lnTo>
                  <a:lnTo>
                    <a:pt x="19050" y="1566672"/>
                  </a:lnTo>
                  <a:lnTo>
                    <a:pt x="0" y="1566672"/>
                  </a:lnTo>
                  <a:close/>
                </a:path>
              </a:pathLst>
            </a:custGeom>
            <a:solidFill>
              <a:srgbClr val="EEEEEE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5624922" y="7139359"/>
            <a:ext cx="965935" cy="863547"/>
          </a:xfrm>
          <a:custGeom>
            <a:avLst/>
            <a:gdLst/>
            <a:ahLst/>
            <a:cxnLst/>
            <a:rect r="r" b="b" t="t" l="l"/>
            <a:pathLst>
              <a:path h="863547" w="965935">
                <a:moveTo>
                  <a:pt x="0" y="0"/>
                </a:moveTo>
                <a:lnTo>
                  <a:pt x="965934" y="0"/>
                </a:lnTo>
                <a:lnTo>
                  <a:pt x="965934" y="863547"/>
                </a:lnTo>
                <a:lnTo>
                  <a:pt x="0" y="8635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002" t="0" r="-989" b="-339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056671" y="8852545"/>
            <a:ext cx="1146372" cy="541344"/>
          </a:xfrm>
          <a:custGeom>
            <a:avLst/>
            <a:gdLst/>
            <a:ahLst/>
            <a:cxnLst/>
            <a:rect r="r" b="b" t="t" l="l"/>
            <a:pathLst>
              <a:path h="541344" w="1146372">
                <a:moveTo>
                  <a:pt x="0" y="0"/>
                </a:moveTo>
                <a:lnTo>
                  <a:pt x="1146372" y="0"/>
                </a:lnTo>
                <a:lnTo>
                  <a:pt x="1146372" y="541343"/>
                </a:lnTo>
                <a:lnTo>
                  <a:pt x="0" y="5413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005826" y="0"/>
            <a:ext cx="2547499" cy="1031738"/>
          </a:xfrm>
          <a:custGeom>
            <a:avLst/>
            <a:gdLst/>
            <a:ahLst/>
            <a:cxnLst/>
            <a:rect r="r" b="b" t="t" l="l"/>
            <a:pathLst>
              <a:path h="1031738" w="2547499">
                <a:moveTo>
                  <a:pt x="0" y="0"/>
                </a:moveTo>
                <a:lnTo>
                  <a:pt x="2547499" y="0"/>
                </a:lnTo>
                <a:lnTo>
                  <a:pt x="2547499" y="1031738"/>
                </a:lnTo>
                <a:lnTo>
                  <a:pt x="0" y="103173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585704" y="0"/>
            <a:ext cx="2229060" cy="1057208"/>
          </a:xfrm>
          <a:custGeom>
            <a:avLst/>
            <a:gdLst/>
            <a:ahLst/>
            <a:cxnLst/>
            <a:rect r="r" b="b" t="t" l="l"/>
            <a:pathLst>
              <a:path h="1057208" w="2229060">
                <a:moveTo>
                  <a:pt x="0" y="0"/>
                </a:moveTo>
                <a:lnTo>
                  <a:pt x="2229060" y="0"/>
                </a:lnTo>
                <a:lnTo>
                  <a:pt x="2229060" y="1057208"/>
                </a:lnTo>
                <a:lnTo>
                  <a:pt x="0" y="105720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81661" y="7244134"/>
            <a:ext cx="732210" cy="732210"/>
          </a:xfrm>
          <a:custGeom>
            <a:avLst/>
            <a:gdLst/>
            <a:ahLst/>
            <a:cxnLst/>
            <a:rect r="r" b="b" t="t" l="l"/>
            <a:pathLst>
              <a:path h="732210" w="732210">
                <a:moveTo>
                  <a:pt x="0" y="0"/>
                </a:moveTo>
                <a:lnTo>
                  <a:pt x="732211" y="0"/>
                </a:lnTo>
                <a:lnTo>
                  <a:pt x="732211" y="732210"/>
                </a:lnTo>
                <a:lnTo>
                  <a:pt x="0" y="73221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50282" y="9056084"/>
            <a:ext cx="1665427" cy="420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</a:rPr>
              <a:t>11</a:t>
            </a:r>
            <a:r>
              <a:rPr lang="en-US" b="true" sz="802" spc="2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</a:rPr>
              <a:t>:50 AM</a:t>
            </a:r>
          </a:p>
          <a:p>
            <a:pPr algn="l">
              <a:lnSpc>
                <a:spcPts val="1103"/>
              </a:lnSpc>
            </a:pPr>
            <a:r>
              <a:rPr lang="en-US" b="true" sz="802" spc="2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</a:rPr>
              <a:t>Sunday</a:t>
            </a:r>
            <a:r>
              <a:rPr lang="en-US" b="true" sz="802" spc="2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</a:rPr>
              <a:t>, 26 October 2025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43723" y="1645177"/>
            <a:ext cx="3305417" cy="849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3560"/>
              </a:lnSpc>
            </a:pPr>
            <a:r>
              <a:rPr lang="ar-EG" b="true" sz="1855" spc="12">
                <a:solidFill>
                  <a:srgbClr val="3A74B9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ﺗﻘﺮﻳﺮ إﺟﺎزة ﻣﺮﺿﻴﺔ</a:t>
            </a:r>
            <a:r>
              <a:rPr lang="ar-EG" b="true" sz="1855" spc="12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 </a:t>
            </a:r>
          </a:p>
          <a:p>
            <a:pPr algn="ctr" rtl="true">
              <a:lnSpc>
                <a:spcPts val="3560"/>
              </a:lnSpc>
            </a:pPr>
            <a:r>
              <a:rPr lang="ar-EG" b="true" sz="1855" spc="12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 </a:t>
            </a:r>
            <a:r>
              <a:rPr lang="en-US" b="true" sz="1855" spc="12">
                <a:solidFill>
                  <a:srgbClr val="2C3E77"/>
                </a:solidFill>
                <a:latin typeface="Cairo Bold"/>
                <a:ea typeface="Cairo Bold"/>
                <a:cs typeface="Cairo Bold"/>
                <a:sym typeface="Cairo Bold"/>
              </a:rPr>
              <a:t>Sick Leave Report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45141" y="2769936"/>
            <a:ext cx="396783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Leave ID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69276" y="280197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57874" y="3135801"/>
            <a:ext cx="705269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Leave Duration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66095" y="318410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52493" y="3518202"/>
            <a:ext cx="824932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3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Admission Date</a:t>
            </a:r>
            <a:r>
              <a:rPr lang="en-US" b="true" sz="852" spc="3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43630" y="3897582"/>
            <a:ext cx="709622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Discharge Date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62913" y="3948351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52234" y="4282173"/>
            <a:ext cx="492414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Issue Date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69276" y="4330475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59114" y="4671184"/>
            <a:ext cx="278654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4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Name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69276" y="471259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4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57874" y="5075272"/>
            <a:ext cx="889892" cy="192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49"/>
              </a:lnSpc>
            </a:pPr>
            <a:r>
              <a:rPr lang="en-US" b="true" sz="699" spc="5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National ID/Iqama</a:t>
            </a:r>
            <a:r>
              <a:rPr lang="en-US" b="true" sz="699" spc="5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52234" y="5445128"/>
            <a:ext cx="513864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Nationality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66095" y="548321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86324" y="5824509"/>
            <a:ext cx="445684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3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Employer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66095" y="586534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3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29442" y="6208966"/>
            <a:ext cx="828180" cy="230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Physician Name</a:t>
            </a:r>
            <a:r>
              <a:rPr lang="en-US" b="true" sz="85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83576" y="6596543"/>
            <a:ext cx="383000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Position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66095" y="663596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375130" y="6691793"/>
            <a:ext cx="1296038" cy="130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3"/>
              </a:lnSpc>
            </a:pPr>
            <a:r>
              <a:rPr lang="en-US" b="true" sz="852" spc="3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General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295935" y="5443256"/>
            <a:ext cx="583530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Saudi Arabia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534755" y="5861923"/>
            <a:ext cx="24079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743845" y="6700539"/>
            <a:ext cx="736275" cy="130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1193"/>
              </a:lnSpc>
            </a:pPr>
            <a:r>
              <a:rPr lang="ar-EG" b="true" sz="852" spc="2">
                <a:solidFill>
                  <a:srgbClr val="2C3E77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طبيب عام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757507" y="5454653"/>
            <a:ext cx="2308718" cy="234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2125"/>
              </a:lnSpc>
            </a:pPr>
            <a:r>
              <a:rPr lang="ar-EG" b="true" sz="850" spc="3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{</a:t>
            </a:r>
            <a:r>
              <a:rPr lang="en-US" b="true" sz="850" spc="3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nationality</a:t>
            </a:r>
            <a:r>
              <a:rPr lang="ar-EG" b="true" sz="850" spc="3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} 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884820" y="5861923"/>
            <a:ext cx="24079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3313147" y="2733110"/>
            <a:ext cx="1764679" cy="26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999" spc="3">
                <a:solidFill>
                  <a:srgbClr val="2C3E77"/>
                </a:solidFill>
                <a:latin typeface="Cairo"/>
                <a:ea typeface="Cairo"/>
                <a:cs typeface="Cairo"/>
                <a:sym typeface="Cairo"/>
              </a:rPr>
              <a:t>PSL98635852494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757854" y="3149752"/>
            <a:ext cx="1877314" cy="213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93"/>
              </a:lnSpc>
            </a:pPr>
            <a:r>
              <a:rPr lang="en-US" b="true" sz="797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1 </a:t>
            </a:r>
            <a:r>
              <a:rPr lang="en-US" b="true" sz="797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day ( 26-10-2025 to 26-10-2025 )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3735267" y="318410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2292744" y="3541968"/>
            <a:ext cx="588702" cy="230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26-10-2025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3735267" y="3566227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4603504" y="3532443"/>
            <a:ext cx="806331" cy="251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b="true" sz="900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04-05-1447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2286381" y="3921348"/>
            <a:ext cx="588702" cy="230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26-10-2025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3732086" y="3948351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4597141" y="3911823"/>
            <a:ext cx="812694" cy="251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b="true" sz="900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04</a:t>
            </a:r>
            <a:r>
              <a:rPr lang="en-US" b="true" sz="900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-05-1447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3455041" y="4282450"/>
            <a:ext cx="925020" cy="251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b="true" sz="900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26-10-2025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6320971" y="2769936"/>
            <a:ext cx="469573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رﻣﺰ اﻹﺟﺎزة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6063044" y="280197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6305055" y="3123000"/>
            <a:ext cx="509445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ﻣﺪة اﻹﺟﺎزة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6066225" y="318410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6255413" y="3505124"/>
            <a:ext cx="748889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2">
                <a:solidFill>
                  <a:srgbClr val="366FB5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ﺗﺎرﻳﺦ اﻟﺪﺧﻮل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6066225" y="3566227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6292310" y="3897582"/>
            <a:ext cx="742526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2">
                <a:solidFill>
                  <a:srgbClr val="366FB5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ﺗﺎرﻳﺦ اﻟﺨﺮوج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6063044" y="3948351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6074373" y="4282450"/>
            <a:ext cx="905389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2131"/>
              </a:lnSpc>
            </a:pPr>
            <a:r>
              <a:rPr lang="ar-EG" b="true" sz="852" spc="5">
                <a:solidFill>
                  <a:srgbClr val="366FB5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ﺗﺎرﻳﺦ اﺻﺪار اﻟﺘﻘﺮﻳﺮ</a:t>
            </a:r>
            <a:r>
              <a:rPr lang="ar-EG" b="true" sz="852" spc="5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 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6426060" y="4671184"/>
            <a:ext cx="414290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4">
                <a:solidFill>
                  <a:srgbClr val="366FB5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اﻻﺳﻢ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6069406" y="471259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4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6102367" y="5075558"/>
            <a:ext cx="1098304" cy="226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000"/>
              </a:lnSpc>
            </a:pPr>
            <a:r>
              <a:rPr lang="ar-EG" b="true" sz="800" spc="2">
                <a:solidFill>
                  <a:srgbClr val="366FB5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  </a:t>
            </a:r>
            <a:r>
              <a:rPr lang="ar-EG" b="true" sz="800" spc="2">
                <a:solidFill>
                  <a:srgbClr val="366FB5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رﻗﻢ اﻟﻬﻮﻳﺔ/اﻹﻗﺎﻣﺔ</a:t>
            </a:r>
            <a:r>
              <a:rPr lang="ar-EG" b="true" sz="800" spc="2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 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6368739" y="5445128"/>
            <a:ext cx="834304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3">
                <a:solidFill>
                  <a:srgbClr val="366FB5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اﻟﺠﻨﺴﻴﺔ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6066225" y="548321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3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6295501" y="5824509"/>
            <a:ext cx="739335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3">
                <a:solidFill>
                  <a:srgbClr val="366FB5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ﺟﻬﺔ اﻟﻌﻤﻞ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6066225" y="586534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3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6080736" y="6218968"/>
            <a:ext cx="1020240" cy="220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1902"/>
              </a:lnSpc>
            </a:pPr>
            <a:r>
              <a:rPr lang="ar-EG" b="true" sz="760" spc="8">
                <a:solidFill>
                  <a:srgbClr val="366FB5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اﺳﻢ اﻟﻄﺒﻴﺐ اﻟﻤﻌﺎﻟﺞ</a:t>
            </a:r>
            <a:r>
              <a:rPr lang="ar-EG" b="true" sz="760" spc="8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 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6102367" y="6596543"/>
            <a:ext cx="932469" cy="226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000"/>
              </a:lnSpc>
            </a:pPr>
            <a:r>
              <a:rPr lang="ar-EG" b="true" sz="800" spc="3">
                <a:solidFill>
                  <a:srgbClr val="366FB5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اﻟﻤﺴﻤﻰ اﻟﻮﻇﻴﻔﻲ</a:t>
            </a:r>
            <a:r>
              <a:rPr lang="ar-EG" b="true" sz="800" spc="3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 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2108312" y="6294691"/>
            <a:ext cx="1626955" cy="127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3"/>
              </a:lnSpc>
            </a:pPr>
            <a:r>
              <a:rPr lang="en-US" b="true" sz="752" spc="4">
                <a:solidFill>
                  <a:srgbClr val="2C3E77"/>
                </a:solidFill>
                <a:latin typeface="Cairo Bold"/>
                <a:ea typeface="Cairo Bold"/>
                <a:cs typeface="Cairo Bold"/>
                <a:sym typeface="Cairo Bold"/>
              </a:rPr>
              <a:t>MUHAMMAD FAROUK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434341" y="4763877"/>
            <a:ext cx="2200827" cy="127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3"/>
              </a:lnSpc>
            </a:pPr>
            <a:r>
              <a:rPr lang="en-US" b="true" sz="752" spc="3">
                <a:solidFill>
                  <a:srgbClr val="2C3E77"/>
                </a:solidFill>
                <a:latin typeface="Cairo Bold"/>
                <a:ea typeface="Cairo Bold"/>
                <a:cs typeface="Cairo Bold"/>
                <a:sym typeface="Cairo Bold"/>
              </a:rPr>
              <a:t>ALI MOHAMMED ALI AL-GHAMDI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4696283" y="6307979"/>
            <a:ext cx="1427105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1120"/>
              </a:lnSpc>
            </a:pPr>
            <a:r>
              <a:rPr lang="ar-EG" b="true" sz="800" spc="3">
                <a:solidFill>
                  <a:srgbClr val="2C3E77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محمد فاروق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3763355" y="4776476"/>
            <a:ext cx="2344534" cy="12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"/>
              </a:lnSpc>
            </a:pPr>
            <a:r>
              <a:rPr lang="en-US" b="true" sz="750" spc="2">
                <a:solidFill>
                  <a:srgbClr val="2C3E77"/>
                </a:solidFill>
                <a:latin typeface="Cairo Bold"/>
                <a:ea typeface="Cairo Bold"/>
                <a:cs typeface="Cairo Bold"/>
                <a:sym typeface="Cairo Bold"/>
              </a:rPr>
              <a:t>{name}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289779" y="8136445"/>
            <a:ext cx="2582828" cy="392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1629"/>
              </a:lnSpc>
            </a:pPr>
            <a:r>
              <a:rPr lang="ar-EG" b="true" sz="651" spc="2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ﻟﻠﺘﺤﻘﻖ ﻣﻦ ﺑﻴﺎﻧﺎت اﻟﺘﻘﺮﻳﺮ ﻳﺮﺟﻰ اﻟﺘﺄﻛﺪ ﻣﻦ زﻳﺎرة ﻣﻮﻗﻊ ﻣﻨﺼﺔ ﺻﺤﺔ اﻟﺮﺳﻤﻲ  </a:t>
            </a:r>
            <a:r>
              <a:rPr lang="en-US" b="true" sz="651" spc="2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</a:rPr>
              <a:t>To check the report please visit Seha's offical website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5364385" y="8079019"/>
            <a:ext cx="1475965" cy="305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1253"/>
              </a:lnSpc>
            </a:pPr>
            <a:r>
              <a:rPr lang="ar-EG" b="true" sz="651" spc="1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مستشفى الملك فهد للقوات المسلحة</a:t>
            </a:r>
          </a:p>
          <a:p>
            <a:pPr algn="ctr">
              <a:lnSpc>
                <a:spcPts val="1253"/>
              </a:lnSpc>
            </a:pPr>
            <a:r>
              <a:rPr lang="en-US" b="true" sz="651" spc="1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</a:rPr>
              <a:t>King Fahd Armed Forces Hospital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3133420" y="607228"/>
            <a:ext cx="1210713" cy="148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3"/>
              </a:lnSpc>
            </a:pPr>
            <a:r>
              <a:rPr lang="en-US" b="true" sz="9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Kingdom of Saudi Arabia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3890474" y="3123000"/>
            <a:ext cx="1916692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2131"/>
              </a:lnSpc>
            </a:pP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1</a:t>
            </a:r>
            <a:r>
              <a:rPr lang="ar-EG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 يوم ( </a:t>
            </a: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1447</a:t>
            </a:r>
            <a:r>
              <a:rPr lang="ar-EG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-</a:t>
            </a: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05</a:t>
            </a:r>
            <a:r>
              <a:rPr lang="ar-EG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-</a:t>
            </a: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04</a:t>
            </a:r>
            <a:r>
              <a:rPr lang="ar-EG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 الى </a:t>
            </a: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1447</a:t>
            </a:r>
            <a:r>
              <a:rPr lang="ar-EG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-</a:t>
            </a: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05</a:t>
            </a:r>
            <a:r>
              <a:rPr lang="ar-EG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-</a:t>
            </a: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04</a:t>
            </a:r>
            <a:r>
              <a:rPr lang="ar-EG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 ) 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4231220" y="5932801"/>
            <a:ext cx="1477212" cy="127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1053"/>
              </a:lnSpc>
            </a:pPr>
            <a:r>
              <a:rPr lang="ar-EG" b="true" sz="752" spc="3">
                <a:solidFill>
                  <a:srgbClr val="2C3E77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طالب</a:t>
            </a:r>
          </a:p>
        </p:txBody>
      </p:sp>
      <p:grpSp>
        <p:nvGrpSpPr>
          <p:cNvPr name="Group 75" id="75"/>
          <p:cNvGrpSpPr/>
          <p:nvPr/>
        </p:nvGrpSpPr>
        <p:grpSpPr>
          <a:xfrm rot="0">
            <a:off x="1003202" y="8437226"/>
            <a:ext cx="5749004" cy="304352"/>
            <a:chOff x="0" y="0"/>
            <a:chExt cx="7665339" cy="405803"/>
          </a:xfrm>
        </p:grpSpPr>
        <p:sp>
          <p:nvSpPr>
            <p:cNvPr name="TextBox 76" id="76"/>
            <p:cNvSpPr txBox="true"/>
            <p:nvPr/>
          </p:nvSpPr>
          <p:spPr>
            <a:xfrm rot="0">
              <a:off x="0" y="200749"/>
              <a:ext cx="1467066" cy="2050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23"/>
                </a:lnSpc>
              </a:pPr>
              <a:r>
                <a:rPr lang="en-US" b="true" sz="802" spc="3">
                  <a:solidFill>
                    <a:srgbClr val="0000EE"/>
                  </a:solidFill>
                  <a:latin typeface="Cairo Semi-Bold"/>
                  <a:ea typeface="Cairo Semi-Bold"/>
                  <a:cs typeface="Cairo Semi-Bold"/>
                  <a:sym typeface="Cairo Semi-Bold"/>
                  <a:hlinkClick r:id="rId10" tooltip="https://satha.kesug.com/"/>
                </a:rPr>
                <a:t>https://satha.kesug.com</a:t>
              </a:r>
            </a:p>
          </p:txBody>
        </p:sp>
        <p:sp>
          <p:nvSpPr>
            <p:cNvPr name="TextBox 77" id="77"/>
            <p:cNvSpPr txBox="true"/>
            <p:nvPr/>
          </p:nvSpPr>
          <p:spPr>
            <a:xfrm rot="0">
              <a:off x="6966394" y="-47625"/>
              <a:ext cx="698944" cy="1987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rtl="true">
                <a:lnSpc>
                  <a:spcPts val="1250"/>
                </a:lnSpc>
              </a:pPr>
              <a:r>
                <a:rPr lang="ar-EG" b="true" sz="652">
                  <a:solidFill>
                    <a:srgbClr val="000000"/>
                  </a:solidFill>
                  <a:latin typeface="Cairo Bold"/>
                  <a:ea typeface="Cairo Bold"/>
                  <a:cs typeface="Cairo Bold"/>
                  <a:sym typeface="Cairo Bold"/>
                  <a:rtl val="true"/>
                </a:rPr>
                <a:t>رﻗﻢ اﻟﱰﺧﻴﺺ : </a:t>
              </a:r>
            </a:p>
          </p:txBody>
        </p:sp>
        <p:sp>
          <p:nvSpPr>
            <p:cNvPr name="TextBox 78" id="78"/>
            <p:cNvSpPr txBox="true"/>
            <p:nvPr/>
          </p:nvSpPr>
          <p:spPr>
            <a:xfrm rot="0">
              <a:off x="5976810" y="-47625"/>
              <a:ext cx="1009282" cy="1987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50"/>
                </a:lnSpc>
              </a:pPr>
              <a:r>
                <a:rPr lang="en-US" b="true" sz="652">
                  <a:solidFill>
                    <a:srgbClr val="000000"/>
                  </a:solidFill>
                  <a:latin typeface="Cairo Bold"/>
                  <a:ea typeface="Cairo Bold"/>
                  <a:cs typeface="Cairo Bold"/>
                  <a:sym typeface="Cairo Bold"/>
                </a:rPr>
                <a:t>3810501001210006</a:t>
              </a:r>
            </a:p>
          </p:txBody>
        </p:sp>
      </p:grpSp>
      <p:sp>
        <p:nvSpPr>
          <p:cNvPr name="TextBox 79" id="79"/>
          <p:cNvSpPr txBox="true"/>
          <p:nvPr/>
        </p:nvSpPr>
        <p:spPr>
          <a:xfrm rot="0">
            <a:off x="3419114" y="5050793"/>
            <a:ext cx="925020" cy="251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b="true" sz="900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1124875699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DAG3OKkI59o</dc:identifier>
  <dcterms:modified xsi:type="dcterms:W3CDTF">2011-08-01T06:04:30Z</dcterms:modified>
  <cp:revision>1</cp:revision>
  <dc:title>نسخة من نسخة من sickLeaves</dc:title>
</cp:coreProperties>
</file>