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Semi-Bold" charset="1" panose="00000700000000000000"/>
      <p:regular r:id="rId7"/>
    </p:embeddedFont>
    <p:embeddedFont>
      <p:font typeface="Cairo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84" y="2699971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6627" y="3180683"/>
            <a:ext cx="173576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454" y="3188074"/>
            <a:ext cx="171328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 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day (                                                        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3519" y="6342316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{{DOCTOR_NAME_EN}}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2688" y="7139359"/>
            <a:ext cx="955310" cy="955310"/>
          </a:xfrm>
          <a:custGeom>
            <a:avLst/>
            <a:gdLst/>
            <a:ahLst/>
            <a:cxnLst/>
            <a:rect r="r" b="b" t="t" l="l"/>
            <a:pathLst>
              <a:path h="955310" w="955310">
                <a:moveTo>
                  <a:pt x="0" y="0"/>
                </a:moveTo>
                <a:lnTo>
                  <a:pt x="955310" y="0"/>
                </a:lnTo>
                <a:lnTo>
                  <a:pt x="955310" y="955310"/>
                </a:lnTo>
                <a:lnTo>
                  <a:pt x="0" y="95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2909" y="8680590"/>
            <a:ext cx="1547603" cy="9525"/>
          </a:xfrm>
          <a:custGeom>
            <a:avLst/>
            <a:gdLst/>
            <a:ahLst/>
            <a:cxnLst/>
            <a:rect r="r" b="b" t="t" l="l"/>
            <a:pathLst>
              <a:path h="9525" w="1547603">
                <a:moveTo>
                  <a:pt x="0" y="0"/>
                </a:moveTo>
                <a:lnTo>
                  <a:pt x="1547603" y="0"/>
                </a:lnTo>
                <a:lnTo>
                  <a:pt x="1547603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935882" y="7171201"/>
            <a:ext cx="19107" cy="1566710"/>
            <a:chOff x="0" y="0"/>
            <a:chExt cx="19101" cy="15667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680920" y="7171201"/>
            <a:ext cx="827932" cy="827932"/>
          </a:xfrm>
          <a:custGeom>
            <a:avLst/>
            <a:gdLst/>
            <a:ahLst/>
            <a:cxnLst/>
            <a:rect r="r" b="b" t="t" l="l"/>
            <a:pathLst>
              <a:path h="827932" w="827932">
                <a:moveTo>
                  <a:pt x="0" y="0"/>
                </a:moveTo>
                <a:lnTo>
                  <a:pt x="827932" y="0"/>
                </a:lnTo>
                <a:lnTo>
                  <a:pt x="827932" y="827932"/>
                </a:lnTo>
                <a:lnTo>
                  <a:pt x="0" y="82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4667" y="7181338"/>
            <a:ext cx="871352" cy="871352"/>
          </a:xfrm>
          <a:custGeom>
            <a:avLst/>
            <a:gdLst/>
            <a:ahLst/>
            <a:cxnLst/>
            <a:rect r="r" b="b" t="t" l="l"/>
            <a:pathLst>
              <a:path h="871352" w="871352">
                <a:moveTo>
                  <a:pt x="0" y="0"/>
                </a:moveTo>
                <a:lnTo>
                  <a:pt x="871352" y="0"/>
                </a:lnTo>
                <a:lnTo>
                  <a:pt x="871352" y="871352"/>
                </a:lnTo>
                <a:lnTo>
                  <a:pt x="0" y="871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749961" y="7222471"/>
            <a:ext cx="727339" cy="659151"/>
          </a:xfrm>
          <a:custGeom>
            <a:avLst/>
            <a:gdLst/>
            <a:ahLst/>
            <a:cxnLst/>
            <a:rect r="r" b="b" t="t" l="l"/>
            <a:pathLst>
              <a:path h="659151" w="727339">
                <a:moveTo>
                  <a:pt x="0" y="0"/>
                </a:moveTo>
                <a:lnTo>
                  <a:pt x="727339" y="0"/>
                </a:lnTo>
                <a:lnTo>
                  <a:pt x="727339" y="659150"/>
                </a:lnTo>
                <a:lnTo>
                  <a:pt x="0" y="659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20957" y="8397450"/>
            <a:ext cx="18412" cy="14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0"/>
              </a:lnSpc>
            </a:pPr>
            <a:r>
              <a:rPr lang="en-US" b="true" sz="65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9281" y="8562365"/>
            <a:ext cx="1569682" cy="1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6"/>
              </a:lnSpc>
            </a:pPr>
            <a:r>
              <a:rPr lang="en-US" b="true" sz="802" spc="2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www.seha.sa/#/inquiries/slenquiry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0906" y="1645177"/>
            <a:ext cx="1931051" cy="84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5141" y="2798559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2293" y="3180683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9558" y="3562807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112" y="3944931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373" y="4327055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9281" y="4709179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9055" y="5097675"/>
            <a:ext cx="8898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6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852" spc="6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87819" y="5479799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9671" y="5861923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6367" y="6244047"/>
            <a:ext cx="82818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1513" y="6632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98200" y="6718678"/>
            <a:ext cx="2369172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{{JOB_TITLE_EN}}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948" y="5575049"/>
            <a:ext cx="2348979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{{NATIONALITY_EN}}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91936" y="5192925"/>
            <a:ext cx="4700130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{{ID_NUMBER}}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777945" y="6718678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{{JOB_TITLE_AR}}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76977" y="5575049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{{NATIONALITY_AR}}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1936" y="2798559"/>
            <a:ext cx="470295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{{SERVICE_CODE}}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037781" y="3180683"/>
            <a:ext cx="66718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( 04-06-1446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09632" y="3180683"/>
            <a:ext cx="24684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92072" y="3180683"/>
            <a:ext cx="52948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06-04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اﻟﻰ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451643" y="3180683"/>
            <a:ext cx="7604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)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451643" y="3180683"/>
            <a:ext cx="377323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  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ﻳﻮم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292744" y="3562807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642809" y="3562807"/>
            <a:ext cx="58870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86381" y="3944931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636446" y="3944931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455041" y="4327055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{{REPORT_ISSUE_DATE}}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320971" y="2798559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05055" y="3180683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85948" y="3562807"/>
            <a:ext cx="55440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اﻟﺪﺧﻮل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292310" y="3944931"/>
            <a:ext cx="52679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اﻟﺨﺮوج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113631" y="4327055"/>
            <a:ext cx="90538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426060" y="4709179"/>
            <a:ext cx="263166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اﻻﺳﻢ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081222" y="5097675"/>
            <a:ext cx="949071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اﻟﻬﻮﻳﺔ/اﻹﻗﺎﻣﺔ</a:t>
            </a:r>
            <a:r>
              <a:rPr lang="ar-EG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368739" y="5479799"/>
            <a:ext cx="37989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اﻟﺠﻨﺴﻴﺔ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295501" y="5861923"/>
            <a:ext cx="52981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ﺟﻬﺔ اﻟﻌﻤﻞ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059853" y="6244047"/>
            <a:ext cx="959168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31"/>
              </a:lnSpc>
            </a:pPr>
            <a:r>
              <a:rPr lang="ar-EG" b="true" sz="852" spc="9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اﺳﻢ اﻟﻄﺒﻴﺐ اﻟﻤﻌﺎﻟﺞ</a:t>
            </a:r>
            <a:r>
              <a:rPr lang="en-US" b="true" sz="852" spc="9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102367" y="6632543"/>
            <a:ext cx="9324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اﻟﻤﺴﻤﻰ اﻟﻮﻇﻴﻔﻲ</a:t>
            </a:r>
            <a:r>
              <a:rPr lang="ar-EG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385573" y="4805397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{{NAME_EN}}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757927" y="6332792"/>
            <a:ext cx="2336959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{{DOCTOR_NAME_AR}}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780000" y="4792161"/>
            <a:ext cx="2308885" cy="12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"/>
              </a:lnSpc>
            </a:pPr>
            <a:r>
              <a:rPr lang="en-US" b="true" sz="754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{{NAME_AR}}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289779" y="8136445"/>
            <a:ext cx="2582828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ﻟﻠﺘﺤﻘﻖ ﻣﻦ ﺑﻴﺎﻧﺎت اﻟﺘﻘﺮﻳﺮ ﻳﺮﺟﻰ اﻟﺘﺄﻛﺪ ﻣﻦ زﻳﺎرة ﻣﻮﻗﻊ ﻣﻨﺼﺔ ﺻﺤﺔ اﻟﺮﺳﻤﻲ 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14582" y="8359350"/>
            <a:ext cx="1922193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9"/>
              </a:lnSpc>
            </a:pPr>
            <a:r>
              <a:rPr lang="en-US" b="true" sz="651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Tocheckthereportplease visit Seha's offical website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4636446" y="8391383"/>
            <a:ext cx="2923554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1249"/>
              </a:lnSpc>
            </a:pPr>
            <a:r>
              <a:rPr lang="ar-EG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اﻟﱰﺧﻴﺺ : </a:t>
            </a: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1410101201200270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667951" y="318410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074612" y="3188074"/>
            <a:ext cx="588702" cy="7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791870" y="3188074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637723" y="318068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655532" y="8075333"/>
            <a:ext cx="2904468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{{HOSPITAL_NAME_AR}}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642809" y="8235695"/>
            <a:ext cx="2917191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{{HOSPITAL_NAME_EN}}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350282" y="9329624"/>
            <a:ext cx="1625622" cy="1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{{PRINT_DATE}}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350282" y="9056084"/>
            <a:ext cx="855649" cy="22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{{PRINT_TIME}}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DAG3VKHgOPo</dc:identifier>
  <dcterms:modified xsi:type="dcterms:W3CDTF">2011-08-01T06:04:30Z</dcterms:modified>
  <cp:revision>1</cp:revision>
  <dc:title>sickLeaves.pdf</dc:title>
</cp:coreProperties>
</file>