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Cairo Semi-Bold" charset="1" panose="00000700000000000000"/>
      <p:regular r:id="rId7"/>
    </p:embeddedFont>
    <p:embeddedFont>
      <p:font typeface="Cairo Bold" charset="1" panose="000008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jpe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282" y="324803"/>
            <a:ext cx="891626" cy="388496"/>
          </a:xfrm>
          <a:custGeom>
            <a:avLst/>
            <a:gdLst/>
            <a:ahLst/>
            <a:cxnLst/>
            <a:rect r="r" b="b" t="t" l="l"/>
            <a:pathLst>
              <a:path h="388496" w="891626">
                <a:moveTo>
                  <a:pt x="0" y="0"/>
                </a:moveTo>
                <a:lnTo>
                  <a:pt x="891626" y="0"/>
                </a:lnTo>
                <a:lnTo>
                  <a:pt x="891626" y="388496"/>
                </a:lnTo>
                <a:lnTo>
                  <a:pt x="0" y="38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7784" y="2699971"/>
            <a:ext cx="6674063" cy="4349477"/>
          </a:xfrm>
          <a:custGeom>
            <a:avLst/>
            <a:gdLst/>
            <a:ahLst/>
            <a:cxnLst/>
            <a:rect r="r" b="b" t="t" l="l"/>
            <a:pathLst>
              <a:path h="4349477" w="6674063">
                <a:moveTo>
                  <a:pt x="0" y="0"/>
                </a:moveTo>
                <a:lnTo>
                  <a:pt x="6674063" y="0"/>
                </a:lnTo>
                <a:lnTo>
                  <a:pt x="6674063" y="4349477"/>
                </a:lnTo>
                <a:lnTo>
                  <a:pt x="0" y="4349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56627" y="3180683"/>
            <a:ext cx="1735765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0454" y="3188074"/>
            <a:ext cx="1713281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  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day (                                                         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3519" y="6342316"/>
            <a:ext cx="2394427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{{DOCTOR_NAME_EN}}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82688" y="7139359"/>
            <a:ext cx="955310" cy="955310"/>
          </a:xfrm>
          <a:custGeom>
            <a:avLst/>
            <a:gdLst/>
            <a:ahLst/>
            <a:cxnLst/>
            <a:rect r="r" b="b" t="t" l="l"/>
            <a:pathLst>
              <a:path h="955310" w="955310">
                <a:moveTo>
                  <a:pt x="0" y="0"/>
                </a:moveTo>
                <a:lnTo>
                  <a:pt x="955310" y="0"/>
                </a:lnTo>
                <a:lnTo>
                  <a:pt x="955310" y="955310"/>
                </a:lnTo>
                <a:lnTo>
                  <a:pt x="0" y="9553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2909" y="8680590"/>
            <a:ext cx="1547603" cy="9525"/>
          </a:xfrm>
          <a:custGeom>
            <a:avLst/>
            <a:gdLst/>
            <a:ahLst/>
            <a:cxnLst/>
            <a:rect r="r" b="b" t="t" l="l"/>
            <a:pathLst>
              <a:path h="9525" w="1547603">
                <a:moveTo>
                  <a:pt x="0" y="0"/>
                </a:moveTo>
                <a:lnTo>
                  <a:pt x="1547603" y="0"/>
                </a:lnTo>
                <a:lnTo>
                  <a:pt x="1547603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935882" y="7171201"/>
            <a:ext cx="19107" cy="1566710"/>
            <a:chOff x="0" y="0"/>
            <a:chExt cx="19101" cy="15667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050" cy="1566672"/>
            </a:xfrm>
            <a:custGeom>
              <a:avLst/>
              <a:gdLst/>
              <a:ahLst/>
              <a:cxnLst/>
              <a:rect r="r" b="b" t="t" l="l"/>
              <a:pathLst>
                <a:path h="1566672" w="19050">
                  <a:moveTo>
                    <a:pt x="0" y="0"/>
                  </a:moveTo>
                  <a:lnTo>
                    <a:pt x="19050" y="0"/>
                  </a:lnTo>
                  <a:lnTo>
                    <a:pt x="19050" y="1566672"/>
                  </a:lnTo>
                  <a:lnTo>
                    <a:pt x="0" y="1566672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680920" y="7171201"/>
            <a:ext cx="827932" cy="827932"/>
          </a:xfrm>
          <a:custGeom>
            <a:avLst/>
            <a:gdLst/>
            <a:ahLst/>
            <a:cxnLst/>
            <a:rect r="r" b="b" t="t" l="l"/>
            <a:pathLst>
              <a:path h="827932" w="827932">
                <a:moveTo>
                  <a:pt x="0" y="0"/>
                </a:moveTo>
                <a:lnTo>
                  <a:pt x="827932" y="0"/>
                </a:lnTo>
                <a:lnTo>
                  <a:pt x="827932" y="827932"/>
                </a:lnTo>
                <a:lnTo>
                  <a:pt x="0" y="8279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056671" y="8852545"/>
            <a:ext cx="1146372" cy="541344"/>
          </a:xfrm>
          <a:custGeom>
            <a:avLst/>
            <a:gdLst/>
            <a:ahLst/>
            <a:cxnLst/>
            <a:rect r="r" b="b" t="t" l="l"/>
            <a:pathLst>
              <a:path h="541344" w="1146372">
                <a:moveTo>
                  <a:pt x="0" y="0"/>
                </a:moveTo>
                <a:lnTo>
                  <a:pt x="1146372" y="0"/>
                </a:lnTo>
                <a:lnTo>
                  <a:pt x="1146372" y="541343"/>
                </a:lnTo>
                <a:lnTo>
                  <a:pt x="0" y="5413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005826" y="0"/>
            <a:ext cx="2547499" cy="1031738"/>
          </a:xfrm>
          <a:custGeom>
            <a:avLst/>
            <a:gdLst/>
            <a:ahLst/>
            <a:cxnLst/>
            <a:rect r="r" b="b" t="t" l="l"/>
            <a:pathLst>
              <a:path h="1031738" w="2547499">
                <a:moveTo>
                  <a:pt x="0" y="0"/>
                </a:moveTo>
                <a:lnTo>
                  <a:pt x="2547499" y="0"/>
                </a:lnTo>
                <a:lnTo>
                  <a:pt x="2547499" y="1031738"/>
                </a:lnTo>
                <a:lnTo>
                  <a:pt x="0" y="10317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585704" y="0"/>
            <a:ext cx="2229060" cy="1057208"/>
          </a:xfrm>
          <a:custGeom>
            <a:avLst/>
            <a:gdLst/>
            <a:ahLst/>
            <a:cxnLst/>
            <a:rect r="r" b="b" t="t" l="l"/>
            <a:pathLst>
              <a:path h="1057208" w="2229060">
                <a:moveTo>
                  <a:pt x="0" y="0"/>
                </a:moveTo>
                <a:lnTo>
                  <a:pt x="2229060" y="0"/>
                </a:lnTo>
                <a:lnTo>
                  <a:pt x="2229060" y="1057208"/>
                </a:lnTo>
                <a:lnTo>
                  <a:pt x="0" y="10572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24667" y="7181338"/>
            <a:ext cx="871352" cy="871352"/>
          </a:xfrm>
          <a:custGeom>
            <a:avLst/>
            <a:gdLst/>
            <a:ahLst/>
            <a:cxnLst/>
            <a:rect r="r" b="b" t="t" l="l"/>
            <a:pathLst>
              <a:path h="871352" w="871352">
                <a:moveTo>
                  <a:pt x="0" y="0"/>
                </a:moveTo>
                <a:lnTo>
                  <a:pt x="871352" y="0"/>
                </a:lnTo>
                <a:lnTo>
                  <a:pt x="871352" y="871352"/>
                </a:lnTo>
                <a:lnTo>
                  <a:pt x="0" y="8713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749961" y="7222471"/>
            <a:ext cx="727339" cy="659151"/>
          </a:xfrm>
          <a:custGeom>
            <a:avLst/>
            <a:gdLst/>
            <a:ahLst/>
            <a:cxnLst/>
            <a:rect r="r" b="b" t="t" l="l"/>
            <a:pathLst>
              <a:path h="659151" w="727339">
                <a:moveTo>
                  <a:pt x="0" y="0"/>
                </a:moveTo>
                <a:lnTo>
                  <a:pt x="727339" y="0"/>
                </a:lnTo>
                <a:lnTo>
                  <a:pt x="727339" y="659150"/>
                </a:lnTo>
                <a:lnTo>
                  <a:pt x="0" y="659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20957" y="8397450"/>
            <a:ext cx="18412" cy="14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0"/>
              </a:lnSpc>
            </a:pPr>
            <a:r>
              <a:rPr lang="en-US" b="true" sz="65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2909" y="8562209"/>
            <a:ext cx="1569682" cy="172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6"/>
              </a:lnSpc>
            </a:pPr>
            <a:r>
              <a:rPr lang="en-US" b="true" sz="802" spc="2">
                <a:solidFill>
                  <a:srgbClr val="0000EE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https://satha.kesug.com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30906" y="1645177"/>
            <a:ext cx="1931051" cy="847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560"/>
              </a:lnSpc>
            </a:pPr>
            <a:r>
              <a:rPr lang="ar-EG" b="true" sz="1855" spc="12">
                <a:solidFill>
                  <a:srgbClr val="3A74B9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ﺗﻘﺮﻳﺮ إﺟﺎزة ﻣﺮﺿﻴﺔ</a:t>
            </a:r>
            <a:r>
              <a:rPr lang="ar-EG" b="true" sz="1855" spc="1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 </a:t>
            </a:r>
            <a:r>
              <a:rPr lang="en-US" b="true" sz="1855" spc="12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Sick Leave Report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5141" y="2798559"/>
            <a:ext cx="39678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ID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9276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2293" y="3180683"/>
            <a:ext cx="70526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Duration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609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79558" y="3562807"/>
            <a:ext cx="82493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Admission Date</a:t>
            </a:r>
            <a:r>
              <a:rPr lang="en-US" b="true" sz="85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9112" y="3944931"/>
            <a:ext cx="70962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Discharge Date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2913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7373" y="4327055"/>
            <a:ext cx="49241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Issue Date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69276" y="4330475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99281" y="4709179"/>
            <a:ext cx="27865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4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927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9055" y="5097675"/>
            <a:ext cx="889892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6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 ID/Iqama</a:t>
            </a:r>
            <a:r>
              <a:rPr lang="en-US" b="true" sz="852" spc="6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87819" y="5479799"/>
            <a:ext cx="51386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Nationality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6609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19671" y="5861923"/>
            <a:ext cx="44568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Employer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6609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76367" y="6244047"/>
            <a:ext cx="82818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Physician Name</a:t>
            </a:r>
            <a:r>
              <a:rPr lang="en-US" b="true" sz="85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51513" y="6632543"/>
            <a:ext cx="38300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Position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66095" y="663596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98200" y="6718678"/>
            <a:ext cx="2369172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{{JOB_TITLE_EN}}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08948" y="5575049"/>
            <a:ext cx="2348979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{{NATIONALITY_EN}}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91936" y="5192925"/>
            <a:ext cx="4700130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{{ID_NUMBER}}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777945" y="6718678"/>
            <a:ext cx="2325391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{{JOB_TITLE_AR}}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776977" y="5575049"/>
            <a:ext cx="2325391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{{NATIONALITY_AR}}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91936" y="2798559"/>
            <a:ext cx="4702950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{{SERVICE_CODE}}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735267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037781" y="3180683"/>
            <a:ext cx="667188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( 04-06-1446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209632" y="3180683"/>
            <a:ext cx="24684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1446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692072" y="3180683"/>
            <a:ext cx="529485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06-04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اﻟﻰ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451643" y="3180683"/>
            <a:ext cx="76048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)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451643" y="3180683"/>
            <a:ext cx="377323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  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ﻳﻮم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292744" y="3562807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{{ENTRY_DATE_GREGORIAN}}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735267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642809" y="3562807"/>
            <a:ext cx="58870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04-06-1446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286381" y="3944931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{{EXIT_DATE_GREGORIAN}}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3732086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4636446" y="3944931"/>
            <a:ext cx="588702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04-06-1446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455041" y="4327055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{{REPORT_ISSUE_DATE}}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320971" y="2798559"/>
            <a:ext cx="46957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رﻣﺰ اﻹﺟﺎزة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063044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305055" y="3180683"/>
            <a:ext cx="509445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ﻣﺪة اﻹﺟﺎزة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06622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285948" y="3562807"/>
            <a:ext cx="55440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اﻟﺪﺧﻮل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066225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292310" y="3944931"/>
            <a:ext cx="52679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اﻟﺨﺮوج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063044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6113631" y="4327055"/>
            <a:ext cx="90538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5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اﺻﺪار اﻟﺘﻘﺮﻳﺮ</a:t>
            </a:r>
            <a:r>
              <a:rPr lang="ar-EG" b="true" sz="852" spc="5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6426060" y="4709179"/>
            <a:ext cx="263166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4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اﻻﺳﻢ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606940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6081222" y="5097675"/>
            <a:ext cx="949071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رﻗﻢ اﻟﻬﻮﻳﺔ/اﻹﻗﺎﻣﺔ</a:t>
            </a:r>
            <a:r>
              <a:rPr lang="ar-EG" b="true" sz="85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6368739" y="5479799"/>
            <a:ext cx="379895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اﻟﺠﻨﺴﻴﺔ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606622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6295501" y="5861923"/>
            <a:ext cx="52981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ﺟﻬﺔ اﻟﻌﻤﻞ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606622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6059853" y="6244047"/>
            <a:ext cx="959168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31"/>
              </a:lnSpc>
            </a:pPr>
            <a:r>
              <a:rPr lang="ar-EG" b="true" sz="852" spc="9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اﺳﻢ اﻟﻄﺒﻴﺐ اﻟﻤﻌﺎﻟﺞ</a:t>
            </a:r>
            <a:r>
              <a:rPr lang="en-US" b="true" sz="852" spc="9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6102367" y="6632543"/>
            <a:ext cx="93246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اﻟﻤﺴﻤﻰ اﻟﻮﻇﻴﻔﻲ</a:t>
            </a:r>
            <a:r>
              <a:rPr lang="ar-EG" b="true" sz="85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385573" y="4805397"/>
            <a:ext cx="2394427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{{NAME_EN}}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3757927" y="6332792"/>
            <a:ext cx="2336959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{{DOCTOR_NAME_AR}}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3780000" y="4792161"/>
            <a:ext cx="2308885" cy="127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6"/>
              </a:lnSpc>
            </a:pPr>
            <a:r>
              <a:rPr lang="en-US" b="true" sz="754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{{NAME_AR}}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289779" y="8136445"/>
            <a:ext cx="2582828" cy="17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1629"/>
              </a:lnSpc>
            </a:pPr>
            <a:r>
              <a:rPr lang="ar-EG" b="true" sz="651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ﻟﻠﺘﺤﻘﻖ ﻣﻦ ﺑﻴﺎﻧﺎت اﻟﺘﻘﺮﻳﺮ ﻳﺮﺟﻰ اﻟﺘﺄﻛﺪ ﻣﻦ زﻳﺎرة ﻣﻮﻗﻊ ﻣﻨﺼﺔ ﺻﺤﺔ اﻟﺮﺳﻤﻲ 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614582" y="8359350"/>
            <a:ext cx="1922193" cy="17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9"/>
              </a:lnSpc>
            </a:pPr>
            <a:r>
              <a:rPr lang="en-US" b="true" sz="651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Tocheckthereportplease visit Seha's offical website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4636446" y="8391383"/>
            <a:ext cx="2923554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ar-EG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رﻗﻢ اﻟﱰﺧﻴﺺ : </a:t>
            </a: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1410101201200270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3133420" y="607228"/>
            <a:ext cx="1210713" cy="148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3"/>
              </a:lnSpc>
            </a:pPr>
            <a:r>
              <a:rPr lang="en-US" b="true" sz="9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Kingdom of Saudi Arabia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5667951" y="3184103"/>
            <a:ext cx="258013" cy="104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{{DAYS_COUNT}}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2074612" y="3188074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{{ENTRY_DATE_GREGORIAN}}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2791870" y="3188074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{{EXIT_DATE_GREGORIAN}}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637723" y="3180683"/>
            <a:ext cx="258013" cy="104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{{DAYS_COUNT}}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4655532" y="8075333"/>
            <a:ext cx="2904468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{{HOSPITAL_NAME_AR}}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4642809" y="8235695"/>
            <a:ext cx="2917191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{{HOSPITAL_NAME_EN}}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41108" y="9329624"/>
            <a:ext cx="1625622" cy="137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3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{{PRINT_DATE}}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08352" y="9056084"/>
            <a:ext cx="855649" cy="22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{{PRINT_TIME}}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DAG3VKHgOPo</dc:identifier>
  <dcterms:modified xsi:type="dcterms:W3CDTF">2011-08-01T06:04:30Z</dcterms:modified>
  <cp:revision>1</cp:revision>
  <dc:title>sickLeaves.pdf</dc:title>
</cp:coreProperties>
</file>