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556500" cy="10693400"/>
  <p:notesSz cx="6858000" cy="9144000"/>
  <p:embeddedFontLst>
    <p:embeddedFont>
      <p:font typeface="Cairo Semi-Bold" charset="1" panose="00000700000000000000"/>
      <p:regular r:id="rId7"/>
    </p:embeddedFont>
    <p:embeddedFont>
      <p:font typeface="Cairo Bold" charset="1" panose="00000800000000000000"/>
      <p:regular r:id="rId8"/>
    </p:embeddedFont>
    <p:embeddedFont>
      <p:font typeface="Cairo" charset="1" panose="000005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0282" y="324803"/>
            <a:ext cx="891626" cy="388496"/>
          </a:xfrm>
          <a:custGeom>
            <a:avLst/>
            <a:gdLst/>
            <a:ahLst/>
            <a:cxnLst/>
            <a:rect r="r" b="b" t="t" l="l"/>
            <a:pathLst>
              <a:path h="388496" w="891626">
                <a:moveTo>
                  <a:pt x="0" y="0"/>
                </a:moveTo>
                <a:lnTo>
                  <a:pt x="891626" y="0"/>
                </a:lnTo>
                <a:lnTo>
                  <a:pt x="891626" y="388496"/>
                </a:lnTo>
                <a:lnTo>
                  <a:pt x="0" y="388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7784" y="2662323"/>
            <a:ext cx="6674063" cy="4349477"/>
          </a:xfrm>
          <a:custGeom>
            <a:avLst/>
            <a:gdLst/>
            <a:ahLst/>
            <a:cxnLst/>
            <a:rect r="r" b="b" t="t" l="l"/>
            <a:pathLst>
              <a:path h="4349477" w="6674063">
                <a:moveTo>
                  <a:pt x="0" y="0"/>
                </a:moveTo>
                <a:lnTo>
                  <a:pt x="6674063" y="0"/>
                </a:lnTo>
                <a:lnTo>
                  <a:pt x="6674063" y="4349477"/>
                </a:lnTo>
                <a:lnTo>
                  <a:pt x="0" y="4349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2688" y="7139359"/>
            <a:ext cx="955310" cy="955310"/>
          </a:xfrm>
          <a:custGeom>
            <a:avLst/>
            <a:gdLst/>
            <a:ahLst/>
            <a:cxnLst/>
            <a:rect r="r" b="b" t="t" l="l"/>
            <a:pathLst>
              <a:path h="955310" w="955310">
                <a:moveTo>
                  <a:pt x="0" y="0"/>
                </a:moveTo>
                <a:lnTo>
                  <a:pt x="955310" y="0"/>
                </a:lnTo>
                <a:lnTo>
                  <a:pt x="955310" y="955310"/>
                </a:lnTo>
                <a:lnTo>
                  <a:pt x="0" y="9553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96683" y="7083880"/>
            <a:ext cx="1002574" cy="1002574"/>
          </a:xfrm>
          <a:prstGeom prst="rect">
            <a:avLst/>
          </a:prstGeom>
        </p:spPr>
      </p:pic>
      <p:sp>
        <p:nvSpPr>
          <p:cNvPr name="Freeform 6" id="6"/>
          <p:cNvSpPr/>
          <p:nvPr/>
        </p:nvSpPr>
        <p:spPr>
          <a:xfrm flipH="false" flipV="false" rot="0">
            <a:off x="792909" y="8680590"/>
            <a:ext cx="1547603" cy="9525"/>
          </a:xfrm>
          <a:custGeom>
            <a:avLst/>
            <a:gdLst/>
            <a:ahLst/>
            <a:cxnLst/>
            <a:rect r="r" b="b" t="t" l="l"/>
            <a:pathLst>
              <a:path h="9525" w="1547603">
                <a:moveTo>
                  <a:pt x="0" y="0"/>
                </a:moveTo>
                <a:lnTo>
                  <a:pt x="1547603" y="0"/>
                </a:lnTo>
                <a:lnTo>
                  <a:pt x="1547603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3935882" y="7171201"/>
            <a:ext cx="19107" cy="1566710"/>
            <a:chOff x="0" y="0"/>
            <a:chExt cx="19101" cy="15667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050" cy="1566672"/>
            </a:xfrm>
            <a:custGeom>
              <a:avLst/>
              <a:gdLst/>
              <a:ahLst/>
              <a:cxnLst/>
              <a:rect r="r" b="b" t="t" l="l"/>
              <a:pathLst>
                <a:path h="1566672" w="19050">
                  <a:moveTo>
                    <a:pt x="0" y="0"/>
                  </a:moveTo>
                  <a:lnTo>
                    <a:pt x="19050" y="0"/>
                  </a:lnTo>
                  <a:lnTo>
                    <a:pt x="19050" y="1566672"/>
                  </a:lnTo>
                  <a:lnTo>
                    <a:pt x="0" y="1566672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5746776" y="7184829"/>
            <a:ext cx="756218" cy="818077"/>
          </a:xfrm>
          <a:custGeom>
            <a:avLst/>
            <a:gdLst/>
            <a:ahLst/>
            <a:cxnLst/>
            <a:rect r="r" b="b" t="t" l="l"/>
            <a:pathLst>
              <a:path h="818077" w="756218">
                <a:moveTo>
                  <a:pt x="0" y="0"/>
                </a:moveTo>
                <a:lnTo>
                  <a:pt x="756218" y="0"/>
                </a:lnTo>
                <a:lnTo>
                  <a:pt x="756218" y="818077"/>
                </a:lnTo>
                <a:lnTo>
                  <a:pt x="0" y="81807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090" t="0" r="-409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056671" y="8852545"/>
            <a:ext cx="1146372" cy="541344"/>
          </a:xfrm>
          <a:custGeom>
            <a:avLst/>
            <a:gdLst/>
            <a:ahLst/>
            <a:cxnLst/>
            <a:rect r="r" b="b" t="t" l="l"/>
            <a:pathLst>
              <a:path h="541344" w="1146372">
                <a:moveTo>
                  <a:pt x="0" y="0"/>
                </a:moveTo>
                <a:lnTo>
                  <a:pt x="1146372" y="0"/>
                </a:lnTo>
                <a:lnTo>
                  <a:pt x="1146372" y="541343"/>
                </a:lnTo>
                <a:lnTo>
                  <a:pt x="0" y="54134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005826" y="0"/>
            <a:ext cx="2547499" cy="1031738"/>
          </a:xfrm>
          <a:custGeom>
            <a:avLst/>
            <a:gdLst/>
            <a:ahLst/>
            <a:cxnLst/>
            <a:rect r="r" b="b" t="t" l="l"/>
            <a:pathLst>
              <a:path h="1031738" w="2547499">
                <a:moveTo>
                  <a:pt x="0" y="0"/>
                </a:moveTo>
                <a:lnTo>
                  <a:pt x="2547499" y="0"/>
                </a:lnTo>
                <a:lnTo>
                  <a:pt x="2547499" y="1031738"/>
                </a:lnTo>
                <a:lnTo>
                  <a:pt x="0" y="103173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585704" y="0"/>
            <a:ext cx="2229060" cy="1057208"/>
          </a:xfrm>
          <a:custGeom>
            <a:avLst/>
            <a:gdLst/>
            <a:ahLst/>
            <a:cxnLst/>
            <a:rect r="r" b="b" t="t" l="l"/>
            <a:pathLst>
              <a:path h="1057208" w="2229060">
                <a:moveTo>
                  <a:pt x="0" y="0"/>
                </a:moveTo>
                <a:lnTo>
                  <a:pt x="2229060" y="0"/>
                </a:lnTo>
                <a:lnTo>
                  <a:pt x="2229060" y="1057208"/>
                </a:lnTo>
                <a:lnTo>
                  <a:pt x="0" y="105720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97060" y="7088030"/>
            <a:ext cx="998046" cy="998046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938608" y="8514740"/>
            <a:ext cx="1595666" cy="21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EE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https://</a:t>
            </a:r>
            <a:r>
              <a:rPr lang="en-US" b="true" sz="802" spc="3">
                <a:solidFill>
                  <a:srgbClr val="0000EE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www.satha.kesug.com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0282" y="9056084"/>
            <a:ext cx="1665427" cy="420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</a:rPr>
              <a:t>10</a:t>
            </a:r>
            <a:r>
              <a:rPr lang="en-US" b="true" sz="802" spc="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</a:rPr>
              <a:t>:18 AM</a:t>
            </a:r>
          </a:p>
          <a:p>
            <a:pPr algn="l">
              <a:lnSpc>
                <a:spcPts val="1103"/>
              </a:lnSpc>
            </a:pPr>
            <a:r>
              <a:rPr lang="en-US" b="true" sz="802" spc="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</a:rPr>
              <a:t>Sunday</a:t>
            </a:r>
            <a:r>
              <a:rPr lang="en-US" b="true" sz="802" spc="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</a:rPr>
              <a:t>, 20 April 2025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30906" y="1645177"/>
            <a:ext cx="1931051" cy="849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560"/>
              </a:lnSpc>
            </a:pPr>
            <a:r>
              <a:rPr lang="ar-EG" b="true" sz="1855" spc="12">
                <a:solidFill>
                  <a:srgbClr val="3A74B9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ﺗﻘﺮﻳﺮ إﺟﺎزة ﻣﺮﺿﻴﺔ</a:t>
            </a:r>
            <a:r>
              <a:rPr lang="ar-EG" b="true" sz="1855" spc="1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 </a:t>
            </a:r>
            <a:r>
              <a:rPr lang="en-US" b="true" sz="1855" spc="12">
                <a:solidFill>
                  <a:srgbClr val="2C3E77"/>
                </a:solidFill>
                <a:latin typeface="Cairo Bold"/>
                <a:ea typeface="Cairo Bold"/>
                <a:cs typeface="Cairo Bold"/>
                <a:sym typeface="Cairo Bold"/>
              </a:rPr>
              <a:t>Sick Leave Report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5141" y="2769936"/>
            <a:ext cx="396783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Leave ID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69276" y="280197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92293" y="3135801"/>
            <a:ext cx="70526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Leave Duration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6095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79558" y="3518202"/>
            <a:ext cx="824932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Admission Date</a:t>
            </a:r>
            <a:r>
              <a:rPr lang="en-US" b="true" sz="85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89112" y="3897582"/>
            <a:ext cx="709622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Discharge Date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62913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97373" y="4282173"/>
            <a:ext cx="49241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Issue Date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69276" y="4330475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99281" y="4671184"/>
            <a:ext cx="27865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4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Name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69276" y="471259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4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19055" y="5056222"/>
            <a:ext cx="889892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6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National ID/Iqama</a:t>
            </a:r>
            <a:r>
              <a:rPr lang="en-US" b="true" sz="852" spc="6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87819" y="5445128"/>
            <a:ext cx="51386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Nationality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66095" y="548321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19671" y="5824509"/>
            <a:ext cx="44568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Employer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66095" y="586534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76367" y="6208966"/>
            <a:ext cx="828180" cy="2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Physician Name</a:t>
            </a:r>
            <a:r>
              <a:rPr lang="en-US" b="true" sz="85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51513" y="6596543"/>
            <a:ext cx="38300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Position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66095" y="663596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404196" y="6691793"/>
            <a:ext cx="360759" cy="416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3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{DOCTOR_TITLE_EN}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295935" y="5479799"/>
            <a:ext cx="583530" cy="2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Saudi Arabia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534755" y="5861923"/>
            <a:ext cx="2407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442306" y="5157600"/>
            <a:ext cx="617734" cy="273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3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{ID_NUMBER}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712865" y="6691793"/>
            <a:ext cx="449780" cy="416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93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{DOCTOR_TITLE_AR}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709684" y="5479799"/>
            <a:ext cx="451961" cy="2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اﻟﺴﻌﻮدﻳﺔ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884820" y="5861923"/>
            <a:ext cx="2407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324482" y="2769936"/>
            <a:ext cx="857374" cy="2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{SERVICE_CODE}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741846" y="3123000"/>
            <a:ext cx="1713281" cy="2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{leave_duration_dates}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735267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292744" y="3541968"/>
            <a:ext cx="588702" cy="497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{ENTRY_DATE_G}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735267" y="3566227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642809" y="3541968"/>
            <a:ext cx="588702" cy="497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{ENTRY_DATE_H}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286381" y="3921348"/>
            <a:ext cx="588702" cy="497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{EXIT_DATE_G}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3732086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636446" y="3921348"/>
            <a:ext cx="588702" cy="497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{EXIT_DATE_H}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3455041" y="4327055"/>
            <a:ext cx="588702" cy="497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{DAYS_COUNT}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6320971" y="2769936"/>
            <a:ext cx="469573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رﻣﺰ اﻹﺟﺎزة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6063044" y="280197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6305055" y="3123000"/>
            <a:ext cx="509445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ﻣﺪة اﻹﺟﺎزة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066225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6285948" y="3505124"/>
            <a:ext cx="748889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ﺗﺎرﻳﺦ اﻟﺪﺧﻮل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6066225" y="3566227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6292310" y="3897582"/>
            <a:ext cx="742526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ﺗﺎرﻳﺦ اﻟﺨﺮوج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6063044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6074373" y="4282450"/>
            <a:ext cx="905389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131"/>
              </a:lnSpc>
            </a:pPr>
            <a:r>
              <a:rPr lang="ar-EG" b="true" sz="852" spc="5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ﺗﺎرﻳﺦ اﺻﺪار اﻟﺘﻘﺮﻳﺮ</a:t>
            </a:r>
            <a:r>
              <a:rPr lang="ar-EG" b="true" sz="852" spc="5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6426060" y="4671184"/>
            <a:ext cx="414290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4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اﻻﺳﻢ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6069406" y="471259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4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6085703" y="5094322"/>
            <a:ext cx="1098304" cy="21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1973"/>
              </a:lnSpc>
            </a:pPr>
            <a:r>
              <a:rPr lang="ar-EG" b="true" sz="789" spc="2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 </a:t>
            </a:r>
            <a:r>
              <a:rPr lang="ar-EG" b="true" sz="789" spc="2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رﻗﻢ اﻟﻬﻮﻳﺔ/اﻹﻗﺎﻣﺔ</a:t>
            </a:r>
            <a:r>
              <a:rPr lang="ar-EG" b="true" sz="789" spc="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6368739" y="5445128"/>
            <a:ext cx="834304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اﻟﺠﻨﺴﻴﺔ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6066225" y="548321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6295501" y="5824509"/>
            <a:ext cx="739335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ﺟﻬﺔ اﻟﻌﻤﻞ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6066225" y="586534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6077555" y="6218968"/>
            <a:ext cx="1020240" cy="22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1902"/>
              </a:lnSpc>
            </a:pPr>
            <a:r>
              <a:rPr lang="ar-EG" b="true" sz="760" spc="8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اﺳﻢ اﻟﻄﺒﻴﺐ اﻟﻤﻌﺎﻟﺞ</a:t>
            </a:r>
            <a:r>
              <a:rPr lang="ar-EG" b="true" sz="760" spc="8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6102367" y="6596543"/>
            <a:ext cx="932469" cy="226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000"/>
              </a:lnSpc>
            </a:pPr>
            <a:r>
              <a:rPr lang="ar-EG" b="true" sz="800" spc="3">
                <a:solidFill>
                  <a:srgbClr val="366FB5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اﻟﻤﺴﻤﻰ اﻟﻮﻇﻴﻔﻲ</a:t>
            </a:r>
            <a:r>
              <a:rPr lang="ar-EG" b="true" sz="800" spc="3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2168862" y="6283042"/>
            <a:ext cx="1155621" cy="133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3"/>
              </a:lnSpc>
            </a:pPr>
            <a:r>
              <a:rPr lang="en-US" b="true" sz="752" spc="4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{DOCTOR_NAME_EN}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499406" y="4763877"/>
            <a:ext cx="2200827" cy="127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"/>
              </a:lnSpc>
            </a:pPr>
            <a:r>
              <a:rPr lang="en-US" sz="752" spc="3">
                <a:solidFill>
                  <a:srgbClr val="2C3E77"/>
                </a:solidFill>
                <a:latin typeface="Cairo"/>
                <a:ea typeface="Cairo"/>
                <a:cs typeface="Cairo"/>
                <a:sym typeface="Cairo"/>
              </a:rPr>
              <a:t>{NAME_ENGLISH}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4515441" y="6283042"/>
            <a:ext cx="748951" cy="266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53"/>
              </a:lnSpc>
            </a:pPr>
            <a:r>
              <a:rPr lang="en-US" b="true" sz="7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{DOCTOR_NAME_AR}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4079898" y="4780724"/>
            <a:ext cx="1727267" cy="127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"/>
              </a:lnSpc>
            </a:pPr>
            <a:r>
              <a:rPr lang="en-US" sz="752" spc="2">
                <a:solidFill>
                  <a:srgbClr val="2C3E77"/>
                </a:solidFill>
                <a:latin typeface="Cairo"/>
                <a:ea typeface="Cairo"/>
                <a:cs typeface="Cairo"/>
                <a:sym typeface="Cairo"/>
              </a:rPr>
              <a:t>{NAME_ARABIC}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289779" y="8136445"/>
            <a:ext cx="2582828" cy="392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1629"/>
              </a:lnSpc>
            </a:pPr>
            <a:r>
              <a:rPr lang="ar-EG" b="true" sz="651" spc="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ﻟﻠﺘﺤﻘﻖ ﻣﻦ ﺑﻴﺎﻧﺎت اﻟﺘﻘﺮﻳﺮ ﻳﺮﺟﻰ اﻟﺘﺄﻛﺪ ﻣﻦ زﻳﺎرة ﻣﻮﻗﻊ ﻣﻨﺼﺔ ﺻﺤﺔ اﻟﺮﺳﻤﻲ  </a:t>
            </a:r>
            <a:r>
              <a:rPr lang="en-US" b="true" sz="651" spc="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</a:rPr>
              <a:t>To check the report please visit Seha's offical website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3133420" y="607228"/>
            <a:ext cx="1210713" cy="148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3"/>
              </a:lnSpc>
            </a:pPr>
            <a:r>
              <a:rPr lang="en-US" b="true" sz="9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Kingdom of Saudi Arabia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3890474" y="3123000"/>
            <a:ext cx="1916692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2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يوم ( 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1446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-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10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-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22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الى 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1446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-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10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-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21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) 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5364385" y="8079019"/>
            <a:ext cx="1475965" cy="146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3"/>
              </a:lnSpc>
            </a:pPr>
            <a:r>
              <a:rPr lang="en-US" b="true" sz="651" spc="1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</a:rPr>
              <a:t>{HOSPITAL_NAME_AR}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5364385" y="8237707"/>
            <a:ext cx="1475965" cy="146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3"/>
              </a:lnSpc>
            </a:pPr>
            <a:r>
              <a:rPr lang="en-US" b="true" sz="651" spc="1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</a:rPr>
              <a:t> {HOSPITAL_NAME_EN}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5364385" y="8396395"/>
            <a:ext cx="1475965" cy="146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3"/>
              </a:lnSpc>
            </a:pPr>
            <a:r>
              <a:rPr lang="en-US" b="true" sz="651" spc="1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</a:rPr>
              <a:t> </a:t>
            </a:r>
            <a:r>
              <a:rPr lang="ar-EG" b="true" sz="651" spc="1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رﻗﻢ اﻟﱰﺧﻴﺺ : </a:t>
            </a:r>
            <a:r>
              <a:rPr lang="en-US" b="true" sz="651" spc="1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</a:rPr>
              <a:t>3810501001210006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DAGmt1NUtbw</dc:identifier>
  <dcterms:modified xsi:type="dcterms:W3CDTF">2011-08-01T06:04:30Z</dcterms:modified>
  <cp:revision>1</cp:revision>
  <dc:title>نسخة من نسخة من sickLeaves.pdf</dc:title>
</cp:coreProperties>
</file>