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iro Bold" charset="1" panose="00000800000000000000"/>
      <p:regular r:id="rId7"/>
    </p:embeddedFont>
    <p:embeddedFont>
      <p:font typeface="Cairo Semi-Bold" charset="1" panose="00000700000000000000"/>
      <p:regular r:id="rId8"/>
    </p:embeddedFont>
    <p:embeddedFont>
      <p:font typeface="Cairo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satha.kesug.com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82" y="324803"/>
            <a:ext cx="891626" cy="388496"/>
          </a:xfrm>
          <a:custGeom>
            <a:avLst/>
            <a:gdLst/>
            <a:ahLst/>
            <a:cxnLst/>
            <a:rect r="r" b="b" t="t" l="l"/>
            <a:pathLst>
              <a:path h="388496" w="891626">
                <a:moveTo>
                  <a:pt x="0" y="0"/>
                </a:moveTo>
                <a:lnTo>
                  <a:pt x="891626" y="0"/>
                </a:lnTo>
                <a:lnTo>
                  <a:pt x="891626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1815" y="2675582"/>
            <a:ext cx="6674063" cy="4349477"/>
          </a:xfrm>
          <a:custGeom>
            <a:avLst/>
            <a:gdLst/>
            <a:ahLst/>
            <a:cxnLst/>
            <a:rect r="r" b="b" t="t" l="l"/>
            <a:pathLst>
              <a:path h="4349477" w="6674063">
                <a:moveTo>
                  <a:pt x="0" y="0"/>
                </a:moveTo>
                <a:lnTo>
                  <a:pt x="6674063" y="0"/>
                </a:lnTo>
                <a:lnTo>
                  <a:pt x="6674063" y="4349477"/>
                </a:lnTo>
                <a:lnTo>
                  <a:pt x="0" y="434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728846" y="7052805"/>
            <a:ext cx="19107" cy="1566710"/>
            <a:chOff x="0" y="0"/>
            <a:chExt cx="19101" cy="1566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050" cy="1566672"/>
            </a:xfrm>
            <a:custGeom>
              <a:avLst/>
              <a:gdLst/>
              <a:ahLst/>
              <a:cxnLst/>
              <a:rect r="r" b="b" t="t" l="l"/>
              <a:pathLst>
                <a:path h="1566672" w="19050">
                  <a:moveTo>
                    <a:pt x="0" y="0"/>
                  </a:moveTo>
                  <a:lnTo>
                    <a:pt x="19050" y="0"/>
                  </a:lnTo>
                  <a:lnTo>
                    <a:pt x="19050" y="1566672"/>
                  </a:lnTo>
                  <a:lnTo>
                    <a:pt x="0" y="156667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624922" y="7139359"/>
            <a:ext cx="965935" cy="863547"/>
          </a:xfrm>
          <a:custGeom>
            <a:avLst/>
            <a:gdLst/>
            <a:ahLst/>
            <a:cxnLst/>
            <a:rect r="r" b="b" t="t" l="l"/>
            <a:pathLst>
              <a:path h="863547" w="965935">
                <a:moveTo>
                  <a:pt x="0" y="0"/>
                </a:moveTo>
                <a:lnTo>
                  <a:pt x="965934" y="0"/>
                </a:lnTo>
                <a:lnTo>
                  <a:pt x="965934" y="863547"/>
                </a:lnTo>
                <a:lnTo>
                  <a:pt x="0" y="8635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02" t="0" r="-989" b="-33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56671" y="8852545"/>
            <a:ext cx="1146372" cy="541344"/>
          </a:xfrm>
          <a:custGeom>
            <a:avLst/>
            <a:gdLst/>
            <a:ahLst/>
            <a:cxnLst/>
            <a:rect r="r" b="b" t="t" l="l"/>
            <a:pathLst>
              <a:path h="541344" w="1146372">
                <a:moveTo>
                  <a:pt x="0" y="0"/>
                </a:moveTo>
                <a:lnTo>
                  <a:pt x="1146372" y="0"/>
                </a:lnTo>
                <a:lnTo>
                  <a:pt x="1146372" y="541343"/>
                </a:lnTo>
                <a:lnTo>
                  <a:pt x="0" y="541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05826" y="0"/>
            <a:ext cx="2547499" cy="1031738"/>
          </a:xfrm>
          <a:custGeom>
            <a:avLst/>
            <a:gdLst/>
            <a:ahLst/>
            <a:cxnLst/>
            <a:rect r="r" b="b" t="t" l="l"/>
            <a:pathLst>
              <a:path h="1031738" w="2547499">
                <a:moveTo>
                  <a:pt x="0" y="0"/>
                </a:moveTo>
                <a:lnTo>
                  <a:pt x="2547499" y="0"/>
                </a:lnTo>
                <a:lnTo>
                  <a:pt x="2547499" y="1031738"/>
                </a:lnTo>
                <a:lnTo>
                  <a:pt x="0" y="10317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85704" y="0"/>
            <a:ext cx="2229060" cy="1057208"/>
          </a:xfrm>
          <a:custGeom>
            <a:avLst/>
            <a:gdLst/>
            <a:ahLst/>
            <a:cxnLst/>
            <a:rect r="r" b="b" t="t" l="l"/>
            <a:pathLst>
              <a:path h="1057208" w="2229060">
                <a:moveTo>
                  <a:pt x="0" y="0"/>
                </a:moveTo>
                <a:lnTo>
                  <a:pt x="2229060" y="0"/>
                </a:lnTo>
                <a:lnTo>
                  <a:pt x="2229060" y="1057208"/>
                </a:lnTo>
                <a:lnTo>
                  <a:pt x="0" y="10572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1661" y="7244134"/>
            <a:ext cx="732210" cy="732210"/>
          </a:xfrm>
          <a:custGeom>
            <a:avLst/>
            <a:gdLst/>
            <a:ahLst/>
            <a:cxnLst/>
            <a:rect r="r" b="b" t="t" l="l"/>
            <a:pathLst>
              <a:path h="732210" w="732210">
                <a:moveTo>
                  <a:pt x="0" y="0"/>
                </a:moveTo>
                <a:lnTo>
                  <a:pt x="732211" y="0"/>
                </a:lnTo>
                <a:lnTo>
                  <a:pt x="732211" y="732210"/>
                </a:lnTo>
                <a:lnTo>
                  <a:pt x="0" y="7322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0282" y="9056084"/>
            <a:ext cx="1665427" cy="42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11</a:t>
            </a: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:50 AM</a:t>
            </a:r>
          </a:p>
          <a:p>
            <a:pPr algn="l">
              <a:lnSpc>
                <a:spcPts val="1103"/>
              </a:lnSpc>
            </a:pP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Sunday</a:t>
            </a: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, 26 October 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3723" y="1645177"/>
            <a:ext cx="3305417" cy="84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3A74B9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ﺗﻘﺮﻳﺮ إﺟﺎزة ﻣﺮﺿﻴﺔ</a:t>
            </a: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  <a:r>
              <a:rPr lang="en-US" b="true" sz="1855" spc="1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Sick Leave Report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5141" y="2769936"/>
            <a:ext cx="39678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ID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9276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7874" y="3135801"/>
            <a:ext cx="7052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Duration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609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2493" y="3518202"/>
            <a:ext cx="82493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Admission Date</a:t>
            </a:r>
            <a:r>
              <a:rPr lang="en-US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3630" y="3897582"/>
            <a:ext cx="70962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Discharge Date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2913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2234" y="4282173"/>
            <a:ext cx="49241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Issue Date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9276" y="4330475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9114" y="4671184"/>
            <a:ext cx="27865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927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7874" y="5075272"/>
            <a:ext cx="889892" cy="19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9"/>
              </a:lnSpc>
            </a:pPr>
            <a:r>
              <a:rPr lang="en-US" b="true" sz="699" spc="5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 ID/Iqama</a:t>
            </a:r>
            <a:r>
              <a:rPr lang="en-US" b="true" sz="699" spc="5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2234" y="5445128"/>
            <a:ext cx="51386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609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6324" y="5824509"/>
            <a:ext cx="44568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Employer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609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9442" y="6208966"/>
            <a:ext cx="828180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Physician Name</a:t>
            </a:r>
            <a:r>
              <a:rPr lang="en-US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83576" y="6596543"/>
            <a:ext cx="38300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Position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6095" y="663596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375130" y="6691793"/>
            <a:ext cx="1296038" cy="13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General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95935" y="5443256"/>
            <a:ext cx="583530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Saudi Arabia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34755" y="5861923"/>
            <a:ext cx="2407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743845" y="6700539"/>
            <a:ext cx="736275" cy="13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193"/>
              </a:lnSpc>
            </a:pPr>
            <a:r>
              <a:rPr lang="ar-EG" b="true" sz="852" spc="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طبيب عام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43415" y="5464178"/>
            <a:ext cx="2354038" cy="23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5"/>
              </a:lnSpc>
            </a:pPr>
            <a:r>
              <a:rPr lang="en-US" b="true" sz="850" spc="3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{{NATIONALITY_AR}}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84820" y="5861923"/>
            <a:ext cx="2407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313147" y="2733110"/>
            <a:ext cx="1764679" cy="26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999" spc="3">
                <a:solidFill>
                  <a:srgbClr val="2C3E77"/>
                </a:solidFill>
                <a:latin typeface="Cairo"/>
                <a:ea typeface="Cairo"/>
                <a:cs typeface="Cairo"/>
                <a:sym typeface="Cairo"/>
              </a:rPr>
              <a:t>PSL98635852494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57854" y="3149752"/>
            <a:ext cx="1877314" cy="213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3"/>
              </a:lnSpc>
            </a:pPr>
            <a:r>
              <a:rPr lang="en-US" b="true" sz="797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 </a:t>
            </a:r>
            <a:r>
              <a:rPr lang="en-US" b="true" sz="797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day ( 26-10-2025 to 26-10-2025 )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35267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292744" y="3541968"/>
            <a:ext cx="588702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26-10-2025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735267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603504" y="3532443"/>
            <a:ext cx="806331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04-05-1447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286381" y="3921348"/>
            <a:ext cx="588702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26-10-2025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32086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597141" y="3911823"/>
            <a:ext cx="812694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</a:t>
            </a: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-05-1447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455041" y="4282450"/>
            <a:ext cx="925020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26-10-2025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320971" y="2769936"/>
            <a:ext cx="46957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رﻣﺰ اﻹﺟﺎزة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063044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305055" y="3123000"/>
            <a:ext cx="50944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ﻣﺪة اﻹﺟﺎزة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06622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255413" y="3505124"/>
            <a:ext cx="748889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اﻟﺪﺧﻮل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066225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292310" y="3897582"/>
            <a:ext cx="742526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اﻟﺨﺮوج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063044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074373" y="4282450"/>
            <a:ext cx="905389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 spc="5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اﺻﺪار اﻟﺘﻘﺮﻳﺮ</a:t>
            </a:r>
            <a:r>
              <a:rPr lang="ar-EG" b="true" sz="852" spc="5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426060" y="4671184"/>
            <a:ext cx="414290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4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اﻻﺳﻢ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06940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102367" y="5075558"/>
            <a:ext cx="1098304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000"/>
              </a:lnSpc>
            </a:pPr>
            <a:r>
              <a:rPr lang="ar-EG" b="true" sz="800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ar-EG" b="true" sz="800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رﻗﻢ اﻟﻬﻮﻳﺔ/اﻹﻗﺎﻣﺔ</a:t>
            </a:r>
            <a:r>
              <a:rPr lang="ar-EG" b="true" sz="800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368739" y="5445128"/>
            <a:ext cx="834304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اﻟﺠﻨﺴﻴﺔ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06622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95501" y="5824509"/>
            <a:ext cx="73933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ﺟﻬﺔ اﻟﻌﻤﻞ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06622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080736" y="6218968"/>
            <a:ext cx="1020240" cy="22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902"/>
              </a:lnSpc>
            </a:pPr>
            <a:r>
              <a:rPr lang="ar-EG" b="true" sz="760" spc="8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اﺳﻢ اﻟﻄﺒﻴﺐ اﻟﻤﻌﺎﻟﺞ</a:t>
            </a:r>
            <a:r>
              <a:rPr lang="ar-EG" b="true" sz="760" spc="8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102367" y="6596543"/>
            <a:ext cx="932469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000"/>
              </a:lnSpc>
            </a:pPr>
            <a:r>
              <a:rPr lang="ar-EG" b="true" sz="800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اﻟﻤﺴﻤﻰ اﻟﻮﻇﻴﻔﻲ</a:t>
            </a:r>
            <a:r>
              <a:rPr lang="ar-EG" b="true" sz="800" spc="3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2108312" y="6294691"/>
            <a:ext cx="1626955" cy="1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"/>
              </a:lnSpc>
            </a:pPr>
            <a:r>
              <a:rPr lang="en-US" b="true" sz="752" spc="4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MUHAMMAD FAROUK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78742" y="4760921"/>
            <a:ext cx="2379185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{{NAME_EN}}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3674448" y="6304693"/>
            <a:ext cx="2491972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b="true" sz="799" spc="3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{{DOCTOR_NAME_AR}}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3763355" y="4776476"/>
            <a:ext cx="2344534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{{NAME_AR}}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89779" y="8136445"/>
            <a:ext cx="2582828" cy="392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629"/>
              </a:lnSpc>
            </a:pPr>
            <a:r>
              <a:rPr lang="ar-EG" b="true" sz="651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ﻟﻠﺘﺤﻘﻖ ﻣﻦ ﺑﻴﺎﻧﺎت اﻟﺘﻘﺮﻳﺮ ﻳﺮﺟﻰ اﻟﺘﺄﻛﺪ ﻣﻦ زﻳﺎرة ﻣﻮﻗﻊ ﻣﻨﺼﺔ ﺻﺤﺔ اﻟﺮﺳﻤﻲ  </a:t>
            </a:r>
            <a:r>
              <a:rPr lang="en-US" b="true" sz="651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To check the report please visit Seha's offical website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5364385" y="8079019"/>
            <a:ext cx="1475965" cy="30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53"/>
              </a:lnSpc>
            </a:pPr>
            <a:r>
              <a:rPr lang="ar-EG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مستشفى الملك فهد للقوات المسلحة</a:t>
            </a:r>
          </a:p>
          <a:p>
            <a:pPr algn="ctr">
              <a:lnSpc>
                <a:spcPts val="1253"/>
              </a:lnSpc>
            </a:pPr>
            <a:r>
              <a:rPr lang="en-US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King Fahd Armed Forces Hospital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3133420" y="607228"/>
            <a:ext cx="1210713" cy="14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"/>
              </a:lnSpc>
            </a:pPr>
            <a:r>
              <a:rPr lang="en-US" b="true" sz="9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Kingdom of Saudi Arabia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3890474" y="3123000"/>
            <a:ext cx="191669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يوم (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1447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05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الى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1447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05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) 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231220" y="5932801"/>
            <a:ext cx="1477212" cy="1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053"/>
              </a:lnSpc>
            </a:pPr>
            <a:r>
              <a:rPr lang="ar-EG" b="true" sz="752" spc="3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طالب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003202" y="8437226"/>
            <a:ext cx="5749004" cy="304352"/>
            <a:chOff x="0" y="0"/>
            <a:chExt cx="7665339" cy="405803"/>
          </a:xfrm>
        </p:grpSpPr>
        <p:sp>
          <p:nvSpPr>
            <p:cNvPr name="TextBox 76" id="76"/>
            <p:cNvSpPr txBox="true"/>
            <p:nvPr/>
          </p:nvSpPr>
          <p:spPr>
            <a:xfrm rot="0">
              <a:off x="0" y="200749"/>
              <a:ext cx="1467066" cy="20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3"/>
                </a:lnSpc>
              </a:pPr>
              <a:r>
                <a:rPr lang="en-US" b="true" sz="802" spc="3">
                  <a:solidFill>
                    <a:srgbClr val="0000EE"/>
                  </a:solidFill>
                  <a:latin typeface="Cairo Semi-Bold"/>
                  <a:ea typeface="Cairo Semi-Bold"/>
                  <a:cs typeface="Cairo Semi-Bold"/>
                  <a:sym typeface="Cairo Semi-Bold"/>
                  <a:hlinkClick r:id="rId10" tooltip="https://satha.kesug.com/"/>
                </a:rPr>
                <a:t>https://satha.kesug.com</a:t>
              </a:r>
            </a:p>
          </p:txBody>
        </p:sp>
        <p:sp>
          <p:nvSpPr>
            <p:cNvPr name="TextBox 77" id="77"/>
            <p:cNvSpPr txBox="true"/>
            <p:nvPr/>
          </p:nvSpPr>
          <p:spPr>
            <a:xfrm rot="0">
              <a:off x="6966394" y="-47625"/>
              <a:ext cx="698944" cy="198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rtl="true">
                <a:lnSpc>
                  <a:spcPts val="1250"/>
                </a:lnSpc>
              </a:pPr>
              <a:r>
                <a:rPr lang="ar-EG" b="true" sz="652">
                  <a:solidFill>
                    <a:srgbClr val="000000"/>
                  </a:solidFill>
                  <a:latin typeface="Cairo Bold"/>
                  <a:ea typeface="Cairo Bold"/>
                  <a:cs typeface="Cairo Bold"/>
                  <a:sym typeface="Cairo Bold"/>
                  <a:rtl val="true"/>
                </a:rPr>
                <a:t>رﻗﻢ اﻟﱰﺧﻴﺺ : </a:t>
              </a:r>
            </a:p>
          </p:txBody>
        </p:sp>
        <p:sp>
          <p:nvSpPr>
            <p:cNvPr name="TextBox 78" id="78"/>
            <p:cNvSpPr txBox="true"/>
            <p:nvPr/>
          </p:nvSpPr>
          <p:spPr>
            <a:xfrm rot="0">
              <a:off x="5976810" y="-47625"/>
              <a:ext cx="1009282" cy="198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50"/>
                </a:lnSpc>
              </a:pPr>
              <a:r>
                <a:rPr lang="en-US" b="true" sz="652">
                  <a:solidFill>
                    <a:srgbClr val="000000"/>
                  </a:solidFill>
                  <a:latin typeface="Cairo Bold"/>
                  <a:ea typeface="Cairo Bold"/>
                  <a:cs typeface="Cairo Bold"/>
                  <a:sym typeface="Cairo Bold"/>
                </a:rPr>
                <a:t>3810501001210006</a:t>
              </a:r>
            </a:p>
          </p:txBody>
        </p:sp>
      </p:grpSp>
      <p:sp>
        <p:nvSpPr>
          <p:cNvPr name="TextBox 79" id="79"/>
          <p:cNvSpPr txBox="true"/>
          <p:nvPr/>
        </p:nvSpPr>
        <p:spPr>
          <a:xfrm rot="0">
            <a:off x="3419114" y="5050793"/>
            <a:ext cx="925020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1124875699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DAG3OKkI59o</dc:identifier>
  <dcterms:modified xsi:type="dcterms:W3CDTF">2011-08-01T06:04:30Z</dcterms:modified>
  <cp:revision>1</cp:revision>
  <dc:title>نسخة من نسخة من sickLeaves</dc:title>
</cp:coreProperties>
</file>