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CE7433-3D71-445C-B528-B0A9D533C43B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</p14:sldIdLst>
        </p14:section>
        <p14:section name="Summary Section" id="{F2DAC42B-8E30-4EBB-8A0E-4F1743617E9A}">
          <p14:sldIdLst/>
        </p14:section>
        <p14:section name="Section 1" id="{06723028-FCFB-4739-8DFC-8A6DF941415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jad qandeel" userId="d0d3c34a43c7ebe2" providerId="LiveId" clId="{4E279153-2521-47AF-8120-B173620B9EFB}"/>
    <pc:docChg chg="modSld">
      <pc:chgData name="amjad qandeel" userId="d0d3c34a43c7ebe2" providerId="LiveId" clId="{4E279153-2521-47AF-8120-B173620B9EFB}" dt="2025-01-11T17:50:03.191" v="24" actId="20577"/>
      <pc:docMkLst>
        <pc:docMk/>
      </pc:docMkLst>
      <pc:sldChg chg="modSp mod">
        <pc:chgData name="amjad qandeel" userId="d0d3c34a43c7ebe2" providerId="LiveId" clId="{4E279153-2521-47AF-8120-B173620B9EFB}" dt="2025-01-11T17:50:03.191" v="24" actId="20577"/>
        <pc:sldMkLst>
          <pc:docMk/>
          <pc:sldMk cId="1313092925" sldId="256"/>
        </pc:sldMkLst>
        <pc:spChg chg="mod">
          <ac:chgData name="amjad qandeel" userId="d0d3c34a43c7ebe2" providerId="LiveId" clId="{4E279153-2521-47AF-8120-B173620B9EFB}" dt="2025-01-11T17:50:03.191" v="24" actId="20577"/>
          <ac:spMkLst>
            <pc:docMk/>
            <pc:sldMk cId="1313092925" sldId="256"/>
            <ac:spMk id="3" creationId="{523EB0A9-014D-E073-F978-B5D2FBAB82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2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7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5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28A28C-4C6A-46EA-90C0-4EE0B89CC5C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9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0ED0-F3B6-0AB5-236A-A6941635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726" y="1931437"/>
            <a:ext cx="7268548" cy="90040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EB0A9-014D-E073-F978-B5D2FBAB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02" y="4026160"/>
            <a:ext cx="7176796" cy="156931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j-lt"/>
              </a:rPr>
              <a:t>By: Amjad Al-</a:t>
            </a:r>
            <a:r>
              <a:rPr lang="en-US" sz="2000" b="1" dirty="0" err="1">
                <a:latin typeface="+mj-lt"/>
              </a:rPr>
              <a:t>Tarefe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amjadaltarefy@gmail.com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929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31858-415F-CC32-3E51-22A17E0581DF}"/>
              </a:ext>
            </a:extLst>
          </p:cNvPr>
          <p:cNvSpPr txBox="1"/>
          <p:nvPr/>
        </p:nvSpPr>
        <p:spPr>
          <a:xfrm>
            <a:off x="3037892" y="827705"/>
            <a:ext cx="6116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7200" dirty="0"/>
              <a:t>:</a:t>
            </a:r>
            <a:endParaRPr lang="en-US" sz="44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D11D6-1331-81EE-2027-74906BA9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52" y="4779924"/>
            <a:ext cx="3939880" cy="858361"/>
          </a:xfrm>
          <a:prstGeom prst="rect">
            <a:avLst/>
          </a:prstGeom>
        </p:spPr>
      </p:pic>
      <p:pic>
        <p:nvPicPr>
          <p:cNvPr id="8" name="Picture 7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41DCD077-5DC4-F480-82AB-1F3A8EF5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1" y="2505536"/>
            <a:ext cx="3939881" cy="777307"/>
          </a:xfrm>
          <a:prstGeom prst="rect">
            <a:avLst/>
          </a:prstGeom>
        </p:spPr>
      </p:pic>
      <p:pic>
        <p:nvPicPr>
          <p:cNvPr id="10" name="Picture 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2D79C8A-1491-A351-9F71-5B44F2CD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1" y="3660411"/>
            <a:ext cx="3939881" cy="7995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3E562C-FEE7-56B5-8A51-6F567EF3D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29" y="2204723"/>
            <a:ext cx="56773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21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4E4B2-8686-76A7-3409-53C8359F67D0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</a:t>
            </a:r>
            <a:r>
              <a:rPr lang="en-US" sz="4400" b="1" i="1" u="sng" dirty="0"/>
              <a:t>:</a:t>
            </a:r>
            <a:endParaRPr lang="en-US" sz="2400" b="1" i="1" u="sng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02DA94C-9AAE-F727-7763-C041D0E3F9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50" y="2126907"/>
            <a:ext cx="30627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51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E9B2F-F8C8-2FC3-466E-73F7D595583F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Constructer: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7FBF4F7-BFA9-34B4-20ED-485031B8109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1" y="1619097"/>
            <a:ext cx="4907091" cy="4519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430F9-98E6-D76B-7E3E-81DE8B58EE92}"/>
              </a:ext>
            </a:extLst>
          </p:cNvPr>
          <p:cNvSpPr txBox="1"/>
          <p:nvPr/>
        </p:nvSpPr>
        <p:spPr>
          <a:xfrm>
            <a:off x="6484776" y="2551837"/>
            <a:ext cx="4823927" cy="175432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/>
              <a:t>This same format was also used for the Nurse and patient classes.</a:t>
            </a:r>
          </a:p>
        </p:txBody>
      </p:sp>
    </p:spTree>
    <p:extLst>
      <p:ext uri="{BB962C8B-B14F-4D97-AF65-F5344CB8AC3E}">
        <p14:creationId xmlns:p14="http://schemas.microsoft.com/office/powerpoint/2010/main" val="607012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4DE0D-ABD6-398D-082C-947708C79CBE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Constructer:</a:t>
            </a:r>
            <a:endParaRPr lang="en-US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B24D3A4-D2CE-E10F-7A5C-9EDDE95EEDC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619097"/>
            <a:ext cx="8335538" cy="1933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27215-875F-3B02-218B-B95C1641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31" y="3672341"/>
            <a:ext cx="8335538" cy="1566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E7209-BA1E-0FDF-F104-714B949E3BD6}"/>
              </a:ext>
            </a:extLst>
          </p:cNvPr>
          <p:cNvSpPr txBox="1"/>
          <p:nvPr/>
        </p:nvSpPr>
        <p:spPr>
          <a:xfrm>
            <a:off x="922175" y="5356281"/>
            <a:ext cx="10347649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This same format was also used for the Nurse and patient classes.</a:t>
            </a:r>
          </a:p>
        </p:txBody>
      </p:sp>
    </p:spTree>
    <p:extLst>
      <p:ext uri="{BB962C8B-B14F-4D97-AF65-F5344CB8AC3E}">
        <p14:creationId xmlns:p14="http://schemas.microsoft.com/office/powerpoint/2010/main" val="12068574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425EF-0919-762C-D6D3-86D1443294E7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Destructors:</a:t>
            </a:r>
            <a:endParaRPr lang="en-US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0FECB3A-B8B4-21A3-88C4-C87F576483A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39" y="2018948"/>
            <a:ext cx="3658111" cy="828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F23E7-40F8-6CD4-2C8A-182408BD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39" y="3338143"/>
            <a:ext cx="3658111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7C673-4722-9124-2AB6-F8D5BDF3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39" y="4647811"/>
            <a:ext cx="365811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32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6762-FA30-02ED-9E09-345851EBFB72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Composition:</a:t>
            </a:r>
            <a:endParaRPr lang="en-US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51920C2C-3278-AEDC-E1D2-D13AB1760E8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47" y="3118248"/>
            <a:ext cx="3143689" cy="1600423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7F925FC-46CB-2D43-AF4E-F33F25452BD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43" y="1828577"/>
            <a:ext cx="6164407" cy="41797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C0F18A-2DCC-C8FC-1655-AC0ED2261721}"/>
              </a:ext>
            </a:extLst>
          </p:cNvPr>
          <p:cNvSpPr/>
          <p:nvPr/>
        </p:nvSpPr>
        <p:spPr>
          <a:xfrm>
            <a:off x="6096000" y="2447342"/>
            <a:ext cx="1200539" cy="20255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1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60EB4-F88E-528C-478F-3953BC105219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Inheritance:</a:t>
            </a:r>
            <a:endParaRPr lang="en-US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3A24930-16F1-F8D6-0D2E-FA3F3EA6D8E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20" y="1619097"/>
            <a:ext cx="6831760" cy="44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41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5E3FA-7404-8C0B-050D-B924920A05A0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Function:</a:t>
            </a:r>
            <a:endParaRPr lang="en-US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6E321DA-A5C0-EBC1-CA7A-A28F2C34B44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82" y="3425814"/>
            <a:ext cx="2912076" cy="1636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BB500-873A-6EA9-E743-089538AA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43" y="3425814"/>
            <a:ext cx="3119330" cy="1636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E4FB3-B86E-07B8-D6FD-6C2F9011CDB3}"/>
              </a:ext>
            </a:extLst>
          </p:cNvPr>
          <p:cNvSpPr txBox="1"/>
          <p:nvPr/>
        </p:nvSpPr>
        <p:spPr>
          <a:xfrm>
            <a:off x="1685482" y="2536743"/>
            <a:ext cx="2912076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print function in base class Hospital.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D708B9F-5685-39E7-E241-7462D38C8DAD}"/>
              </a:ext>
            </a:extLst>
          </p:cNvPr>
          <p:cNvSpPr txBox="1"/>
          <p:nvPr/>
        </p:nvSpPr>
        <p:spPr>
          <a:xfrm>
            <a:off x="7594443" y="2536743"/>
            <a:ext cx="3119330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print function in derived class Doctor.</a:t>
            </a:r>
          </a:p>
        </p:txBody>
      </p:sp>
    </p:spTree>
    <p:extLst>
      <p:ext uri="{BB962C8B-B14F-4D97-AF65-F5344CB8AC3E}">
        <p14:creationId xmlns:p14="http://schemas.microsoft.com/office/powerpoint/2010/main" val="123769537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CB392-28E7-FEDE-B07B-1449B22E716A}"/>
              </a:ext>
            </a:extLst>
          </p:cNvPr>
          <p:cNvSpPr txBox="1"/>
          <p:nvPr/>
        </p:nvSpPr>
        <p:spPr>
          <a:xfrm>
            <a:off x="3037892" y="849656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Overloading:</a:t>
            </a:r>
            <a:endParaRPr lang="en-US" sz="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BA64D-8B25-F094-0DBF-20678027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4" y="1942932"/>
            <a:ext cx="5733406" cy="3657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D1244-7992-7DA6-7E80-DBD51349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572" y="2230733"/>
            <a:ext cx="2933072" cy="119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19359-E25B-EF9A-0A4A-A43A66898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572" y="3771816"/>
            <a:ext cx="2933072" cy="12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857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F3B53-3711-5CC7-91EF-4453FBF3D4B5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i="1" u="sng" dirty="0">
                <a:ln w="3175" cmpd="sng">
                  <a:noFill/>
                </a:ln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 Handling: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966AF-0EB0-6939-F9FA-B34681BDE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392" y="452282"/>
            <a:ext cx="7062705" cy="60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00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856-9303-5731-7D43-23A0859B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37" y="1177635"/>
            <a:ext cx="9830124" cy="809786"/>
          </a:xfrm>
        </p:spPr>
        <p:txBody>
          <a:bodyPr/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CA3-A8CD-BC35-A228-216925F8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This is a system designed to allow the user to enter the information of doctors, nurses and patients. It also allows the user to edit and print all the information of a single person, or edit and print them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285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6B7F9A-F183-4B05-810B-CD5AA5B87312}"/>
              </a:ext>
            </a:extLst>
          </p:cNvPr>
          <p:cNvSpPr txBox="1"/>
          <p:nvPr/>
        </p:nvSpPr>
        <p:spPr>
          <a:xfrm>
            <a:off x="2677885" y="3075057"/>
            <a:ext cx="6839339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40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7866775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C61DD124-AC88-541E-9752-1EE90994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91" y="2229676"/>
            <a:ext cx="2452727" cy="1325628"/>
          </a:xfrm>
          <a:prstGeom prst="rect">
            <a:avLst/>
          </a:prstGeom>
        </p:spPr>
      </p:pic>
      <p:pic>
        <p:nvPicPr>
          <p:cNvPr id="3" name="table">
            <a:extLst>
              <a:ext uri="{FF2B5EF4-FFF2-40B4-BE49-F238E27FC236}">
                <a16:creationId xmlns:a16="http://schemas.microsoft.com/office/drawing/2014/main" id="{8D943DDC-C6A2-3896-0A53-F5CAA100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93" y="2229676"/>
            <a:ext cx="2374411" cy="1325442"/>
          </a:xfrm>
          <a:prstGeom prst="rect">
            <a:avLst/>
          </a:prstGeom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A9CEED15-1EF2-0107-61F5-13C5BF2C1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18" y="4050878"/>
            <a:ext cx="2477475" cy="1325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FDCB2-4912-45F6-3C12-2E7888562D8E}"/>
              </a:ext>
            </a:extLst>
          </p:cNvPr>
          <p:cNvSpPr txBox="1"/>
          <p:nvPr/>
        </p:nvSpPr>
        <p:spPr>
          <a:xfrm>
            <a:off x="2121183" y="1079630"/>
            <a:ext cx="6658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Structs and person class: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9A5966-6ADE-D46C-CCB3-1E4B9AFA456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50656" y="2892490"/>
            <a:ext cx="1" cy="1158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84569-C0EF-58F9-E3BE-FA76FE0BFBAC}"/>
              </a:ext>
            </a:extLst>
          </p:cNvPr>
          <p:cNvCxnSpPr>
            <a:cxnSpLocks/>
          </p:cNvCxnSpPr>
          <p:nvPr/>
        </p:nvCxnSpPr>
        <p:spPr>
          <a:xfrm flipH="1">
            <a:off x="4211918" y="2892490"/>
            <a:ext cx="1238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C386C2-A544-DD68-33B9-C0D746A583E3}"/>
              </a:ext>
            </a:extLst>
          </p:cNvPr>
          <p:cNvCxnSpPr/>
          <p:nvPr/>
        </p:nvCxnSpPr>
        <p:spPr>
          <a:xfrm>
            <a:off x="5450655" y="2892490"/>
            <a:ext cx="1238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601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482CD-85D0-CFCD-6D92-B91CBF76FBD9}"/>
              </a:ext>
            </a:extLst>
          </p:cNvPr>
          <p:cNvSpPr txBox="1"/>
          <p:nvPr/>
        </p:nvSpPr>
        <p:spPr>
          <a:xfrm>
            <a:off x="5223587" y="1184990"/>
            <a:ext cx="1849017" cy="12409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Hospital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8BB6A-55C9-AFB3-F0DC-01C98AE7CD38}"/>
              </a:ext>
            </a:extLst>
          </p:cNvPr>
          <p:cNvSpPr txBox="1"/>
          <p:nvPr/>
        </p:nvSpPr>
        <p:spPr>
          <a:xfrm>
            <a:off x="2239349" y="3051109"/>
            <a:ext cx="1744824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6B3D-A410-D0DC-C08A-4F899605CCB8}"/>
              </a:ext>
            </a:extLst>
          </p:cNvPr>
          <p:cNvSpPr txBox="1"/>
          <p:nvPr/>
        </p:nvSpPr>
        <p:spPr>
          <a:xfrm>
            <a:off x="5275683" y="3051109"/>
            <a:ext cx="174482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B7040-CBB2-625B-B86C-A2EEBF65F5E0}"/>
              </a:ext>
            </a:extLst>
          </p:cNvPr>
          <p:cNvSpPr txBox="1"/>
          <p:nvPr/>
        </p:nvSpPr>
        <p:spPr>
          <a:xfrm>
            <a:off x="8312019" y="3051109"/>
            <a:ext cx="1744824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C4EB06-429E-E9EC-8442-5E9FF8057D1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9181322" y="1810139"/>
            <a:ext cx="3109" cy="1240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E5084-2F2F-25A4-8007-734627E70BFF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072604" y="1805475"/>
            <a:ext cx="2108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912343-1F10-9572-1B14-2005BA787F15}"/>
              </a:ext>
            </a:extLst>
          </p:cNvPr>
          <p:cNvCxnSpPr>
            <a:stCxn id="4" idx="0"/>
          </p:cNvCxnSpPr>
          <p:nvPr/>
        </p:nvCxnSpPr>
        <p:spPr>
          <a:xfrm flipV="1">
            <a:off x="3111761" y="1805475"/>
            <a:ext cx="4663" cy="12456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9BA2C-06B2-CA0B-AB9A-66E221A8FF14}"/>
              </a:ext>
            </a:extLst>
          </p:cNvPr>
          <p:cNvCxnSpPr>
            <a:endCxn id="3" idx="1"/>
          </p:cNvCxnSpPr>
          <p:nvPr/>
        </p:nvCxnSpPr>
        <p:spPr>
          <a:xfrm>
            <a:off x="3116424" y="1805475"/>
            <a:ext cx="2107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911704-BD50-0405-5268-F21A52E08063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6148095" y="2425960"/>
            <a:ext cx="1" cy="625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83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50B89B6C-7FE1-BA1B-5913-54F1F90F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0" y="1122734"/>
            <a:ext cx="9644119" cy="46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94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7C619044-E734-651C-4622-BF0FF77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99" y="1097280"/>
            <a:ext cx="5573347" cy="4663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304BC-D79C-5A07-489B-1998CBE55C01}"/>
              </a:ext>
            </a:extLst>
          </p:cNvPr>
          <p:cNvSpPr txBox="1"/>
          <p:nvPr/>
        </p:nvSpPr>
        <p:spPr>
          <a:xfrm>
            <a:off x="8022771" y="1573141"/>
            <a:ext cx="1849017" cy="12409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Hospital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651F8-3DC6-2F2A-5E7F-47FEEEF688D4}"/>
              </a:ext>
            </a:extLst>
          </p:cNvPr>
          <p:cNvSpPr txBox="1"/>
          <p:nvPr/>
        </p:nvSpPr>
        <p:spPr>
          <a:xfrm>
            <a:off x="8022771" y="4053753"/>
            <a:ext cx="1849017" cy="1231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Doctor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2E5095-5E5C-D3F9-77F4-A99F4AF5F37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947280" y="2814111"/>
            <a:ext cx="0" cy="1239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459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0D8CCF73-A7A5-183C-7B4A-95447C13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87" y="1165453"/>
            <a:ext cx="5564554" cy="4694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AFEA37-F679-10EE-400E-4F9C3F26A923}"/>
              </a:ext>
            </a:extLst>
          </p:cNvPr>
          <p:cNvSpPr txBox="1"/>
          <p:nvPr/>
        </p:nvSpPr>
        <p:spPr>
          <a:xfrm>
            <a:off x="8368004" y="1697499"/>
            <a:ext cx="1849017" cy="12409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Hospital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11459-9B9F-011E-2EB7-F2DB8B06F6E7}"/>
              </a:ext>
            </a:extLst>
          </p:cNvPr>
          <p:cNvSpPr txBox="1"/>
          <p:nvPr/>
        </p:nvSpPr>
        <p:spPr>
          <a:xfrm>
            <a:off x="8368004" y="3960172"/>
            <a:ext cx="1849017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CCA35F-F081-1052-006C-74B2BC2E7A60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292513" y="2938469"/>
            <a:ext cx="0" cy="102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17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EC11EFD9-4ADB-2794-113A-2DBA90DD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05" y="1755546"/>
            <a:ext cx="5819652" cy="3346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CC2CEE-235F-F174-31C6-2338149A1518}"/>
              </a:ext>
            </a:extLst>
          </p:cNvPr>
          <p:cNvSpPr txBox="1"/>
          <p:nvPr/>
        </p:nvSpPr>
        <p:spPr>
          <a:xfrm>
            <a:off x="8591938" y="1755546"/>
            <a:ext cx="1849017" cy="12409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Hospital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EBA-8DFD-FFF9-DAEE-72B92FE5371D}"/>
              </a:ext>
            </a:extLst>
          </p:cNvPr>
          <p:cNvSpPr txBox="1"/>
          <p:nvPr/>
        </p:nvSpPr>
        <p:spPr>
          <a:xfrm>
            <a:off x="8591939" y="3861485"/>
            <a:ext cx="1849016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348037-8EEA-FB53-A4CA-57F12E7A8A8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9516447" y="2996516"/>
            <a:ext cx="0" cy="864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18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A01CE-0FC6-862E-3DC2-4E645CC47826}"/>
              </a:ext>
            </a:extLst>
          </p:cNvPr>
          <p:cNvSpPr txBox="1"/>
          <p:nvPr/>
        </p:nvSpPr>
        <p:spPr>
          <a:xfrm>
            <a:off x="3037892" y="827705"/>
            <a:ext cx="61162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012FC-0DAF-6282-DC4C-1A30B10D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63" y="1868885"/>
            <a:ext cx="8085474" cy="39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2810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222</TotalTime>
  <Words>143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Hospital Management System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amjadqandeel2062002@gmail.com</dc:creator>
  <cp:lastModifiedBy>amjad qandeel</cp:lastModifiedBy>
  <cp:revision>4</cp:revision>
  <dcterms:created xsi:type="dcterms:W3CDTF">2023-06-05T13:08:15Z</dcterms:created>
  <dcterms:modified xsi:type="dcterms:W3CDTF">2025-01-11T17:50:13Z</dcterms:modified>
</cp:coreProperties>
</file>