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Montserrat ExtraBold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MontserratExtraBold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ExtraBold-bold.fntdata"/><Relationship Id="rId13" Type="http://schemas.openxmlformats.org/officeDocument/2006/relationships/font" Target="fonts/La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a59b299d7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a59b299d7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a59b299d7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a59b299d7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a59b299d7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a59b299d7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59b299d7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a59b299d7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59b299d7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59b299d7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59b299d7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59b299d7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2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2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IPL Data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405800" y="445025"/>
            <a:ext cx="84264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dataset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86925" y="1138650"/>
            <a:ext cx="8520600" cy="286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Id: </a:t>
            </a:r>
            <a:r>
              <a:rPr lang="en" sz="1700"/>
              <a:t>Unique Number given to each row.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Season: </a:t>
            </a:r>
            <a:r>
              <a:rPr lang="en" sz="1700"/>
              <a:t>IPL season in which a particular match was played.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City: </a:t>
            </a:r>
            <a:r>
              <a:rPr lang="en" sz="1700"/>
              <a:t>Name of the cities in which a particular match was played.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Date: </a:t>
            </a:r>
            <a:r>
              <a:rPr lang="en" sz="1700"/>
              <a:t>Date of the match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Team1, Team2: </a:t>
            </a:r>
            <a:r>
              <a:rPr lang="en" sz="1700">
                <a:solidFill>
                  <a:schemeClr val="dk1"/>
                </a:solidFill>
              </a:rPr>
              <a:t>Name of the teams playing the match.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Toss_winner: </a:t>
            </a:r>
            <a:r>
              <a:rPr lang="en" sz="1700">
                <a:solidFill>
                  <a:schemeClr val="dk1"/>
                </a:solidFill>
              </a:rPr>
              <a:t>Name of the team who won the toss.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Toss_decision: </a:t>
            </a:r>
            <a:r>
              <a:rPr lang="en" sz="1700">
                <a:solidFill>
                  <a:schemeClr val="dk1"/>
                </a:solidFill>
              </a:rPr>
              <a:t>Whether the winning team chooses field or bat.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44" name="Google Shape;44;p9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405800" y="445025"/>
            <a:ext cx="84264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dataset</a:t>
            </a:r>
            <a:endParaRPr/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94350" y="1119150"/>
            <a:ext cx="8520600" cy="2706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Result: </a:t>
            </a:r>
            <a:r>
              <a:rPr lang="en" sz="1700"/>
              <a:t>Result of the match.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DL_applied: </a:t>
            </a:r>
            <a:r>
              <a:rPr lang="en" sz="1700"/>
              <a:t>Whether dL is applied or not.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Winner: </a:t>
            </a:r>
            <a:r>
              <a:rPr lang="en" sz="1700"/>
              <a:t>Winner of the match.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Win_by_runs, Win_by_wickets: </a:t>
            </a:r>
            <a:r>
              <a:rPr lang="en" sz="1700"/>
              <a:t>Margin of win.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Player_of_the_match: </a:t>
            </a:r>
            <a:r>
              <a:rPr lang="en" sz="1700">
                <a:solidFill>
                  <a:schemeClr val="dk1"/>
                </a:solidFill>
              </a:rPr>
              <a:t>man of the match title.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Venue: </a:t>
            </a:r>
            <a:r>
              <a:rPr lang="en" sz="1700">
                <a:solidFill>
                  <a:schemeClr val="dk1"/>
                </a:solidFill>
              </a:rPr>
              <a:t>Name of the stadium where match was played.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Umpire 1, umpire 2, umpire 3: </a:t>
            </a:r>
            <a:r>
              <a:rPr lang="en" sz="1700">
                <a:solidFill>
                  <a:schemeClr val="dk1"/>
                </a:solidFill>
              </a:rPr>
              <a:t>Name of the umpires</a:t>
            </a:r>
            <a:endParaRPr sz="1700"/>
          </a:p>
        </p:txBody>
      </p:sp>
      <p:cxnSp>
        <p:nvCxnSpPr>
          <p:cNvPr id="51" name="Google Shape;51;p10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463775" y="445025"/>
            <a:ext cx="8368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 statement</a:t>
            </a:r>
            <a:endParaRPr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15900" y="1268400"/>
            <a:ext cx="8520600" cy="2224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IPL(Indian Premier League is a professional 20-20 cricket league in India.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contested between March and May of every year where each team represents different cities and states in India.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the most attended cricket league in the world.</a:t>
            </a:r>
            <a:endParaRPr/>
          </a:p>
        </p:txBody>
      </p:sp>
      <p:cxnSp>
        <p:nvCxnSpPr>
          <p:cNvPr id="58" name="Google Shape;58;p11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376825" y="445025"/>
            <a:ext cx="8455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DL?</a:t>
            </a:r>
            <a:endParaRPr/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94375" y="1164700"/>
            <a:ext cx="8520600" cy="251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DL stands for Duckworth Lewis Stern.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DL is a mathematical formulation designed to calculate the target score for the team batting second in a limited overs match.</a:t>
            </a:r>
            <a:endParaRPr/>
          </a:p>
        </p:txBody>
      </p:sp>
      <p:cxnSp>
        <p:nvCxnSpPr>
          <p:cNvPr id="65" name="Google Shape;65;p12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420300" y="445025"/>
            <a:ext cx="84120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123350" y="1181450"/>
            <a:ext cx="8520600" cy="2383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September 2017, Indian scored 281/7 runs in 50 overs, in the first ODI between Australia and India.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Australia required 164 runs in 21 overs after applying DL.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Australia finished their innings on 137/9 runs in 21 overs.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India won by 26 runs on DL method.</a:t>
            </a:r>
            <a:endParaRPr/>
          </a:p>
        </p:txBody>
      </p:sp>
      <p:cxnSp>
        <p:nvCxnSpPr>
          <p:cNvPr id="72" name="Google Shape;72;p13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376825" y="445025"/>
            <a:ext cx="8455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 from the Project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101425" y="1252000"/>
            <a:ext cx="8520600" cy="277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Summarized interesting facts from the data.</a:t>
            </a:r>
            <a:endParaRPr sz="17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Unique number of teams playing in the IPL.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Cities where IPL matches has been played.</a:t>
            </a:r>
            <a:endParaRPr sz="16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Best Players of the IPL, and Biggest Matches of the IPL.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Analyzed IPL locations.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Effect of toss decision on match result.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Learnt about DL.</a:t>
            </a:r>
            <a:endParaRPr sz="1700"/>
          </a:p>
        </p:txBody>
      </p:sp>
      <p:cxnSp>
        <p:nvCxnSpPr>
          <p:cNvPr id="79" name="Google Shape;79;p14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