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Montserrat ExtraBold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iRczTSIDWIbQJ+ENm6HhevtKow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font" Target="fonts/RobotoSlab-regular.fntdata"/><Relationship Id="rId22" Type="http://schemas.openxmlformats.org/officeDocument/2006/relationships/font" Target="fonts/MontserratExtraBold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ExtraBold-bold.fntdata"/><Relationship Id="rId13" Type="http://schemas.openxmlformats.org/officeDocument/2006/relationships/font" Target="fonts/Lato-regular.fntdata"/><Relationship Id="rId12" Type="http://schemas.openxmlformats.org/officeDocument/2006/relationships/font" Target="fonts/RobotoSlab-bold.fntdata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53ed0ea2bf_0_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53ed0ea2bf_0_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53ed0ea2bf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53ed0ea2bf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53ed0ea2bf_0_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53ed0ea2bf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53ed0ea2bf_0_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3ed0ea2bf_0_1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g53ed0ea2bf_0_1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53ed0ea2bf_0_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g53ed0ea2bf_0_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53ed0ea2bf_0_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g53ed0ea2bf_0_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g53ed0ea2bf_0_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3ed0ea2bf_0_0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53ed0ea2bf_0_0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53ed0ea2bf_0_0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53ed0ea2bf_0_0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53ed0ea2bf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50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53ed0ea2bf_0_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53ed0ea2bf_0_0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ctrTitle"/>
          </p:nvPr>
        </p:nvSpPr>
        <p:spPr>
          <a:xfrm>
            <a:off x="373675" y="385150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Introduction to Decision Trees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Introduction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" name="Google Shape;43;p2"/>
          <p:cNvSpPr txBox="1"/>
          <p:nvPr>
            <p:ph idx="1" type="body"/>
          </p:nvPr>
        </p:nvSpPr>
        <p:spPr>
          <a:xfrm>
            <a:off x="111550" y="871975"/>
            <a:ext cx="4958700" cy="3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can consider Decision Tree like bunch of nested if-else statements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Spam</a:t>
            </a:r>
            <a:endParaRPr sz="17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700"/>
              <a:t>Earn free money by playing a game </a:t>
            </a:r>
            <a:endParaRPr sz="17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700"/>
              <a:t>Free money !!!! sign up here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Not Spam</a:t>
            </a:r>
            <a:endParaRPr sz="17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700"/>
              <a:t>Hi good morning, could we get on a quick call I have a few doubts ! </a:t>
            </a:r>
            <a:endParaRPr sz="1700"/>
          </a:p>
        </p:txBody>
      </p:sp>
      <p:cxnSp>
        <p:nvCxnSpPr>
          <p:cNvPr id="44" name="Google Shape;44;p2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2"/>
          <p:cNvSpPr/>
          <p:nvPr/>
        </p:nvSpPr>
        <p:spPr>
          <a:xfrm>
            <a:off x="6371100" y="512200"/>
            <a:ext cx="12657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5418450" y="1245700"/>
            <a:ext cx="12657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6612150" y="552400"/>
            <a:ext cx="8841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Money 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5738250" y="1304250"/>
            <a:ext cx="1004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Free 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49" name="Google Shape;49;p2"/>
          <p:cNvCxnSpPr>
            <a:stCxn id="45" idx="2"/>
            <a:endCxn id="46" idx="0"/>
          </p:cNvCxnSpPr>
          <p:nvPr/>
        </p:nvCxnSpPr>
        <p:spPr>
          <a:xfrm flipH="1">
            <a:off x="6051450" y="974200"/>
            <a:ext cx="9525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2"/>
          <p:cNvCxnSpPr>
            <a:stCxn id="46" idx="2"/>
            <a:endCxn id="51" idx="0"/>
          </p:cNvCxnSpPr>
          <p:nvPr/>
        </p:nvCxnSpPr>
        <p:spPr>
          <a:xfrm flipH="1">
            <a:off x="5698800" y="1707700"/>
            <a:ext cx="352500" cy="1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" name="Google Shape;52;p2"/>
          <p:cNvCxnSpPr>
            <a:stCxn id="46" idx="2"/>
          </p:cNvCxnSpPr>
          <p:nvPr/>
        </p:nvCxnSpPr>
        <p:spPr>
          <a:xfrm>
            <a:off x="6051300" y="1707700"/>
            <a:ext cx="43020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Google Shape;53;p2"/>
          <p:cNvCxnSpPr>
            <a:stCxn id="45" idx="2"/>
          </p:cNvCxnSpPr>
          <p:nvPr/>
        </p:nvCxnSpPr>
        <p:spPr>
          <a:xfrm>
            <a:off x="7003950" y="974200"/>
            <a:ext cx="974400" cy="2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2"/>
          <p:cNvSpPr txBox="1"/>
          <p:nvPr/>
        </p:nvSpPr>
        <p:spPr>
          <a:xfrm>
            <a:off x="6002850" y="871975"/>
            <a:ext cx="4755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5323025" y="1641713"/>
            <a:ext cx="4755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7636800" y="831775"/>
            <a:ext cx="5223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6371100" y="1641725"/>
            <a:ext cx="522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1" name="Google Shape;51;p2"/>
          <p:cNvSpPr txBox="1"/>
          <p:nvPr/>
        </p:nvSpPr>
        <p:spPr>
          <a:xfrm>
            <a:off x="5217525" y="1892125"/>
            <a:ext cx="9627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Spam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6180225" y="1892125"/>
            <a:ext cx="1195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Not Spam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7636800" y="1131600"/>
            <a:ext cx="1195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Not Spam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Geometry: </a:t>
            </a:r>
            <a:r>
              <a:rPr lang="en"/>
              <a:t>Logistic Regression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5" name="Google Shape;65;p3"/>
          <p:cNvSpPr txBox="1"/>
          <p:nvPr>
            <p:ph idx="1" type="body"/>
          </p:nvPr>
        </p:nvSpPr>
        <p:spPr>
          <a:xfrm>
            <a:off x="311700" y="851725"/>
            <a:ext cx="83145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have to predict the health of a person based on their heights and weights 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32227" l="16147" r="50670" t="15767"/>
          <a:stretch/>
        </p:blipFill>
        <p:spPr>
          <a:xfrm>
            <a:off x="1099775" y="1721525"/>
            <a:ext cx="2345750" cy="19628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1353450" y="3774200"/>
            <a:ext cx="1838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Logistic Regression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68" name="Google Shape;68;p3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170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Geometry: Decision Trees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230450" y="929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split on Weight = 80 and height = 4</a:t>
            </a:r>
            <a:endParaRPr/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33008" l="16371" r="49997" t="15766"/>
          <a:stretch/>
        </p:blipFill>
        <p:spPr>
          <a:xfrm>
            <a:off x="406025" y="1502075"/>
            <a:ext cx="2828798" cy="2481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4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4"/>
          <p:cNvSpPr/>
          <p:nvPr/>
        </p:nvSpPr>
        <p:spPr>
          <a:xfrm>
            <a:off x="6225450" y="591950"/>
            <a:ext cx="11553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7099450" y="1375113"/>
            <a:ext cx="11553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4"/>
          <p:cNvCxnSpPr>
            <a:stCxn id="77" idx="2"/>
            <a:endCxn id="78" idx="0"/>
          </p:cNvCxnSpPr>
          <p:nvPr/>
        </p:nvCxnSpPr>
        <p:spPr>
          <a:xfrm>
            <a:off x="6803100" y="1084250"/>
            <a:ext cx="873900" cy="2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4"/>
          <p:cNvSpPr txBox="1"/>
          <p:nvPr/>
        </p:nvSpPr>
        <p:spPr>
          <a:xfrm>
            <a:off x="5376600" y="1475775"/>
            <a:ext cx="11553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Unhealthy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81" name="Google Shape;81;p4"/>
          <p:cNvCxnSpPr>
            <a:stCxn id="77" idx="2"/>
            <a:endCxn id="80" idx="0"/>
          </p:cNvCxnSpPr>
          <p:nvPr/>
        </p:nvCxnSpPr>
        <p:spPr>
          <a:xfrm flipH="1">
            <a:off x="5954100" y="1084250"/>
            <a:ext cx="849000" cy="3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4"/>
          <p:cNvSpPr txBox="1"/>
          <p:nvPr/>
        </p:nvSpPr>
        <p:spPr>
          <a:xfrm>
            <a:off x="6516775" y="2209350"/>
            <a:ext cx="10650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Healthy 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7677000" y="2209350"/>
            <a:ext cx="11553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Unhealthy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84" name="Google Shape;84;p4"/>
          <p:cNvCxnSpPr>
            <a:stCxn id="78" idx="2"/>
            <a:endCxn id="82" idx="0"/>
          </p:cNvCxnSpPr>
          <p:nvPr/>
        </p:nvCxnSpPr>
        <p:spPr>
          <a:xfrm flipH="1">
            <a:off x="7049200" y="1867413"/>
            <a:ext cx="62790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4"/>
          <p:cNvCxnSpPr>
            <a:stCxn id="78" idx="2"/>
            <a:endCxn id="83" idx="0"/>
          </p:cNvCxnSpPr>
          <p:nvPr/>
        </p:nvCxnSpPr>
        <p:spPr>
          <a:xfrm>
            <a:off x="7677100" y="1867413"/>
            <a:ext cx="57750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4"/>
          <p:cNvSpPr txBox="1"/>
          <p:nvPr/>
        </p:nvSpPr>
        <p:spPr>
          <a:xfrm>
            <a:off x="5743350" y="1013913"/>
            <a:ext cx="6279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&gt; 80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7363150" y="963688"/>
            <a:ext cx="6279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&lt; 80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6735325" y="1867413"/>
            <a:ext cx="6279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&gt; 4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8073150" y="1867413"/>
            <a:ext cx="6279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&lt; 4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6406275" y="672325"/>
            <a:ext cx="8490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weight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7322950" y="1415550"/>
            <a:ext cx="8739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height 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Decision Trees </a:t>
            </a:r>
            <a:endParaRPr/>
          </a:p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230450" y="941775"/>
            <a:ext cx="8520600" cy="21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Decision Trees are able to fit the complex patterns much better than the linear models .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 bunch of ‘if’ statements doesn’t sound like machine learning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what makes it machine learning is how we choose the conditions on which we want to split - Information theory </a:t>
            </a:r>
            <a:endParaRPr sz="1700"/>
          </a:p>
        </p:txBody>
      </p:sp>
      <p:cxnSp>
        <p:nvCxnSpPr>
          <p:cNvPr id="98" name="Google Shape;98;p5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