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Montserrat ExtraBold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n8G2591YRUeYOxC4XHIApdWVR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ExtraBold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Montserrat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f20ab74dd_0_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9f20ab74dd_0_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9f20ab74dd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9f20ab74dd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9f20ab74dd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9f20ab74dd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9f20ab74dd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9f20ab74dd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9f20ab74dd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9f20ab74dd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9f20ab74dd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9f20ab74dd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9f20ab74dd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9f20ab74dd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f20ab74dd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9f20ab74dd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9f20ab74dd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9f20ab74dd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9f20ab74dd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9f20ab74dd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9f20ab74dd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311700" y="334650"/>
            <a:ext cx="8520600" cy="26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Advantages and Disadvantages of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Decision Trees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60600" y="941750"/>
            <a:ext cx="90228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 solve classification and regression problems .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Efficiently handle both continuous and categorical variables.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feature scaling is not required.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Handles missing values better than other models.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outperforms all Models in case of Highly Non Linear Model.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44" name="Google Shape;44;p2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50" name="Google Shape;50;p3"/>
          <p:cNvSpPr txBox="1"/>
          <p:nvPr>
            <p:ph idx="1" type="body"/>
          </p:nvPr>
        </p:nvSpPr>
        <p:spPr>
          <a:xfrm>
            <a:off x="0" y="954175"/>
            <a:ext cx="8832300" cy="23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Huge Decision tree will always overfit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Decision trees are highly unstable, adding a new data point can lead to re-generation of the overall tree and all nodes need to be recalculated and recreated.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data size is large, then one single tree may grow complex and lead to overfitting.</a:t>
            </a:r>
            <a:endParaRPr sz="1700"/>
          </a:p>
        </p:txBody>
      </p:sp>
      <p:cxnSp>
        <p:nvCxnSpPr>
          <p:cNvPr id="51" name="Google Shape;51;p3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