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3716000" cx="2438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Ny1gQHTb+0+K5oz2FzEUNM2nV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italic.fntdata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Relationship Id="rId11" Type="http://schemas.openxmlformats.org/officeDocument/2006/relationships/font" Target="fonts/Montserra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schemas.openxmlformats.org/officeDocument/2006/relationships/font" Target="fonts/MontserratExtraBold-bold.fnt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dec8217c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dec8217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fa868ed5f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fa868ed5f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9fa868ed5f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fa868ed5f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9fa868ed5f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9fa868ed5f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9fa868ed5f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9fa868ed5f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fa868ed5f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fa868ed5f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fa868ed5f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fa868ed5f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fa868ed5f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fa868ed5f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fa868ed5f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9fa868ed5f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1388825"/>
            <a:ext cx="224094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Implementing AdaBoost using Sklearn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dec8217c0_0_5"/>
          <p:cNvSpPr txBox="1"/>
          <p:nvPr/>
        </p:nvSpPr>
        <p:spPr>
          <a:xfrm>
            <a:off x="1145750" y="635175"/>
            <a:ext cx="22831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9000" u="none" cap="none" strike="noStrike">
                <a:latin typeface="Montserrat"/>
                <a:ea typeface="Montserrat"/>
                <a:cs typeface="Montserrat"/>
                <a:sym typeface="Montserrat"/>
              </a:rPr>
              <a:t>Parameters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dec8217c0_0_5"/>
          <p:cNvSpPr txBox="1"/>
          <p:nvPr/>
        </p:nvSpPr>
        <p:spPr>
          <a:xfrm>
            <a:off x="810900" y="3023625"/>
            <a:ext cx="224082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base_estimator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: It is the estimator  from which the boosted ensemble is built. 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N_estimators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: It is the max no. of estimators at which boosting is terminated.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Learning_rate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: It shrinks the contribution of each classifier by learning_rate.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random_state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: Controls the random seed given at each base_estimator.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38;g9dec8217c0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