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8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GF4BxpEYf1A0A59kDFEddYTR8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MontserratExtraBold-boldItalic.fntdata"/><Relationship Id="rId21" Type="http://schemas.openxmlformats.org/officeDocument/2006/relationships/font" Target="fonts/MontserratExtraBold-bold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regular.fntdata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a36763e48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9a36763e48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b0a95e088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9b0a95e08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a5c14faf7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9a5c14faf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e01ed79e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53e01ed79e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53e01ed79e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53e01ed79e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53e01ed79e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53e01ed79e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53e01ed79e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53e01ed79e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3e01ed79e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e01ed79e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53e01ed79e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53e01ed79e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53e01ed79e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53e01ed79e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53e01ed79e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53e01ed79e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987300" y="2901150"/>
            <a:ext cx="22409400" cy="4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Getting High Level Intuition for XgBoost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a36763e48_0_13"/>
          <p:cNvSpPr txBox="1"/>
          <p:nvPr/>
        </p:nvSpPr>
        <p:spPr>
          <a:xfrm>
            <a:off x="1024575" y="560550"/>
            <a:ext cx="22952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9a36763e48_0_13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g9a36763e48_0_13"/>
          <p:cNvSpPr txBox="1"/>
          <p:nvPr/>
        </p:nvSpPr>
        <p:spPr>
          <a:xfrm>
            <a:off x="810900" y="2781475"/>
            <a:ext cx="22383000" cy="6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Extreme Gradient Boosting also known as XGBoost is an advanced implementation of the gradient boosting.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 algorithm has high predictive power and is ten times faster than any other gradient boosting techniques.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Various regularization techniques which helps reduce overfitting and improves the overall performance.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" name="Google Shape;39;g9a36763e48_0_1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b0a95e088_0_4"/>
          <p:cNvSpPr txBox="1"/>
          <p:nvPr/>
        </p:nvSpPr>
        <p:spPr>
          <a:xfrm>
            <a:off x="1147475" y="711075"/>
            <a:ext cx="15623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Advantages for XGBoost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g9b0a95e088_0_4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Google Shape;46;g9b0a95e088_0_4"/>
          <p:cNvSpPr txBox="1"/>
          <p:nvPr/>
        </p:nvSpPr>
        <p:spPr>
          <a:xfrm>
            <a:off x="810900" y="3035800"/>
            <a:ext cx="22046700" cy="5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Unlike Gradient Boosting , XGBoost has regularization which helps in reducing overfitting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Implements parallel processing hence faster than Gradient Boosting.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Allows users to define custom optimisation objectives and evaluation criteria which adds a whole new dimension to the model.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7" name="Google Shape;47;g9b0a95e088_0_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a5c14faf7_0_4"/>
          <p:cNvSpPr txBox="1"/>
          <p:nvPr/>
        </p:nvSpPr>
        <p:spPr>
          <a:xfrm>
            <a:off x="1091450" y="666150"/>
            <a:ext cx="228855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More 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Advantages for XGBoost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g9a5c14faf7_0_4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Google Shape;54;g9a5c14faf7_0_4"/>
          <p:cNvSpPr txBox="1"/>
          <p:nvPr/>
        </p:nvSpPr>
        <p:spPr>
          <a:xfrm>
            <a:off x="810900" y="2977825"/>
            <a:ext cx="21978600" cy="4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has in built routine to handle missing values.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can handle Sparse Data, High Dimensional Data and Outliers also.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has Cross Validation as an Inbuilt feature.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5" name="Google Shape;55;g9a5c14faf7_0_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