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sBy1fL8OHpuMMfEw4afxj7J1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f33418e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9f33418e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500ede93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500ede93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500ede93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500ede93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500ede93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500ede93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500ede93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500ede93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500ede93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500ede93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500ede93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500ede93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500ede93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500ede93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500ede93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500ede93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500ede93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500ede93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500ede93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500ede93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500ede93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 to Random Forest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Issue with Bagging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5651650" y="1018100"/>
            <a:ext cx="3180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Average the results from high variance and low bias models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Trees are more correlated.</a:t>
            </a:r>
            <a:endParaRPr sz="1700"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" name="Google Shape;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0" y="1018100"/>
            <a:ext cx="5263776" cy="27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0" y="966575"/>
            <a:ext cx="88323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select random samples and random features on which we want to train our Machine Learning model.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This will help trees to be more de-correlated because we cannot estimate the initial split of a decision tree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</a:t>
            </a:r>
            <a:r>
              <a:rPr lang="en" sz="1700"/>
              <a:t>ow to choose these random sets of features?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d = floor(sqrt(D)) , for classification problem</a:t>
            </a:r>
            <a:endParaRPr b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d = floor(D/3) , for regression problem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52" name="Google Shape;52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33418ec1_0_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8" name="Google Shape;58;g9f33418ec1_0_5"/>
          <p:cNvSpPr txBox="1"/>
          <p:nvPr>
            <p:ph idx="1" type="body"/>
          </p:nvPr>
        </p:nvSpPr>
        <p:spPr>
          <a:xfrm>
            <a:off x="0" y="892200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Here 'D' is the total number of features and 'd' is the random set of features to be selected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D &lt; 15 , max_features = 0.5 ,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else If D &gt; 40 -&gt; Inventors recommendation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59" name="Google Shape;59;g9f33418ec1_0_5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Pseudo Algorithm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61975" y="941775"/>
            <a:ext cx="84585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Suppose we have a </a:t>
            </a:r>
            <a:r>
              <a:rPr b="1" lang="en"/>
              <a:t>dataset of ‘N’ samples and ‘D’ features</a:t>
            </a:r>
            <a:endParaRPr b="1"/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Draw a sample with replacement each of size ‘S’.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a new model and fit the model to the current sample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repeat step-1 , 2 B times and keep collecting all trained models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Aggregate all models while doing prediction (same as bagging)</a:t>
            </a:r>
            <a:endParaRPr sz="1700"/>
          </a:p>
        </p:txBody>
      </p:sp>
      <p:cxnSp>
        <p:nvCxnSpPr>
          <p:cNvPr id="66" name="Google Shape;66;p4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