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La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Montserrat ExtraBold"/>
      <p:bold r:id="rId23"/>
      <p:boldItalic r:id="rId24"/>
    </p:embeddedFont>
    <p:embeddedFont>
      <p:font typeface="Helvetica Neue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ieglqs4ed86Z+Cm+t8FE83U3OF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ExtraBold-boldItalic.fntdata"/><Relationship Id="rId23" Type="http://schemas.openxmlformats.org/officeDocument/2006/relationships/font" Target="fonts/MontserratExtra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Light-bold.fntdata"/><Relationship Id="rId25" Type="http://schemas.openxmlformats.org/officeDocument/2006/relationships/font" Target="fonts/HelveticaNeueLight-regular.fntdata"/><Relationship Id="rId28" Type="http://schemas.openxmlformats.org/officeDocument/2006/relationships/font" Target="fonts/HelveticaNeueLight-boldItalic.fntdata"/><Relationship Id="rId27" Type="http://schemas.openxmlformats.org/officeDocument/2006/relationships/font" Target="fonts/HelveticaNeue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af9b9f488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gaf9b9f488d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ca1db2ca7b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gca1db2ca7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ca1db2ca7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gca1db2ca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af9b9f488d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af9b9f48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db6d217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gacdb6d217b_0_2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80894263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c8089426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a23db3f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gca23db3fd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23db3fd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ca23db3f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a23db3fd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ca23db3f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585150" y="2889500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Montserrat ExtraBold"/>
              <a:buNone/>
              <a:defRPr b="1" sz="4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b="1"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699825" y="1353300"/>
            <a:ext cx="5281500" cy="4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acdb6d217b_0_65"/>
          <p:cNvSpPr txBox="1"/>
          <p:nvPr>
            <p:ph idx="12" type="sldNum"/>
          </p:nvPr>
        </p:nvSpPr>
        <p:spPr>
          <a:xfrm>
            <a:off x="5979516" y="6540500"/>
            <a:ext cx="226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b="1"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699825" y="1353300"/>
            <a:ext cx="10972800" cy="4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b="1"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699825" y="1353300"/>
            <a:ext cx="5281500" cy="4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2" type="body"/>
          </p:nvPr>
        </p:nvSpPr>
        <p:spPr>
          <a:xfrm>
            <a:off x="6171800" y="1353300"/>
            <a:ext cx="5281500" cy="4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-15766" y="5778442"/>
            <a:ext cx="12207765" cy="1079557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156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p3"/>
          <p:cNvSpPr/>
          <p:nvPr/>
        </p:nvSpPr>
        <p:spPr>
          <a:xfrm>
            <a:off x="0" y="6022903"/>
            <a:ext cx="12192000" cy="835096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156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p3"/>
          <p:cNvSpPr/>
          <p:nvPr/>
        </p:nvSpPr>
        <p:spPr>
          <a:xfrm>
            <a:off x="0" y="6324599"/>
            <a:ext cx="12192000" cy="533399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346700" y="5462025"/>
            <a:ext cx="1548000" cy="1037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79666" y="5571753"/>
            <a:ext cx="1390650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 ExtraBold"/>
              <a:buNone/>
              <a:defRPr b="1" i="0" sz="3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99825" y="1353300"/>
            <a:ext cx="10972800" cy="4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■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■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■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f9b9f488d_0_24"/>
          <p:cNvSpPr txBox="1"/>
          <p:nvPr/>
        </p:nvSpPr>
        <p:spPr>
          <a:xfrm>
            <a:off x="43650" y="680425"/>
            <a:ext cx="12104701" cy="388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8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Understanding Problem Statement</a:t>
            </a:r>
            <a:endParaRPr b="1" i="0" sz="8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ca1db2ca7b_0_14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What is Sentiment Analysis?</a:t>
            </a:r>
            <a:endParaRPr b="0" sz="4200"/>
          </a:p>
        </p:txBody>
      </p:sp>
      <p:sp>
        <p:nvSpPr>
          <p:cNvPr id="37" name="Google Shape;37;gca1db2ca7b_0_14"/>
          <p:cNvSpPr txBox="1"/>
          <p:nvPr>
            <p:ph idx="1" type="body"/>
          </p:nvPr>
        </p:nvSpPr>
        <p:spPr>
          <a:xfrm>
            <a:off x="322300" y="1288975"/>
            <a:ext cx="7798500" cy="4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Sentiment analysis is a natural language processing technique used to determine whether data is positive, negative or neutral.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It is often performed on textual data to help businesses monitor brand and product sentiment in customer feedback and understand customer needs.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38" name="Google Shape;38;gca1db2ca7b_0_14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9" name="Google Shape;39;gca1db2ca7b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1275" y="1734650"/>
            <a:ext cx="3855925" cy="2117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ca1db2ca7b_0_0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What is Sentiment Analysis?</a:t>
            </a:r>
            <a:endParaRPr b="0" sz="4200"/>
          </a:p>
        </p:txBody>
      </p:sp>
      <p:sp>
        <p:nvSpPr>
          <p:cNvPr id="45" name="Google Shape;45;gca1db2ca7b_0_0"/>
          <p:cNvSpPr txBox="1"/>
          <p:nvPr>
            <p:ph idx="1" type="body"/>
          </p:nvPr>
        </p:nvSpPr>
        <p:spPr>
          <a:xfrm>
            <a:off x="232775" y="1388125"/>
            <a:ext cx="79143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Sentiment analysis basically studies the subjective information in an expression, that is, the opinions, emotions, appraisals, or attitude towards a topic, person or entity. 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46" name="Google Shape;46;gca1db2ca7b_0_0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7" name="Google Shape;47;gca1db2ca7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7075" y="1222375"/>
            <a:ext cx="3740125" cy="260939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gca1db2ca7b_0_0"/>
          <p:cNvSpPr txBox="1"/>
          <p:nvPr/>
        </p:nvSpPr>
        <p:spPr>
          <a:xfrm>
            <a:off x="322300" y="3734725"/>
            <a:ext cx="11592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example:-</a:t>
            </a:r>
            <a:r>
              <a:rPr lang="en-US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Char char="●"/>
            </a:pPr>
            <a:r>
              <a:rPr lang="en-US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have customer feedback:-  </a:t>
            </a:r>
            <a:endParaRPr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“I really like the new design of your website”.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f9b9f488d_0_6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What is Sentiment Analysis?</a:t>
            </a:r>
            <a:endParaRPr b="0" sz="4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4200">
              <a:solidFill>
                <a:schemeClr val="dk1"/>
              </a:solidFill>
            </a:endParaRPr>
          </a:p>
        </p:txBody>
      </p:sp>
      <p:sp>
        <p:nvSpPr>
          <p:cNvPr id="54" name="Google Shape;54;gaf9b9f488d_0_6"/>
          <p:cNvSpPr txBox="1"/>
          <p:nvPr>
            <p:ph idx="1" type="body"/>
          </p:nvPr>
        </p:nvSpPr>
        <p:spPr>
          <a:xfrm>
            <a:off x="232775" y="1378750"/>
            <a:ext cx="8294400" cy="3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Sentiment analysis is extremely useful in social media monitoring as it allows us to gain an overview of the wider public opinion behind certain topics.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Social media monitoring tools like Brandwatch Analytics make that process quicker and easier than ever before.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55" name="Google Shape;55;gaf9b9f488d_0_6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gaf9b9f488d_0_6"/>
          <p:cNvPicPr preferRelativeResize="0"/>
          <p:nvPr/>
        </p:nvPicPr>
        <p:blipFill rotWithShape="1">
          <a:blip r:embed="rId3">
            <a:alphaModFix/>
          </a:blip>
          <a:srcRect b="39978" l="34183" r="34161" t="12860"/>
          <a:stretch/>
        </p:blipFill>
        <p:spPr>
          <a:xfrm>
            <a:off x="8675800" y="1586425"/>
            <a:ext cx="3090200" cy="25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cdb6d217b_0_200"/>
          <p:cNvSpPr txBox="1"/>
          <p:nvPr/>
        </p:nvSpPr>
        <p:spPr>
          <a:xfrm>
            <a:off x="822750" y="1163900"/>
            <a:ext cx="10546500" cy="21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Takeaways</a:t>
            </a:r>
            <a:endParaRPr b="1" i="0" sz="9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808942636_0_0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Takeaways</a:t>
            </a:r>
            <a:endParaRPr b="0" sz="4200"/>
          </a:p>
        </p:txBody>
      </p:sp>
      <p:sp>
        <p:nvSpPr>
          <p:cNvPr id="67" name="Google Shape;67;gc808942636_0_0"/>
          <p:cNvSpPr txBox="1"/>
          <p:nvPr>
            <p:ph idx="1" type="body"/>
          </p:nvPr>
        </p:nvSpPr>
        <p:spPr>
          <a:xfrm>
            <a:off x="231750" y="1378750"/>
            <a:ext cx="10823700" cy="4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About scraping data from social media websites.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The tweepy library for extracting tweets from twitter API.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About the nltk and textblob libraries.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How regular expressions are used in text analysis.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How to clean the textual data.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What sentiment analysis is and how to find the sentiment of any text data.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68" name="Google Shape;68;gc808942636_0_0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a23db3fdf_0_6"/>
          <p:cNvSpPr txBox="1"/>
          <p:nvPr/>
        </p:nvSpPr>
        <p:spPr>
          <a:xfrm>
            <a:off x="822750" y="1163900"/>
            <a:ext cx="10546500" cy="21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Libraries</a:t>
            </a:r>
            <a:endParaRPr b="1" sz="9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a23db3fdf_0_0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Libraries</a:t>
            </a:r>
            <a:endParaRPr b="0" sz="4200"/>
          </a:p>
        </p:txBody>
      </p:sp>
      <p:sp>
        <p:nvSpPr>
          <p:cNvPr id="79" name="Google Shape;79;gca23db3fdf_0_0"/>
          <p:cNvSpPr txBox="1"/>
          <p:nvPr>
            <p:ph idx="1" type="body"/>
          </p:nvPr>
        </p:nvSpPr>
        <p:spPr>
          <a:xfrm>
            <a:off x="231750" y="1378750"/>
            <a:ext cx="8262300" cy="4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Pandas for dataframe manipulations.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Matplotlib for data visualization.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Nltk and textblob for text analysis.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Re for regular expressions and,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Tweepy for extracting tweets from Twitter API.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80" name="Google Shape;80;gca23db3fdf_0_0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1" name="Google Shape;81;gca23db3fdf_0_0"/>
          <p:cNvPicPr preferRelativeResize="0"/>
          <p:nvPr/>
        </p:nvPicPr>
        <p:blipFill rotWithShape="1">
          <a:blip r:embed="rId3">
            <a:alphaModFix/>
          </a:blip>
          <a:srcRect b="16544" l="23010" r="23995" t="18061"/>
          <a:stretch/>
        </p:blipFill>
        <p:spPr>
          <a:xfrm>
            <a:off x="6973675" y="1470750"/>
            <a:ext cx="4912652" cy="246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a23db3fdf_0_10"/>
          <p:cNvSpPr txBox="1"/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200">
                <a:solidFill>
                  <a:schemeClr val="dk1"/>
                </a:solidFill>
              </a:rPr>
              <a:t>Libraries</a:t>
            </a:r>
            <a:endParaRPr b="0" sz="4200"/>
          </a:p>
        </p:txBody>
      </p:sp>
      <p:sp>
        <p:nvSpPr>
          <p:cNvPr id="87" name="Google Shape;87;gca23db3fdf_0_10"/>
          <p:cNvSpPr txBox="1"/>
          <p:nvPr>
            <p:ph idx="1" type="body"/>
          </p:nvPr>
        </p:nvSpPr>
        <p:spPr>
          <a:xfrm>
            <a:off x="231750" y="1378750"/>
            <a:ext cx="7518600" cy="4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Tweepy is a python library for accessing the Twitter API.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It is great for simple automation and creating twitter bots.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Tweepy has many features such as creating and deleting tweets, follow and unfollow users etc.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88" name="Google Shape;88;gca23db3fdf_0_10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9" name="Google Shape;89;gca23db3fdf_0_10"/>
          <p:cNvPicPr preferRelativeResize="0"/>
          <p:nvPr/>
        </p:nvPicPr>
        <p:blipFill rotWithShape="1">
          <a:blip r:embed="rId3">
            <a:alphaModFix/>
          </a:blip>
          <a:srcRect b="16981" l="7936" r="6819" t="3552"/>
          <a:stretch/>
        </p:blipFill>
        <p:spPr>
          <a:xfrm>
            <a:off x="7750350" y="1894675"/>
            <a:ext cx="4202376" cy="22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