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Lst>
  <p:sldSz cy="5143500" cx="9144000"/>
  <p:notesSz cx="6858000" cy="9144000"/>
  <p:embeddedFontLst>
    <p:embeddedFont>
      <p:font typeface="Economica"/>
      <p:regular r:id="rId10"/>
      <p:bold r:id="rId11"/>
      <p:italic r:id="rId12"/>
      <p:boldItalic r:id="rId13"/>
    </p:embeddedFont>
    <p:embeddedFont>
      <p:font typeface="Lato"/>
      <p:regular r:id="rId14"/>
      <p:bold r:id="rId15"/>
      <p:italic r:id="rId16"/>
      <p:boldItalic r:id="rId17"/>
    </p:embeddedFont>
    <p:embeddedFont>
      <p:font typeface="Montserrat"/>
      <p:regular r:id="rId18"/>
      <p:bold r:id="rId19"/>
      <p:italic r:id="rId20"/>
      <p:boldItalic r:id="rId21"/>
    </p:embeddedFont>
    <p:embeddedFont>
      <p:font typeface="Montserrat ExtraBold"/>
      <p:bold r:id="rId22"/>
      <p:boldItalic r:id="rId23"/>
    </p:embeddedFont>
    <p:embeddedFont>
      <p:font typeface="Helvetica Neue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MontserratExtraBold-bold.fntdata"/><Relationship Id="rId21" Type="http://schemas.openxmlformats.org/officeDocument/2006/relationships/font" Target="fonts/Montserrat-boldItalic.fntdata"/><Relationship Id="rId24" Type="http://schemas.openxmlformats.org/officeDocument/2006/relationships/font" Target="fonts/HelveticaNeueLight-regular.fntdata"/><Relationship Id="rId23" Type="http://schemas.openxmlformats.org/officeDocument/2006/relationships/font" Target="fonts/Montserrat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7" Type="http://schemas.openxmlformats.org/officeDocument/2006/relationships/font" Target="fonts/HelveticaNeue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font" Target="fonts/Economica-bold.fntdata"/><Relationship Id="rId10" Type="http://schemas.openxmlformats.org/officeDocument/2006/relationships/font" Target="fonts/Economica-regular.fntdata"/><Relationship Id="rId13" Type="http://schemas.openxmlformats.org/officeDocument/2006/relationships/font" Target="fonts/Economica-boldItalic.fntdata"/><Relationship Id="rId12" Type="http://schemas.openxmlformats.org/officeDocument/2006/relationships/font" Target="fonts/Economica-italic.fntdata"/><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03cbfa53b_0_2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03cbfa53b_0_2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03cbfa53b_0_28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03cbfa53b_0_28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03cbfa53b_0_28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03cbfa53b_0_28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8" name="Shape 58"/>
        <p:cNvGrpSpPr/>
        <p:nvPr/>
      </p:nvGrpSpPr>
      <p:grpSpPr>
        <a:xfrm>
          <a:off x="0" y="0"/>
          <a:ext cx="0" cy="0"/>
          <a:chOff x="0" y="0"/>
          <a:chExt cx="0" cy="0"/>
        </a:xfrm>
      </p:grpSpPr>
      <p:sp>
        <p:nvSpPr>
          <p:cNvPr id="59" name="Google Shape;59;p14"/>
          <p:cNvSpPr txBox="1"/>
          <p:nvPr>
            <p:ph type="title"/>
          </p:nvPr>
        </p:nvSpPr>
        <p:spPr>
          <a:xfrm>
            <a:off x="438863" y="2167125"/>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3100"/>
              <a:buFont typeface="Montserrat ExtraBold"/>
              <a:buNone/>
              <a:defRPr sz="3100">
                <a:latin typeface="Montserrat ExtraBold"/>
                <a:ea typeface="Montserrat ExtraBold"/>
                <a:cs typeface="Montserrat ExtraBold"/>
                <a:sym typeface="Montserrat ExtraBold"/>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1_Custom Layout">
    <p:spTree>
      <p:nvGrpSpPr>
        <p:cNvPr id="60" name="Shape 60"/>
        <p:cNvGrpSpPr/>
        <p:nvPr/>
      </p:nvGrpSpPr>
      <p:grpSpPr>
        <a:xfrm>
          <a:off x="0" y="0"/>
          <a:ext cx="0" cy="0"/>
          <a:chOff x="0" y="0"/>
          <a:chExt cx="0" cy="0"/>
        </a:xfrm>
      </p:grpSpPr>
      <p:sp>
        <p:nvSpPr>
          <p:cNvPr id="61" name="Google Shape;61;p15"/>
          <p:cNvSpPr txBox="1"/>
          <p:nvPr>
            <p:ph type="title"/>
          </p:nvPr>
        </p:nvSpPr>
        <p:spPr>
          <a:xfrm>
            <a:off x="323700" y="310894"/>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2" name="Google Shape;62;p15"/>
          <p:cNvSpPr txBox="1"/>
          <p:nvPr>
            <p:ph idx="1" type="body"/>
          </p:nvPr>
        </p:nvSpPr>
        <p:spPr>
          <a:xfrm>
            <a:off x="524869" y="1014975"/>
            <a:ext cx="82296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2 Column">
  <p:cSld name="1_Custom Layout_1">
    <p:spTree>
      <p:nvGrpSpPr>
        <p:cNvPr id="63" name="Shape 63"/>
        <p:cNvGrpSpPr/>
        <p:nvPr/>
      </p:nvGrpSpPr>
      <p:grpSpPr>
        <a:xfrm>
          <a:off x="0" y="0"/>
          <a:ext cx="0" cy="0"/>
          <a:chOff x="0" y="0"/>
          <a:chExt cx="0" cy="0"/>
        </a:xfrm>
      </p:grpSpPr>
      <p:sp>
        <p:nvSpPr>
          <p:cNvPr id="64" name="Google Shape;64;p16"/>
          <p:cNvSpPr txBox="1"/>
          <p:nvPr>
            <p:ph type="title"/>
          </p:nvPr>
        </p:nvSpPr>
        <p:spPr>
          <a:xfrm>
            <a:off x="323700" y="310894"/>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 name="Google Shape;65;p16"/>
          <p:cNvSpPr txBox="1"/>
          <p:nvPr>
            <p:ph idx="1" type="body"/>
          </p:nvPr>
        </p:nvSpPr>
        <p:spPr>
          <a:xfrm>
            <a:off x="524869" y="1014975"/>
            <a:ext cx="39612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
        <p:nvSpPr>
          <p:cNvPr id="66" name="Google Shape;66;p16"/>
          <p:cNvSpPr txBox="1"/>
          <p:nvPr>
            <p:ph idx="2" type="body"/>
          </p:nvPr>
        </p:nvSpPr>
        <p:spPr>
          <a:xfrm>
            <a:off x="4628850" y="1014975"/>
            <a:ext cx="39612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Right Side Image">
  <p:cSld name="1_Custom Layout_1_1">
    <p:spTree>
      <p:nvGrpSpPr>
        <p:cNvPr id="67" name="Shape 67"/>
        <p:cNvGrpSpPr/>
        <p:nvPr/>
      </p:nvGrpSpPr>
      <p:grpSpPr>
        <a:xfrm>
          <a:off x="0" y="0"/>
          <a:ext cx="0" cy="0"/>
          <a:chOff x="0" y="0"/>
          <a:chExt cx="0" cy="0"/>
        </a:xfrm>
      </p:grpSpPr>
      <p:sp>
        <p:nvSpPr>
          <p:cNvPr id="68" name="Google Shape;68;p17"/>
          <p:cNvSpPr txBox="1"/>
          <p:nvPr>
            <p:ph type="title"/>
          </p:nvPr>
        </p:nvSpPr>
        <p:spPr>
          <a:xfrm>
            <a:off x="323700" y="310894"/>
            <a:ext cx="8266200" cy="502800"/>
          </a:xfrm>
          <a:prstGeom prst="rect">
            <a:avLst/>
          </a:prstGeom>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7"/>
          <p:cNvSpPr txBox="1"/>
          <p:nvPr>
            <p:ph idx="1" type="body"/>
          </p:nvPr>
        </p:nvSpPr>
        <p:spPr>
          <a:xfrm>
            <a:off x="524869" y="1014975"/>
            <a:ext cx="3961200" cy="3318900"/>
          </a:xfrm>
          <a:prstGeom prst="rect">
            <a:avLst/>
          </a:prstGeom>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18"/>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72" name="Google Shape;72;p18"/>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73" name="Google Shape;73;p18"/>
          <p:cNvSpPr txBox="1"/>
          <p:nvPr>
            <p:ph type="ctrTitle"/>
          </p:nvPr>
        </p:nvSpPr>
        <p:spPr>
          <a:xfrm>
            <a:off x="3044700" y="1444255"/>
            <a:ext cx="3054600" cy="1537200"/>
          </a:xfrm>
          <a:prstGeom prst="rect">
            <a:avLst/>
          </a:prstGeom>
        </p:spPr>
        <p:txBody>
          <a:bodyPr anchorCtr="0" anchor="t" bIns="68575" lIns="68575" spcFirstLastPara="1" rIns="68575" wrap="square" tIns="68575">
            <a:noAutofit/>
          </a:bodyPr>
          <a:lstStyle>
            <a:lvl1pPr lvl="0" rtl="0" algn="ctr">
              <a:spcBef>
                <a:spcPts val="0"/>
              </a:spcBef>
              <a:spcAft>
                <a:spcPts val="0"/>
              </a:spcAft>
              <a:buSzPts val="2700"/>
              <a:buNone/>
              <a:defRPr/>
            </a:lvl1pPr>
            <a:lvl2pPr lvl="1" rtl="0" algn="ctr">
              <a:spcBef>
                <a:spcPts val="0"/>
              </a:spcBef>
              <a:spcAft>
                <a:spcPts val="0"/>
              </a:spcAft>
              <a:buSzPts val="1100"/>
              <a:buNone/>
              <a:defRPr/>
            </a:lvl2pPr>
            <a:lvl3pPr lvl="2" rtl="0" algn="ctr">
              <a:spcBef>
                <a:spcPts val="0"/>
              </a:spcBef>
              <a:spcAft>
                <a:spcPts val="0"/>
              </a:spcAft>
              <a:buSzPts val="1100"/>
              <a:buNone/>
              <a:defRPr/>
            </a:lvl3pPr>
            <a:lvl4pPr lvl="3" rtl="0" algn="ctr">
              <a:spcBef>
                <a:spcPts val="0"/>
              </a:spcBef>
              <a:spcAft>
                <a:spcPts val="0"/>
              </a:spcAft>
              <a:buSzPts val="1100"/>
              <a:buNone/>
              <a:defRPr/>
            </a:lvl4pPr>
            <a:lvl5pPr lvl="4" rtl="0" algn="ctr">
              <a:spcBef>
                <a:spcPts val="0"/>
              </a:spcBef>
              <a:spcAft>
                <a:spcPts val="0"/>
              </a:spcAft>
              <a:buSzPts val="1100"/>
              <a:buNone/>
              <a:defRPr/>
            </a:lvl5pPr>
            <a:lvl6pPr lvl="5" rtl="0" algn="ctr">
              <a:spcBef>
                <a:spcPts val="0"/>
              </a:spcBef>
              <a:spcAft>
                <a:spcPts val="0"/>
              </a:spcAft>
              <a:buSzPts val="1100"/>
              <a:buNone/>
              <a:defRPr/>
            </a:lvl6pPr>
            <a:lvl7pPr lvl="6" rtl="0" algn="ctr">
              <a:spcBef>
                <a:spcPts val="0"/>
              </a:spcBef>
              <a:spcAft>
                <a:spcPts val="0"/>
              </a:spcAft>
              <a:buSzPts val="1100"/>
              <a:buNone/>
              <a:defRPr/>
            </a:lvl7pPr>
            <a:lvl8pPr lvl="7" rtl="0" algn="ctr">
              <a:spcBef>
                <a:spcPts val="0"/>
              </a:spcBef>
              <a:spcAft>
                <a:spcPts val="0"/>
              </a:spcAft>
              <a:buSzPts val="1100"/>
              <a:buNone/>
              <a:defRPr/>
            </a:lvl8pPr>
            <a:lvl9pPr lvl="8" rtl="0" algn="ctr">
              <a:spcBef>
                <a:spcPts val="0"/>
              </a:spcBef>
              <a:spcAft>
                <a:spcPts val="0"/>
              </a:spcAft>
              <a:buSzPts val="1100"/>
              <a:buNone/>
              <a:defRPr/>
            </a:lvl9pPr>
          </a:lstStyle>
          <a:p/>
        </p:txBody>
      </p:sp>
      <p:sp>
        <p:nvSpPr>
          <p:cNvPr id="74" name="Google Shape;74;p18"/>
          <p:cNvSpPr txBox="1"/>
          <p:nvPr>
            <p:ph idx="1" type="subTitle"/>
          </p:nvPr>
        </p:nvSpPr>
        <p:spPr>
          <a:xfrm>
            <a:off x="3044700" y="3116580"/>
            <a:ext cx="3054600" cy="701400"/>
          </a:xfrm>
          <a:prstGeom prst="rect">
            <a:avLst/>
          </a:prstGeom>
        </p:spPr>
        <p:txBody>
          <a:bodyPr anchorCtr="0" anchor="t" bIns="68575" lIns="68575" spcFirstLastPara="1" rIns="68575" wrap="square" tIns="6857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75" name="Google Shape;75;p18"/>
          <p:cNvSpPr txBox="1"/>
          <p:nvPr>
            <p:ph idx="12" type="sldNum"/>
          </p:nvPr>
        </p:nvSpPr>
        <p:spPr>
          <a:xfrm>
            <a:off x="8472458" y="4663217"/>
            <a:ext cx="548700" cy="393600"/>
          </a:xfrm>
          <a:prstGeom prst="rect">
            <a:avLst/>
          </a:prstGeom>
          <a:noFill/>
          <a:ln>
            <a:noFill/>
          </a:ln>
        </p:spPr>
        <p:txBody>
          <a:bodyPr anchorCtr="0" anchor="ctr" bIns="34275" lIns="34275" spcFirstLastPara="1" rIns="34275" wrap="square" tIns="34275">
            <a:noAutofit/>
          </a:bodyPr>
          <a:lstStyle>
            <a:lvl1pPr lvl="0" rtl="0">
              <a:buNone/>
              <a:defRPr sz="500"/>
            </a:lvl1pPr>
            <a:lvl2pPr lvl="1" rtl="0">
              <a:buNone/>
              <a:defRPr sz="500"/>
            </a:lvl2pPr>
            <a:lvl3pPr lvl="2" rtl="0">
              <a:buNone/>
              <a:defRPr sz="500"/>
            </a:lvl3pPr>
            <a:lvl4pPr lvl="3" rtl="0">
              <a:buNone/>
              <a:defRPr sz="500"/>
            </a:lvl4pPr>
            <a:lvl5pPr lvl="4" rtl="0">
              <a:buNone/>
              <a:defRPr sz="500"/>
            </a:lvl5pPr>
            <a:lvl6pPr lvl="5" rtl="0">
              <a:buNone/>
              <a:defRPr sz="500"/>
            </a:lvl6pPr>
            <a:lvl7pPr lvl="6" rtl="0">
              <a:buNone/>
              <a:defRPr sz="500"/>
            </a:lvl7pPr>
            <a:lvl8pPr lvl="7" rtl="0">
              <a:buNone/>
              <a:defRPr sz="500"/>
            </a:lvl8pPr>
            <a:lvl9pPr lvl="8" rtl="0">
              <a:buNone/>
              <a:defRPr sz="5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76" name="Shape 76"/>
        <p:cNvGrpSpPr/>
        <p:nvPr/>
      </p:nvGrpSpPr>
      <p:grpSpPr>
        <a:xfrm>
          <a:off x="0" y="0"/>
          <a:ext cx="0" cy="0"/>
          <a:chOff x="0" y="0"/>
          <a:chExt cx="0" cy="0"/>
        </a:xfrm>
      </p:grpSpPr>
      <p:sp>
        <p:nvSpPr>
          <p:cNvPr id="77" name="Google Shape;77;p19"/>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1825" y="4333832"/>
            <a:ext cx="9155824" cy="809059"/>
          </a:xfrm>
          <a:custGeom>
            <a:rect b="b" l="l" r="r" t="t"/>
            <a:pathLst>
              <a:path extrusionOk="0" h="516146" w="12207765">
                <a:moveTo>
                  <a:pt x="0" y="339063"/>
                </a:moveTo>
                <a:cubicBezTo>
                  <a:pt x="573578" y="232383"/>
                  <a:pt x="1157599" y="19530"/>
                  <a:pt x="2573029" y="1347"/>
                </a:cubicBezTo>
                <a:cubicBezTo>
                  <a:pt x="3988459" y="-16836"/>
                  <a:pt x="6519395" y="153759"/>
                  <a:pt x="8492578" y="229965"/>
                </a:cubicBezTo>
                <a:cubicBezTo>
                  <a:pt x="10098367" y="248207"/>
                  <a:pt x="11641576" y="56764"/>
                  <a:pt x="12207765" y="110797"/>
                </a:cubicBezTo>
                <a:lnTo>
                  <a:pt x="12207765" y="516146"/>
                </a:lnTo>
                <a:lnTo>
                  <a:pt x="15765" y="516146"/>
                </a:lnTo>
                <a:lnTo>
                  <a:pt x="0" y="339063"/>
                </a:lnTo>
                <a:close/>
              </a:path>
            </a:pathLst>
          </a:custGeom>
          <a:solidFill>
            <a:schemeClr val="accent1">
              <a:alpha val="258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sp>
        <p:nvSpPr>
          <p:cNvPr id="52" name="Google Shape;52;p13"/>
          <p:cNvSpPr/>
          <p:nvPr/>
        </p:nvSpPr>
        <p:spPr>
          <a:xfrm>
            <a:off x="0" y="4517177"/>
            <a:ext cx="9144000" cy="626891"/>
          </a:xfrm>
          <a:custGeom>
            <a:rect b="b" l="l" r="r" t="t"/>
            <a:pathLst>
              <a:path extrusionOk="0" h="562234" w="12192000">
                <a:moveTo>
                  <a:pt x="3881" y="404662"/>
                </a:moveTo>
                <a:cubicBezTo>
                  <a:pt x="577459" y="297982"/>
                  <a:pt x="1017322" y="99636"/>
                  <a:pt x="2492318" y="81214"/>
                </a:cubicBezTo>
                <a:cubicBezTo>
                  <a:pt x="3967314" y="62792"/>
                  <a:pt x="7239872" y="306669"/>
                  <a:pt x="8853858" y="294130"/>
                </a:cubicBezTo>
                <a:cubicBezTo>
                  <a:pt x="10467844" y="281591"/>
                  <a:pt x="11610046" y="-48054"/>
                  <a:pt x="12176235" y="5979"/>
                </a:cubicBezTo>
                <a:lnTo>
                  <a:pt x="12192000" y="562234"/>
                </a:lnTo>
                <a:lnTo>
                  <a:pt x="0" y="562234"/>
                </a:lnTo>
                <a:cubicBezTo>
                  <a:pt x="1294" y="509710"/>
                  <a:pt x="2587" y="457186"/>
                  <a:pt x="3881" y="404662"/>
                </a:cubicBezTo>
                <a:close/>
              </a:path>
            </a:pathLst>
          </a:custGeom>
          <a:solidFill>
            <a:schemeClr val="accent1">
              <a:alpha val="2588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sp>
        <p:nvSpPr>
          <p:cNvPr id="53" name="Google Shape;53;p13"/>
          <p:cNvSpPr/>
          <p:nvPr/>
        </p:nvSpPr>
        <p:spPr>
          <a:xfrm>
            <a:off x="0" y="4743449"/>
            <a:ext cx="9144000" cy="400885"/>
          </a:xfrm>
          <a:custGeom>
            <a:rect b="b" l="l" r="r" t="t"/>
            <a:pathLst>
              <a:path extrusionOk="0" h="793832" w="12192000">
                <a:moveTo>
                  <a:pt x="0" y="438017"/>
                </a:moveTo>
                <a:cubicBezTo>
                  <a:pt x="573578" y="331337"/>
                  <a:pt x="1107753" y="101985"/>
                  <a:pt x="2573564" y="107255"/>
                </a:cubicBezTo>
                <a:cubicBezTo>
                  <a:pt x="4039375" y="112525"/>
                  <a:pt x="7191792" y="486833"/>
                  <a:pt x="8794865" y="469635"/>
                </a:cubicBezTo>
                <a:cubicBezTo>
                  <a:pt x="10397938" y="452437"/>
                  <a:pt x="11625811" y="-49969"/>
                  <a:pt x="12192000" y="4064"/>
                </a:cubicBezTo>
                <a:lnTo>
                  <a:pt x="12192000" y="793832"/>
                </a:lnTo>
                <a:lnTo>
                  <a:pt x="0" y="793832"/>
                </a:lnTo>
                <a:lnTo>
                  <a:pt x="0" y="438017"/>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sp>
        <p:nvSpPr>
          <p:cNvPr id="54" name="Google Shape;54;p13"/>
          <p:cNvSpPr/>
          <p:nvPr/>
        </p:nvSpPr>
        <p:spPr>
          <a:xfrm>
            <a:off x="260025" y="4096519"/>
            <a:ext cx="1161000" cy="7782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ato"/>
              <a:ea typeface="Lato"/>
              <a:cs typeface="Lato"/>
              <a:sym typeface="Lato"/>
            </a:endParaRPr>
          </a:p>
        </p:txBody>
      </p:sp>
      <p:pic>
        <p:nvPicPr>
          <p:cNvPr id="55" name="Google Shape;55;p13"/>
          <p:cNvPicPr preferRelativeResize="0"/>
          <p:nvPr/>
        </p:nvPicPr>
        <p:blipFill>
          <a:blip r:embed="rId1">
            <a:alphaModFix/>
          </a:blip>
          <a:stretch>
            <a:fillRect/>
          </a:stretch>
        </p:blipFill>
        <p:spPr>
          <a:xfrm>
            <a:off x="359749" y="4178815"/>
            <a:ext cx="1042988" cy="721519"/>
          </a:xfrm>
          <a:prstGeom prst="rect">
            <a:avLst/>
          </a:prstGeom>
          <a:noFill/>
          <a:ln>
            <a:noFill/>
          </a:ln>
        </p:spPr>
      </p:pic>
      <p:sp>
        <p:nvSpPr>
          <p:cNvPr id="56" name="Google Shape;56;p13"/>
          <p:cNvSpPr txBox="1"/>
          <p:nvPr>
            <p:ph type="title"/>
          </p:nvPr>
        </p:nvSpPr>
        <p:spPr>
          <a:xfrm>
            <a:off x="323700" y="310894"/>
            <a:ext cx="8266200" cy="502800"/>
          </a:xfrm>
          <a:prstGeom prst="rect">
            <a:avLst/>
          </a:prstGeom>
          <a:noFill/>
          <a:ln>
            <a:noFill/>
          </a:ln>
        </p:spPr>
        <p:txBody>
          <a:bodyPr anchorCtr="0" anchor="t" bIns="68575" lIns="68575" spcFirstLastPara="1" rIns="68575" wrap="square" tIns="68575">
            <a:noAutofit/>
          </a:bodyPr>
          <a:lstStyle>
            <a:lvl1pPr lvl="0" rtl="0">
              <a:spcBef>
                <a:spcPts val="0"/>
              </a:spcBef>
              <a:spcAft>
                <a:spcPts val="0"/>
              </a:spcAft>
              <a:buSzPts val="2700"/>
              <a:buFont typeface="Montserrat ExtraBold"/>
              <a:buNone/>
              <a:defRPr sz="2700">
                <a:latin typeface="Montserrat ExtraBold"/>
                <a:ea typeface="Montserrat ExtraBold"/>
                <a:cs typeface="Montserrat ExtraBold"/>
                <a:sym typeface="Montserrat ExtraBold"/>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 type="body"/>
          </p:nvPr>
        </p:nvSpPr>
        <p:spPr>
          <a:xfrm>
            <a:off x="524869" y="1014975"/>
            <a:ext cx="8229600" cy="3318900"/>
          </a:xfrm>
          <a:prstGeom prst="rect">
            <a:avLst/>
          </a:prstGeom>
          <a:noFill/>
          <a:ln>
            <a:noFill/>
          </a:ln>
        </p:spPr>
        <p:txBody>
          <a:bodyPr anchorCtr="0" anchor="t" bIns="68575" lIns="68575" spcFirstLastPara="1" rIns="68575" wrap="square" tIns="68575">
            <a:noAutofit/>
          </a:bodyPr>
          <a:lstStyle>
            <a:lvl1pPr indent="-342900" lvl="0" marL="457200" rtl="0">
              <a:spcBef>
                <a:spcPts val="0"/>
              </a:spcBef>
              <a:spcAft>
                <a:spcPts val="0"/>
              </a:spcAft>
              <a:buSzPts val="1800"/>
              <a:buFont typeface="Montserrat"/>
              <a:buChar char="●"/>
              <a:defRPr sz="1800">
                <a:latin typeface="Montserrat"/>
                <a:ea typeface="Montserrat"/>
                <a:cs typeface="Montserrat"/>
                <a:sym typeface="Montserrat"/>
              </a:defRPr>
            </a:lvl1pPr>
            <a:lvl2pPr indent="-342900" lvl="1" marL="914400" rtl="0">
              <a:spcBef>
                <a:spcPts val="0"/>
              </a:spcBef>
              <a:spcAft>
                <a:spcPts val="0"/>
              </a:spcAft>
              <a:buSzPts val="1800"/>
              <a:buFont typeface="Montserrat"/>
              <a:buChar char="○"/>
              <a:defRPr sz="1800">
                <a:latin typeface="Montserrat"/>
                <a:ea typeface="Montserrat"/>
                <a:cs typeface="Montserrat"/>
                <a:sym typeface="Montserrat"/>
              </a:defRPr>
            </a:lvl2pPr>
            <a:lvl3pPr indent="-342900" lvl="2" marL="1371600" rtl="0">
              <a:spcBef>
                <a:spcPts val="0"/>
              </a:spcBef>
              <a:spcAft>
                <a:spcPts val="0"/>
              </a:spcAft>
              <a:buSzPts val="1800"/>
              <a:buFont typeface="Montserrat"/>
              <a:buChar char="■"/>
              <a:defRPr sz="1800">
                <a:latin typeface="Montserrat"/>
                <a:ea typeface="Montserrat"/>
                <a:cs typeface="Montserrat"/>
                <a:sym typeface="Montserrat"/>
              </a:defRPr>
            </a:lvl3pPr>
            <a:lvl4pPr indent="-342900" lvl="3" marL="1828800" rtl="0">
              <a:spcBef>
                <a:spcPts val="0"/>
              </a:spcBef>
              <a:spcAft>
                <a:spcPts val="0"/>
              </a:spcAft>
              <a:buSzPts val="1800"/>
              <a:buFont typeface="Montserrat"/>
              <a:buChar char="●"/>
              <a:defRPr sz="1800">
                <a:latin typeface="Montserrat"/>
                <a:ea typeface="Montserrat"/>
                <a:cs typeface="Montserrat"/>
                <a:sym typeface="Montserrat"/>
              </a:defRPr>
            </a:lvl4pPr>
            <a:lvl5pPr indent="-342900" lvl="4" marL="2286000" rtl="0">
              <a:spcBef>
                <a:spcPts val="0"/>
              </a:spcBef>
              <a:spcAft>
                <a:spcPts val="0"/>
              </a:spcAft>
              <a:buSzPts val="1800"/>
              <a:buFont typeface="Montserrat"/>
              <a:buChar char="○"/>
              <a:defRPr sz="1800">
                <a:latin typeface="Montserrat"/>
                <a:ea typeface="Montserrat"/>
                <a:cs typeface="Montserrat"/>
                <a:sym typeface="Montserrat"/>
              </a:defRPr>
            </a:lvl5pPr>
            <a:lvl6pPr indent="-342900" lvl="5" marL="2743200" rtl="0">
              <a:spcBef>
                <a:spcPts val="0"/>
              </a:spcBef>
              <a:spcAft>
                <a:spcPts val="0"/>
              </a:spcAft>
              <a:buSzPts val="1800"/>
              <a:buFont typeface="Montserrat"/>
              <a:buChar char="■"/>
              <a:defRPr sz="1800">
                <a:latin typeface="Montserrat"/>
                <a:ea typeface="Montserrat"/>
                <a:cs typeface="Montserrat"/>
                <a:sym typeface="Montserrat"/>
              </a:defRPr>
            </a:lvl6pPr>
            <a:lvl7pPr indent="-342900" lvl="6" marL="3200400" rtl="0">
              <a:spcBef>
                <a:spcPts val="0"/>
              </a:spcBef>
              <a:spcAft>
                <a:spcPts val="0"/>
              </a:spcAft>
              <a:buSzPts val="1800"/>
              <a:buFont typeface="Montserrat"/>
              <a:buChar char="●"/>
              <a:defRPr sz="1800">
                <a:latin typeface="Montserrat"/>
                <a:ea typeface="Montserrat"/>
                <a:cs typeface="Montserrat"/>
                <a:sym typeface="Montserrat"/>
              </a:defRPr>
            </a:lvl7pPr>
            <a:lvl8pPr indent="-342900" lvl="7" marL="3657600" rtl="0">
              <a:spcBef>
                <a:spcPts val="0"/>
              </a:spcBef>
              <a:spcAft>
                <a:spcPts val="0"/>
              </a:spcAft>
              <a:buSzPts val="1800"/>
              <a:buFont typeface="Montserrat"/>
              <a:buChar char="○"/>
              <a:defRPr sz="1800">
                <a:latin typeface="Montserrat"/>
                <a:ea typeface="Montserrat"/>
                <a:cs typeface="Montserrat"/>
                <a:sym typeface="Montserrat"/>
              </a:defRPr>
            </a:lvl8pPr>
            <a:lvl9pPr indent="-342900" lvl="8" marL="4114800" rtl="0">
              <a:spcBef>
                <a:spcPts val="0"/>
              </a:spcBef>
              <a:spcAft>
                <a:spcPts val="0"/>
              </a:spcAft>
              <a:buSzPts val="1800"/>
              <a:buFont typeface="Montserrat"/>
              <a:buChar char="■"/>
              <a:defRPr sz="1800">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20"/>
          <p:cNvSpPr txBox="1"/>
          <p:nvPr>
            <p:ph type="ctrTitle"/>
          </p:nvPr>
        </p:nvSpPr>
        <p:spPr>
          <a:xfrm>
            <a:off x="1300050" y="1524459"/>
            <a:ext cx="6543900" cy="13635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en" sz="6000">
                <a:solidFill>
                  <a:schemeClr val="dk1"/>
                </a:solidFill>
                <a:latin typeface="Montserrat"/>
                <a:ea typeface="Montserrat"/>
                <a:cs typeface="Montserrat"/>
                <a:sym typeface="Montserrat"/>
              </a:rPr>
              <a:t>Best </a:t>
            </a:r>
            <a:endParaRPr b="1" sz="60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6000">
                <a:solidFill>
                  <a:schemeClr val="dk1"/>
                </a:solidFill>
                <a:latin typeface="Montserrat"/>
                <a:ea typeface="Montserrat"/>
                <a:cs typeface="Montserrat"/>
                <a:sym typeface="Montserrat"/>
              </a:rPr>
              <a:t>Practices</a:t>
            </a:r>
            <a:endParaRPr b="1" sz="60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1"/>
          <p:cNvSpPr txBox="1"/>
          <p:nvPr/>
        </p:nvSpPr>
        <p:spPr>
          <a:xfrm>
            <a:off x="545297" y="241669"/>
            <a:ext cx="8527200" cy="985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None/>
            </a:pPr>
            <a:r>
              <a:rPr b="1" lang="en" sz="3000">
                <a:latin typeface="Montserrat"/>
                <a:ea typeface="Montserrat"/>
                <a:cs typeface="Montserrat"/>
                <a:sym typeface="Montserrat"/>
              </a:rPr>
              <a:t>Best Practices while choosing a Time Series Model</a:t>
            </a:r>
            <a:endParaRPr b="1" sz="3000">
              <a:latin typeface="Montserrat"/>
              <a:ea typeface="Montserrat"/>
              <a:cs typeface="Montserrat"/>
              <a:sym typeface="Montserrat"/>
            </a:endParaRPr>
          </a:p>
        </p:txBody>
      </p:sp>
      <p:sp>
        <p:nvSpPr>
          <p:cNvPr id="88" name="Google Shape;88;p21"/>
          <p:cNvSpPr txBox="1"/>
          <p:nvPr/>
        </p:nvSpPr>
        <p:spPr>
          <a:xfrm>
            <a:off x="359428" y="1288969"/>
            <a:ext cx="8155200" cy="2949900"/>
          </a:xfrm>
          <a:prstGeom prst="rect">
            <a:avLst/>
          </a:prstGeom>
          <a:noFill/>
          <a:ln>
            <a:noFill/>
          </a:ln>
        </p:spPr>
        <p:txBody>
          <a:bodyPr anchorCtr="0" anchor="t" bIns="34275" lIns="34275" spcFirstLastPara="1" rIns="34275" wrap="square" tIns="34275">
            <a:noAutofit/>
          </a:bodyPr>
          <a:lstStyle/>
          <a:p>
            <a:pPr indent="-209550" lvl="0" marL="177800" rtl="0" algn="l">
              <a:lnSpc>
                <a:spcPct val="150000"/>
              </a:lnSpc>
              <a:spcBef>
                <a:spcPts val="0"/>
              </a:spcBef>
              <a:spcAft>
                <a:spcPts val="0"/>
              </a:spcAft>
              <a:buSzPts val="1900"/>
              <a:buFont typeface="Montserrat"/>
              <a:buChar char="●"/>
            </a:pPr>
            <a:r>
              <a:rPr lang="en" sz="1900">
                <a:latin typeface="Montserrat"/>
                <a:ea typeface="Montserrat"/>
                <a:cs typeface="Montserrat"/>
                <a:sym typeface="Montserrat"/>
              </a:rPr>
              <a:t>Always get rid of Missing values: prefer either linear or seasonal interpolation method.</a:t>
            </a:r>
            <a:endParaRPr sz="1900">
              <a:latin typeface="Montserrat"/>
              <a:ea typeface="Montserrat"/>
              <a:cs typeface="Montserrat"/>
              <a:sym typeface="Montserrat"/>
            </a:endParaRPr>
          </a:p>
          <a:p>
            <a:pPr indent="-209550" lvl="0" marL="177800" rtl="0" algn="l">
              <a:lnSpc>
                <a:spcPct val="150000"/>
              </a:lnSpc>
              <a:spcBef>
                <a:spcPts val="0"/>
              </a:spcBef>
              <a:spcAft>
                <a:spcPts val="0"/>
              </a:spcAft>
              <a:buSzPts val="1900"/>
              <a:buFont typeface="Montserrat"/>
              <a:buChar char="●"/>
            </a:pPr>
            <a:r>
              <a:rPr lang="en" sz="1900">
                <a:latin typeface="Montserrat"/>
                <a:ea typeface="Montserrat"/>
                <a:cs typeface="Montserrat"/>
                <a:sym typeface="Montserrat"/>
              </a:rPr>
              <a:t>Always get rid of outliers.</a:t>
            </a:r>
            <a:endParaRPr sz="1900">
              <a:latin typeface="Montserrat"/>
              <a:ea typeface="Montserrat"/>
              <a:cs typeface="Montserrat"/>
              <a:sym typeface="Montserrat"/>
            </a:endParaRPr>
          </a:p>
          <a:p>
            <a:pPr indent="-209550" lvl="0" marL="177800" rtl="0" algn="l">
              <a:lnSpc>
                <a:spcPct val="150000"/>
              </a:lnSpc>
              <a:spcBef>
                <a:spcPts val="0"/>
              </a:spcBef>
              <a:spcAft>
                <a:spcPts val="0"/>
              </a:spcAft>
              <a:buSzPts val="1900"/>
              <a:buFont typeface="Montserrat"/>
              <a:buChar char="●"/>
            </a:pPr>
            <a:r>
              <a:rPr lang="en" sz="1900">
                <a:latin typeface="Montserrat"/>
                <a:ea typeface="Montserrat"/>
                <a:cs typeface="Montserrat"/>
                <a:sym typeface="Montserrat"/>
              </a:rPr>
              <a:t>Always check for stationarity whenever you want to apply AR models.</a:t>
            </a:r>
            <a:endParaRPr sz="1900">
              <a:latin typeface="Montserrat"/>
              <a:ea typeface="Montserrat"/>
              <a:cs typeface="Montserrat"/>
              <a:sym typeface="Montserrat"/>
            </a:endParaRPr>
          </a:p>
          <a:p>
            <a:pPr indent="-209550" lvl="1" marL="342900" rtl="0" algn="l">
              <a:lnSpc>
                <a:spcPct val="150000"/>
              </a:lnSpc>
              <a:spcBef>
                <a:spcPts val="0"/>
              </a:spcBef>
              <a:spcAft>
                <a:spcPts val="0"/>
              </a:spcAft>
              <a:buSzPts val="1900"/>
              <a:buFont typeface="Montserrat"/>
              <a:buChar char="○"/>
            </a:pPr>
            <a:r>
              <a:rPr lang="en" sz="1900">
                <a:latin typeface="Montserrat"/>
                <a:ea typeface="Montserrat"/>
                <a:cs typeface="Montserrat"/>
                <a:sym typeface="Montserrat"/>
              </a:rPr>
              <a:t>Perform differencing to remove trend and box cox transformation to remove seasonality.</a:t>
            </a:r>
            <a:endParaRPr sz="1900">
              <a:latin typeface="Montserrat"/>
              <a:ea typeface="Montserrat"/>
              <a:cs typeface="Montserrat"/>
              <a:sym typeface="Montserrat"/>
            </a:endParaRPr>
          </a:p>
        </p:txBody>
      </p:sp>
      <p:cxnSp>
        <p:nvCxnSpPr>
          <p:cNvPr id="89" name="Google Shape;89;p21"/>
          <p:cNvCxnSpPr/>
          <p:nvPr/>
        </p:nvCxnSpPr>
        <p:spPr>
          <a:xfrm>
            <a:off x="359428" y="415191"/>
            <a:ext cx="0" cy="4524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4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4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4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400"/>
                                        <p:tgtEl>
                                          <p:spTgt spid="8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2"/>
          <p:cNvSpPr txBox="1"/>
          <p:nvPr/>
        </p:nvSpPr>
        <p:spPr>
          <a:xfrm>
            <a:off x="545297" y="241669"/>
            <a:ext cx="8527200" cy="9855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None/>
            </a:pPr>
            <a:r>
              <a:rPr b="1" lang="en" sz="3000">
                <a:latin typeface="Montserrat"/>
                <a:ea typeface="Montserrat"/>
                <a:cs typeface="Montserrat"/>
                <a:sym typeface="Montserrat"/>
              </a:rPr>
              <a:t>Best Practices while choosing a Time Series Model</a:t>
            </a:r>
            <a:endParaRPr b="1" sz="3000">
              <a:latin typeface="Montserrat"/>
              <a:ea typeface="Montserrat"/>
              <a:cs typeface="Montserrat"/>
              <a:sym typeface="Montserrat"/>
            </a:endParaRPr>
          </a:p>
        </p:txBody>
      </p:sp>
      <p:sp>
        <p:nvSpPr>
          <p:cNvPr id="95" name="Google Shape;95;p22"/>
          <p:cNvSpPr txBox="1"/>
          <p:nvPr/>
        </p:nvSpPr>
        <p:spPr>
          <a:xfrm>
            <a:off x="359428" y="1288969"/>
            <a:ext cx="8155200" cy="2949900"/>
          </a:xfrm>
          <a:prstGeom prst="rect">
            <a:avLst/>
          </a:prstGeom>
          <a:noFill/>
          <a:ln>
            <a:noFill/>
          </a:ln>
        </p:spPr>
        <p:txBody>
          <a:bodyPr anchorCtr="0" anchor="t" bIns="34275" lIns="34275" spcFirstLastPara="1" rIns="34275" wrap="square" tIns="34275">
            <a:noAutofit/>
          </a:bodyPr>
          <a:lstStyle/>
          <a:p>
            <a:pPr indent="-209550" lvl="0" marL="177800" rtl="0" algn="l">
              <a:lnSpc>
                <a:spcPct val="150000"/>
              </a:lnSpc>
              <a:spcBef>
                <a:spcPts val="0"/>
              </a:spcBef>
              <a:spcAft>
                <a:spcPts val="0"/>
              </a:spcAft>
              <a:buSzPts val="1900"/>
              <a:buFont typeface="Montserrat"/>
              <a:buChar char="●"/>
            </a:pPr>
            <a:r>
              <a:rPr lang="en" sz="1900">
                <a:latin typeface="Montserrat"/>
                <a:ea typeface="Montserrat"/>
                <a:cs typeface="Montserrat"/>
                <a:sym typeface="Montserrat"/>
              </a:rPr>
              <a:t>There is no model which works well for all scenarios and there is no model which is completely wasteful. Every model has their own significance. Choose the right kind of model that fits your requirements.</a:t>
            </a:r>
            <a:endParaRPr sz="1900">
              <a:latin typeface="Montserrat"/>
              <a:ea typeface="Montserrat"/>
              <a:cs typeface="Montserrat"/>
              <a:sym typeface="Montserrat"/>
            </a:endParaRPr>
          </a:p>
          <a:p>
            <a:pPr indent="-209550" lvl="0" marL="177800" rtl="0" algn="l">
              <a:lnSpc>
                <a:spcPct val="150000"/>
              </a:lnSpc>
              <a:spcBef>
                <a:spcPts val="0"/>
              </a:spcBef>
              <a:spcAft>
                <a:spcPts val="0"/>
              </a:spcAft>
              <a:buSzPts val="1900"/>
              <a:buFont typeface="Montserrat"/>
              <a:buChar char="●"/>
            </a:pPr>
            <a:r>
              <a:rPr lang="en" sz="1900">
                <a:latin typeface="Montserrat"/>
                <a:ea typeface="Montserrat"/>
                <a:cs typeface="Montserrat"/>
                <a:sym typeface="Montserrat"/>
              </a:rPr>
              <a:t>Always use performance metrics to compare the results produced by these time series models.</a:t>
            </a:r>
            <a:endParaRPr sz="1900">
              <a:latin typeface="Montserrat"/>
              <a:ea typeface="Montserrat"/>
              <a:cs typeface="Montserrat"/>
              <a:sym typeface="Montserrat"/>
            </a:endParaRPr>
          </a:p>
        </p:txBody>
      </p:sp>
      <p:cxnSp>
        <p:nvCxnSpPr>
          <p:cNvPr id="96" name="Google Shape;96;p22"/>
          <p:cNvCxnSpPr/>
          <p:nvPr/>
        </p:nvCxnSpPr>
        <p:spPr>
          <a:xfrm>
            <a:off x="359428" y="415191"/>
            <a:ext cx="0" cy="452400"/>
          </a:xfrm>
          <a:prstGeom prst="straightConnector1">
            <a:avLst/>
          </a:prstGeom>
          <a:noFill/>
          <a:ln cap="flat" cmpd="sng" w="228600">
            <a:solidFill>
              <a:srgbClr val="CFE2F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4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400"/>
                                        <p:tgtEl>
                                          <p:spTgt spid="9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