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ExtraBold-boldItalic.fntdata"/><Relationship Id="rId21" Type="http://schemas.openxmlformats.org/officeDocument/2006/relationships/font" Target="fonts/MontserratExtraBold-bold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Lato-regular.fntdata"/><Relationship Id="rId12" Type="http://schemas.openxmlformats.org/officeDocument/2006/relationships/font" Target="fonts/Economica-boldItalic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6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26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300050" y="1524459"/>
            <a:ext cx="6543900" cy="1363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Determining The Right Model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45297" y="415191"/>
            <a:ext cx="659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Determining the Right Model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65022"/>
            <a:ext cx="8155200" cy="27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thumb rule for using various time series models are: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When you have data points with 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less than 10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When you have data points with 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more than 10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values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