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6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6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3cbfa53b_0_26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3cbfa53b_0_26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26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3cbfa53b_0_26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cbfa53b_0_26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3cbfa53b_0_26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264181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1778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SARIMAX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778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08163" y="415191"/>
            <a:ext cx="3643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SARIMAX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21397" y="1214606"/>
            <a:ext cx="81429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SARIMAX model is the model which along with the seasonal and non-seasonal components, also models an external variable.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1"/>
          <p:cNvSpPr txBox="1"/>
          <p:nvPr/>
        </p:nvSpPr>
        <p:spPr>
          <a:xfrm>
            <a:off x="607313" y="2466403"/>
            <a:ext cx="42636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SARIMAX(p, d, q)(P, D, Q, s)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08163" y="415191"/>
            <a:ext cx="7733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 Elements of SARIMAX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59428" y="1258022"/>
            <a:ext cx="84984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SARIMAX Model has all the features of SARIMA.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Performing differencing to make the time series stationary.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future observations as the linear regression of past observations and past errors.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08163" y="415191"/>
            <a:ext cx="77337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 Elements of SARIMAX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59428" y="1047328"/>
            <a:ext cx="72504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Performs seasonal differencing to make data stationary over the season.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Models future observations as a linear regression of past observations and past seasonal errors.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Model future observations as a linear regression of the external variable.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532941" y="381103"/>
            <a:ext cx="7808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Parameters of SARIMAX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409003" y="1165031"/>
            <a:ext cx="81429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parameters to be used in SARIMAX model are:-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p, q, d, m, P, D, Q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SARIMAX model has an extra term 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αx(t)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 indicates the external variable and </a:t>
            </a: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α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denotes the weight associated with it.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