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Economica-regular.fntdata"/><Relationship Id="rId10" Type="http://schemas.openxmlformats.org/officeDocument/2006/relationships/slide" Target="slides/slide4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5" Type="http://schemas.openxmlformats.org/officeDocument/2006/relationships/font" Target="fonts/La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5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5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5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d03cbfa53b_0_5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3cbfa53b_0_6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3cbfa53b_0_6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673269" y="1462491"/>
            <a:ext cx="5797500" cy="1536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Forecasting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51522" y="415191"/>
            <a:ext cx="7987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42897"/>
            <a:ext cx="81243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Forecasting is the process of making predictions of the future based on the past and present data and most commonly by analysis of trends.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22" y="2556891"/>
            <a:ext cx="3217714" cy="135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51522" y="415191"/>
            <a:ext cx="7987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1224778"/>
            <a:ext cx="52425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two types of forecasting.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Quantitative forecasting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Qualitative forecasting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41" y="305616"/>
            <a:ext cx="3004162" cy="224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58578" y="310894"/>
            <a:ext cx="81315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 Quantitative Forecasting</a:t>
            </a:r>
            <a:endParaRPr/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628841" y="1301344"/>
            <a:ext cx="3961200" cy="25407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Forecasting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</a:rPr>
              <a:t>Done when we do not have past data to analyse.</a:t>
            </a:r>
            <a:endParaRPr sz="1900">
              <a:solidFill>
                <a:schemeClr val="dk1"/>
              </a:solidFill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</a:rPr>
              <a:t>It uses Delphi method which involves subject matter experts.</a:t>
            </a:r>
            <a:endParaRPr sz="1900"/>
          </a:p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458578" y="1301344"/>
            <a:ext cx="3961200" cy="25407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 Forecasting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</a:rPr>
              <a:t>Based on past data which used numerical features.</a:t>
            </a:r>
            <a:endParaRPr sz="1900">
              <a:solidFill>
                <a:schemeClr val="dk1"/>
              </a:solidFill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</a:rPr>
              <a:t>Data Driven and Lesser bias.</a:t>
            </a:r>
            <a:endParaRPr sz="1900">
              <a:solidFill>
                <a:schemeClr val="dk1"/>
              </a:solidFill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</a:rPr>
              <a:t>Time series analysis and statistics.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