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Poppins-boldItalic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3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d03cbfa53b_0_3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3cbfa53b_0_3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03cbfa53b_0_3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673269" y="1462491"/>
            <a:ext cx="5797500" cy="1536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Applications 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 Time Series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08153" y="415191"/>
            <a:ext cx="563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Applications of Time Series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214606"/>
            <a:ext cx="34578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96850" lvl="0" marL="177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Economic Forecasting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Sales Forecasting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Inventory Planning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Workforce Planning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" name="Google Shape;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169" y="1214606"/>
            <a:ext cx="3457912" cy="202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/>
        </p:nvSpPr>
        <p:spPr>
          <a:xfrm>
            <a:off x="508153" y="415191"/>
            <a:ext cx="5924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359428" y="1152638"/>
            <a:ext cx="52056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So, In this scenario we can use the sales of past three months to forecast the sales for the Month of April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This Technique is popularly known as Time Series Forecasting.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884" y="415186"/>
            <a:ext cx="3130134" cy="21468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