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Economica"/>
      <p:regular r:id="rId14"/>
      <p:bold r:id="rId15"/>
      <p:italic r:id="rId16"/>
      <p:boldItalic r:id="rId17"/>
    </p:embeddedFont>
    <p:embeddedFont>
      <p:font typeface="Lato"/>
      <p:regular r:id="rId18"/>
      <p:bold r:id="rId19"/>
      <p:italic r:id="rId20"/>
      <p:boldItalic r:id="rId21"/>
    </p:embeddedFont>
    <p:embeddedFont>
      <p:font typeface="Montserrat"/>
      <p:regular r:id="rId22"/>
      <p:bold r:id="rId23"/>
      <p:italic r:id="rId24"/>
      <p:boldItalic r:id="rId25"/>
    </p:embeddedFont>
    <p:embeddedFont>
      <p:font typeface="Montserrat ExtraBold"/>
      <p:bold r:id="rId26"/>
      <p:boldItalic r:id="rId27"/>
    </p:embeddedFont>
    <p:embeddedFont>
      <p:font typeface="Helvetica Neue Ligh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Montserrat-regular.fntdata"/><Relationship Id="rId21" Type="http://schemas.openxmlformats.org/officeDocument/2006/relationships/font" Target="fonts/Lato-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ExtraBold-bold.fntdata"/><Relationship Id="rId25" Type="http://schemas.openxmlformats.org/officeDocument/2006/relationships/font" Target="fonts/Montserrat-boldItalic.fntdata"/><Relationship Id="rId28" Type="http://schemas.openxmlformats.org/officeDocument/2006/relationships/font" Target="fonts/HelveticaNeueLight-regular.fntdata"/><Relationship Id="rId27" Type="http://schemas.openxmlformats.org/officeDocument/2006/relationships/font" Target="fonts/MontserratExtraBold-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lveticaNeueLigh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Light-boldItalic.fntdata"/><Relationship Id="rId30" Type="http://schemas.openxmlformats.org/officeDocument/2006/relationships/font" Target="fonts/HelveticaNeueLigh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Economica-bold.fntdata"/><Relationship Id="rId14" Type="http://schemas.openxmlformats.org/officeDocument/2006/relationships/font" Target="fonts/Economica-regular.fntdata"/><Relationship Id="rId17" Type="http://schemas.openxmlformats.org/officeDocument/2006/relationships/font" Target="fonts/Economica-boldItalic.fntdata"/><Relationship Id="rId16" Type="http://schemas.openxmlformats.org/officeDocument/2006/relationships/font" Target="fonts/Economica-italic.fntdata"/><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03cbfa53b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03cbfa53b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03cbfa53b_0_7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gd03cbfa53b_0_7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03cbfa53b_0_7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gd03cbfa53b_0_7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03cbfa53b_0_7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gd03cbfa53b_0_7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03cbfa53b_0_7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 name="Google Shape;109;gd03cbfa53b_0_7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03cbfa53b_0_7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gd03cbfa53b_0_74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03cbfa53b_0_7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 name="Google Shape;125;gd03cbfa53b_0_75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8" name="Shape 58"/>
        <p:cNvGrpSpPr/>
        <p:nvPr/>
      </p:nvGrpSpPr>
      <p:grpSpPr>
        <a:xfrm>
          <a:off x="0" y="0"/>
          <a:ext cx="0" cy="0"/>
          <a:chOff x="0" y="0"/>
          <a:chExt cx="0" cy="0"/>
        </a:xfrm>
      </p:grpSpPr>
      <p:sp>
        <p:nvSpPr>
          <p:cNvPr id="59" name="Google Shape;59;p14"/>
          <p:cNvSpPr txBox="1"/>
          <p:nvPr>
            <p:ph type="title"/>
          </p:nvPr>
        </p:nvSpPr>
        <p:spPr>
          <a:xfrm>
            <a:off x="438863" y="2167125"/>
            <a:ext cx="8266200" cy="502800"/>
          </a:xfrm>
          <a:prstGeom prst="rect">
            <a:avLst/>
          </a:prstGeom>
        </p:spPr>
        <p:txBody>
          <a:bodyPr anchorCtr="0" anchor="t" bIns="68575" lIns="68575" spcFirstLastPara="1" rIns="68575" wrap="square" tIns="68575">
            <a:noAutofit/>
          </a:bodyPr>
          <a:lstStyle>
            <a:lvl1pPr lvl="0" rtl="0">
              <a:spcBef>
                <a:spcPts val="0"/>
              </a:spcBef>
              <a:spcAft>
                <a:spcPts val="0"/>
              </a:spcAft>
              <a:buSzPts val="3100"/>
              <a:buFont typeface="Montserrat ExtraBold"/>
              <a:buNone/>
              <a:defRPr sz="3100">
                <a:latin typeface="Montserrat ExtraBold"/>
                <a:ea typeface="Montserrat ExtraBold"/>
                <a:cs typeface="Montserrat ExtraBold"/>
                <a:sym typeface="Montserrat ExtraBold"/>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1_Custom Layout">
    <p:spTree>
      <p:nvGrpSpPr>
        <p:cNvPr id="60" name="Shape 60"/>
        <p:cNvGrpSpPr/>
        <p:nvPr/>
      </p:nvGrpSpPr>
      <p:grpSpPr>
        <a:xfrm>
          <a:off x="0" y="0"/>
          <a:ext cx="0" cy="0"/>
          <a:chOff x="0" y="0"/>
          <a:chExt cx="0" cy="0"/>
        </a:xfrm>
      </p:grpSpPr>
      <p:sp>
        <p:nvSpPr>
          <p:cNvPr id="61" name="Google Shape;61;p15"/>
          <p:cNvSpPr txBox="1"/>
          <p:nvPr>
            <p:ph type="title"/>
          </p:nvPr>
        </p:nvSpPr>
        <p:spPr>
          <a:xfrm>
            <a:off x="323700" y="310894"/>
            <a:ext cx="8266200" cy="502800"/>
          </a:xfrm>
          <a:prstGeom prst="rect">
            <a:avLst/>
          </a:prstGeom>
        </p:spPr>
        <p:txBody>
          <a:bodyPr anchorCtr="0" anchor="t" bIns="68575" lIns="68575" spcFirstLastPara="1" rIns="68575" wrap="square" tIns="68575">
            <a:noAutofit/>
          </a:bodyPr>
          <a:lstStyle>
            <a:lvl1pPr lvl="0" rtl="0">
              <a:spcBef>
                <a:spcPts val="0"/>
              </a:spcBef>
              <a:spcAft>
                <a:spcPts val="0"/>
              </a:spcAft>
              <a:buSzPts val="2700"/>
              <a:buFont typeface="Montserrat ExtraBold"/>
              <a:buNone/>
              <a:defRPr sz="2700">
                <a:latin typeface="Montserrat ExtraBold"/>
                <a:ea typeface="Montserrat ExtraBold"/>
                <a:cs typeface="Montserrat ExtraBold"/>
                <a:sym typeface="Montserrat ExtraBold"/>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2" name="Google Shape;62;p15"/>
          <p:cNvSpPr txBox="1"/>
          <p:nvPr>
            <p:ph idx="1" type="body"/>
          </p:nvPr>
        </p:nvSpPr>
        <p:spPr>
          <a:xfrm>
            <a:off x="524869" y="1014975"/>
            <a:ext cx="8229600" cy="3318900"/>
          </a:xfrm>
          <a:prstGeom prst="rect">
            <a:avLst/>
          </a:prstGeom>
        </p:spPr>
        <p:txBody>
          <a:bodyPr anchorCtr="0" anchor="t" bIns="68575" lIns="68575" spcFirstLastPara="1" rIns="68575" wrap="square" tIns="68575">
            <a:noAutofit/>
          </a:bodyPr>
          <a:lstStyle>
            <a:lvl1pPr indent="-342900" lvl="0" marL="457200" rtl="0">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rtl="0">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rtl="0">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rtl="0">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rtl="0">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rtl="0">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rtl="0">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rtl="0">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rtl="0">
              <a:spcBef>
                <a:spcPts val="0"/>
              </a:spcBef>
              <a:spcAft>
                <a:spcPts val="0"/>
              </a:spcAft>
              <a:buSzPts val="1800"/>
              <a:buFont typeface="Montserrat"/>
              <a:buChar char="■"/>
              <a:defRPr sz="1800">
                <a:latin typeface="Montserrat"/>
                <a:ea typeface="Montserrat"/>
                <a:cs typeface="Montserrat"/>
                <a:sym typeface="Montserra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2 Column">
  <p:cSld name="1_Custom Layout_1">
    <p:spTree>
      <p:nvGrpSpPr>
        <p:cNvPr id="63" name="Shape 63"/>
        <p:cNvGrpSpPr/>
        <p:nvPr/>
      </p:nvGrpSpPr>
      <p:grpSpPr>
        <a:xfrm>
          <a:off x="0" y="0"/>
          <a:ext cx="0" cy="0"/>
          <a:chOff x="0" y="0"/>
          <a:chExt cx="0" cy="0"/>
        </a:xfrm>
      </p:grpSpPr>
      <p:sp>
        <p:nvSpPr>
          <p:cNvPr id="64" name="Google Shape;64;p16"/>
          <p:cNvSpPr txBox="1"/>
          <p:nvPr>
            <p:ph type="title"/>
          </p:nvPr>
        </p:nvSpPr>
        <p:spPr>
          <a:xfrm>
            <a:off x="323700" y="310894"/>
            <a:ext cx="8266200" cy="502800"/>
          </a:xfrm>
          <a:prstGeom prst="rect">
            <a:avLst/>
          </a:prstGeom>
        </p:spPr>
        <p:txBody>
          <a:bodyPr anchorCtr="0" anchor="t" bIns="68575" lIns="68575" spcFirstLastPara="1" rIns="68575" wrap="square" tIns="68575">
            <a:noAutofit/>
          </a:bodyPr>
          <a:lstStyle>
            <a:lvl1pPr lvl="0" rtl="0">
              <a:spcBef>
                <a:spcPts val="0"/>
              </a:spcBef>
              <a:spcAft>
                <a:spcPts val="0"/>
              </a:spcAft>
              <a:buSzPts val="2700"/>
              <a:buFont typeface="Montserrat ExtraBold"/>
              <a:buNone/>
              <a:defRPr sz="2700">
                <a:latin typeface="Montserrat ExtraBold"/>
                <a:ea typeface="Montserrat ExtraBold"/>
                <a:cs typeface="Montserrat ExtraBold"/>
                <a:sym typeface="Montserrat ExtraBold"/>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5" name="Google Shape;65;p16"/>
          <p:cNvSpPr txBox="1"/>
          <p:nvPr>
            <p:ph idx="1" type="body"/>
          </p:nvPr>
        </p:nvSpPr>
        <p:spPr>
          <a:xfrm>
            <a:off x="524869" y="1014975"/>
            <a:ext cx="3961200" cy="3318900"/>
          </a:xfrm>
          <a:prstGeom prst="rect">
            <a:avLst/>
          </a:prstGeom>
        </p:spPr>
        <p:txBody>
          <a:bodyPr anchorCtr="0" anchor="t" bIns="68575" lIns="68575" spcFirstLastPara="1" rIns="68575" wrap="square" tIns="68575">
            <a:noAutofit/>
          </a:bodyPr>
          <a:lstStyle>
            <a:lvl1pPr indent="-342900" lvl="0" marL="457200" rtl="0">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rtl="0">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rtl="0">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rtl="0">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rtl="0">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rtl="0">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rtl="0">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rtl="0">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rtl="0">
              <a:spcBef>
                <a:spcPts val="0"/>
              </a:spcBef>
              <a:spcAft>
                <a:spcPts val="0"/>
              </a:spcAft>
              <a:buSzPts val="1800"/>
              <a:buFont typeface="Montserrat"/>
              <a:buChar char="■"/>
              <a:defRPr sz="1800">
                <a:latin typeface="Montserrat"/>
                <a:ea typeface="Montserrat"/>
                <a:cs typeface="Montserrat"/>
                <a:sym typeface="Montserrat"/>
              </a:defRPr>
            </a:lvl9pPr>
          </a:lstStyle>
          <a:p/>
        </p:txBody>
      </p:sp>
      <p:sp>
        <p:nvSpPr>
          <p:cNvPr id="66" name="Google Shape;66;p16"/>
          <p:cNvSpPr txBox="1"/>
          <p:nvPr>
            <p:ph idx="2" type="body"/>
          </p:nvPr>
        </p:nvSpPr>
        <p:spPr>
          <a:xfrm>
            <a:off x="4628850" y="1014975"/>
            <a:ext cx="3961200" cy="3318900"/>
          </a:xfrm>
          <a:prstGeom prst="rect">
            <a:avLst/>
          </a:prstGeom>
        </p:spPr>
        <p:txBody>
          <a:bodyPr anchorCtr="0" anchor="t" bIns="68575" lIns="68575" spcFirstLastPara="1" rIns="68575" wrap="square" tIns="68575">
            <a:noAutofit/>
          </a:bodyPr>
          <a:lstStyle>
            <a:lvl1pPr indent="-342900" lvl="0" marL="457200" rtl="0">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rtl="0">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rtl="0">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rtl="0">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rtl="0">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rtl="0">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rtl="0">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rtl="0">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rtl="0">
              <a:spcBef>
                <a:spcPts val="0"/>
              </a:spcBef>
              <a:spcAft>
                <a:spcPts val="0"/>
              </a:spcAft>
              <a:buSzPts val="1800"/>
              <a:buFont typeface="Montserrat"/>
              <a:buChar char="■"/>
              <a:defRPr sz="1800">
                <a:latin typeface="Montserrat"/>
                <a:ea typeface="Montserrat"/>
                <a:cs typeface="Montserrat"/>
                <a:sym typeface="Montserra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Right Side Image">
  <p:cSld name="1_Custom Layout_1_1">
    <p:spTree>
      <p:nvGrpSpPr>
        <p:cNvPr id="67" name="Shape 67"/>
        <p:cNvGrpSpPr/>
        <p:nvPr/>
      </p:nvGrpSpPr>
      <p:grpSpPr>
        <a:xfrm>
          <a:off x="0" y="0"/>
          <a:ext cx="0" cy="0"/>
          <a:chOff x="0" y="0"/>
          <a:chExt cx="0" cy="0"/>
        </a:xfrm>
      </p:grpSpPr>
      <p:sp>
        <p:nvSpPr>
          <p:cNvPr id="68" name="Google Shape;68;p17"/>
          <p:cNvSpPr txBox="1"/>
          <p:nvPr>
            <p:ph type="title"/>
          </p:nvPr>
        </p:nvSpPr>
        <p:spPr>
          <a:xfrm>
            <a:off x="323700" y="310894"/>
            <a:ext cx="8266200" cy="502800"/>
          </a:xfrm>
          <a:prstGeom prst="rect">
            <a:avLst/>
          </a:prstGeom>
        </p:spPr>
        <p:txBody>
          <a:bodyPr anchorCtr="0" anchor="t" bIns="68575" lIns="68575" spcFirstLastPara="1" rIns="68575" wrap="square" tIns="68575">
            <a:noAutofit/>
          </a:bodyPr>
          <a:lstStyle>
            <a:lvl1pPr lvl="0" rtl="0">
              <a:spcBef>
                <a:spcPts val="0"/>
              </a:spcBef>
              <a:spcAft>
                <a:spcPts val="0"/>
              </a:spcAft>
              <a:buSzPts val="2700"/>
              <a:buFont typeface="Montserrat ExtraBold"/>
              <a:buNone/>
              <a:defRPr sz="2700">
                <a:latin typeface="Montserrat ExtraBold"/>
                <a:ea typeface="Montserrat ExtraBold"/>
                <a:cs typeface="Montserrat ExtraBold"/>
                <a:sym typeface="Montserrat ExtraBold"/>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9" name="Google Shape;69;p17"/>
          <p:cNvSpPr txBox="1"/>
          <p:nvPr>
            <p:ph idx="1" type="body"/>
          </p:nvPr>
        </p:nvSpPr>
        <p:spPr>
          <a:xfrm>
            <a:off x="524869" y="1014975"/>
            <a:ext cx="3961200" cy="3318900"/>
          </a:xfrm>
          <a:prstGeom prst="rect">
            <a:avLst/>
          </a:prstGeom>
        </p:spPr>
        <p:txBody>
          <a:bodyPr anchorCtr="0" anchor="t" bIns="68575" lIns="68575" spcFirstLastPara="1" rIns="68575" wrap="square" tIns="68575">
            <a:noAutofit/>
          </a:bodyPr>
          <a:lstStyle>
            <a:lvl1pPr indent="-342900" lvl="0" marL="457200" rtl="0">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rtl="0">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rtl="0">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rtl="0">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rtl="0">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rtl="0">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rtl="0">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rtl="0">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rtl="0">
              <a:spcBef>
                <a:spcPts val="0"/>
              </a:spcBef>
              <a:spcAft>
                <a:spcPts val="0"/>
              </a:spcAft>
              <a:buSzPts val="1800"/>
              <a:buFont typeface="Montserrat"/>
              <a:buChar char="■"/>
              <a:defRPr sz="1800">
                <a:latin typeface="Montserrat"/>
                <a:ea typeface="Montserrat"/>
                <a:cs typeface="Montserrat"/>
                <a:sym typeface="Montserrat"/>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0" name="Shape 70"/>
        <p:cNvGrpSpPr/>
        <p:nvPr/>
      </p:nvGrpSpPr>
      <p:grpSpPr>
        <a:xfrm>
          <a:off x="0" y="0"/>
          <a:ext cx="0" cy="0"/>
          <a:chOff x="0" y="0"/>
          <a:chExt cx="0" cy="0"/>
        </a:xfrm>
      </p:grpSpPr>
      <p:sp>
        <p:nvSpPr>
          <p:cNvPr id="71" name="Google Shape;71;p18"/>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72" name="Google Shape;72;p18"/>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73" name="Google Shape;73;p18"/>
          <p:cNvSpPr txBox="1"/>
          <p:nvPr>
            <p:ph type="ctrTitle"/>
          </p:nvPr>
        </p:nvSpPr>
        <p:spPr>
          <a:xfrm>
            <a:off x="3044700" y="1444255"/>
            <a:ext cx="3054600" cy="1537200"/>
          </a:xfrm>
          <a:prstGeom prst="rect">
            <a:avLst/>
          </a:prstGeom>
        </p:spPr>
        <p:txBody>
          <a:bodyPr anchorCtr="0" anchor="t" bIns="68575" lIns="68575" spcFirstLastPara="1" rIns="68575" wrap="square" tIns="68575">
            <a:noAutofit/>
          </a:bodyPr>
          <a:lstStyle>
            <a:lvl1pPr lvl="0" rtl="0" algn="ctr">
              <a:spcBef>
                <a:spcPts val="0"/>
              </a:spcBef>
              <a:spcAft>
                <a:spcPts val="0"/>
              </a:spcAft>
              <a:buSzPts val="2700"/>
              <a:buNone/>
              <a:defRPr/>
            </a:lvl1pPr>
            <a:lvl2pPr lvl="1" rtl="0" algn="ctr">
              <a:spcBef>
                <a:spcPts val="0"/>
              </a:spcBef>
              <a:spcAft>
                <a:spcPts val="0"/>
              </a:spcAft>
              <a:buSzPts val="1100"/>
              <a:buNone/>
              <a:defRPr/>
            </a:lvl2pPr>
            <a:lvl3pPr lvl="2" rtl="0" algn="ctr">
              <a:spcBef>
                <a:spcPts val="0"/>
              </a:spcBef>
              <a:spcAft>
                <a:spcPts val="0"/>
              </a:spcAft>
              <a:buSzPts val="1100"/>
              <a:buNone/>
              <a:defRPr/>
            </a:lvl3pPr>
            <a:lvl4pPr lvl="3" rtl="0" algn="ctr">
              <a:spcBef>
                <a:spcPts val="0"/>
              </a:spcBef>
              <a:spcAft>
                <a:spcPts val="0"/>
              </a:spcAft>
              <a:buSzPts val="1100"/>
              <a:buNone/>
              <a:defRPr/>
            </a:lvl4pPr>
            <a:lvl5pPr lvl="4" rtl="0" algn="ctr">
              <a:spcBef>
                <a:spcPts val="0"/>
              </a:spcBef>
              <a:spcAft>
                <a:spcPts val="0"/>
              </a:spcAft>
              <a:buSzPts val="1100"/>
              <a:buNone/>
              <a:defRPr/>
            </a:lvl5pPr>
            <a:lvl6pPr lvl="5" rtl="0" algn="ctr">
              <a:spcBef>
                <a:spcPts val="0"/>
              </a:spcBef>
              <a:spcAft>
                <a:spcPts val="0"/>
              </a:spcAft>
              <a:buSzPts val="1100"/>
              <a:buNone/>
              <a:defRPr/>
            </a:lvl6pPr>
            <a:lvl7pPr lvl="6" rtl="0" algn="ctr">
              <a:spcBef>
                <a:spcPts val="0"/>
              </a:spcBef>
              <a:spcAft>
                <a:spcPts val="0"/>
              </a:spcAft>
              <a:buSzPts val="1100"/>
              <a:buNone/>
              <a:defRPr/>
            </a:lvl7pPr>
            <a:lvl8pPr lvl="7" rtl="0" algn="ctr">
              <a:spcBef>
                <a:spcPts val="0"/>
              </a:spcBef>
              <a:spcAft>
                <a:spcPts val="0"/>
              </a:spcAft>
              <a:buSzPts val="1100"/>
              <a:buNone/>
              <a:defRPr/>
            </a:lvl8pPr>
            <a:lvl9pPr lvl="8" rtl="0" algn="ctr">
              <a:spcBef>
                <a:spcPts val="0"/>
              </a:spcBef>
              <a:spcAft>
                <a:spcPts val="0"/>
              </a:spcAft>
              <a:buSzPts val="1100"/>
              <a:buNone/>
              <a:defRPr/>
            </a:lvl9pPr>
          </a:lstStyle>
          <a:p/>
        </p:txBody>
      </p:sp>
      <p:sp>
        <p:nvSpPr>
          <p:cNvPr id="74" name="Google Shape;74;p18"/>
          <p:cNvSpPr txBox="1"/>
          <p:nvPr>
            <p:ph idx="1" type="subTitle"/>
          </p:nvPr>
        </p:nvSpPr>
        <p:spPr>
          <a:xfrm>
            <a:off x="3044700" y="3116580"/>
            <a:ext cx="3054600" cy="701400"/>
          </a:xfrm>
          <a:prstGeom prst="rect">
            <a:avLst/>
          </a:prstGeom>
        </p:spPr>
        <p:txBody>
          <a:bodyPr anchorCtr="0" anchor="t" bIns="68575" lIns="68575" spcFirstLastPara="1" rIns="68575" wrap="square" tIns="68575">
            <a:no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75" name="Google Shape;75;p18"/>
          <p:cNvSpPr txBox="1"/>
          <p:nvPr>
            <p:ph idx="12" type="sldNum"/>
          </p:nvPr>
        </p:nvSpPr>
        <p:spPr>
          <a:xfrm>
            <a:off x="8472458" y="4663217"/>
            <a:ext cx="548700" cy="393600"/>
          </a:xfrm>
          <a:prstGeom prst="rect">
            <a:avLst/>
          </a:prstGeom>
          <a:noFill/>
          <a:ln>
            <a:noFill/>
          </a:ln>
        </p:spPr>
        <p:txBody>
          <a:bodyPr anchorCtr="0" anchor="ctr" bIns="34275" lIns="34275" spcFirstLastPara="1" rIns="34275" wrap="square" tIns="34275">
            <a:noAutofit/>
          </a:bodyPr>
          <a:lstStyle>
            <a:lvl1pPr lvl="0" rtl="0">
              <a:buNone/>
              <a:defRPr sz="500"/>
            </a:lvl1pPr>
            <a:lvl2pPr lvl="1" rtl="0">
              <a:buNone/>
              <a:defRPr sz="500"/>
            </a:lvl2pPr>
            <a:lvl3pPr lvl="2" rtl="0">
              <a:buNone/>
              <a:defRPr sz="500"/>
            </a:lvl3pPr>
            <a:lvl4pPr lvl="3" rtl="0">
              <a:buNone/>
              <a:defRPr sz="500"/>
            </a:lvl4pPr>
            <a:lvl5pPr lvl="4" rtl="0">
              <a:buNone/>
              <a:defRPr sz="500"/>
            </a:lvl5pPr>
            <a:lvl6pPr lvl="5" rtl="0">
              <a:buNone/>
              <a:defRPr sz="500"/>
            </a:lvl6pPr>
            <a:lvl7pPr lvl="6" rtl="0">
              <a:buNone/>
              <a:defRPr sz="500"/>
            </a:lvl7pPr>
            <a:lvl8pPr lvl="7" rtl="0">
              <a:buNone/>
              <a:defRPr sz="500"/>
            </a:lvl8pPr>
            <a:lvl9pPr lvl="8" rtl="0">
              <a:buNone/>
              <a:defRPr sz="5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76" name="Shape 76"/>
        <p:cNvGrpSpPr/>
        <p:nvPr/>
      </p:nvGrpSpPr>
      <p:grpSpPr>
        <a:xfrm>
          <a:off x="0" y="0"/>
          <a:ext cx="0" cy="0"/>
          <a:chOff x="0" y="0"/>
          <a:chExt cx="0" cy="0"/>
        </a:xfrm>
      </p:grpSpPr>
      <p:sp>
        <p:nvSpPr>
          <p:cNvPr id="77" name="Google Shape;77;p19"/>
          <p:cNvSpPr txBox="1"/>
          <p:nvPr>
            <p:ph idx="12" type="sldNum"/>
          </p:nvPr>
        </p:nvSpPr>
        <p:spPr>
          <a:xfrm>
            <a:off x="4484637" y="4905375"/>
            <a:ext cx="170100" cy="1761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11825" y="4333832"/>
            <a:ext cx="9155824" cy="809059"/>
          </a:xfrm>
          <a:custGeom>
            <a:rect b="b" l="l" r="r" t="t"/>
            <a:pathLst>
              <a:path extrusionOk="0" h="516146" w="12207765">
                <a:moveTo>
                  <a:pt x="0" y="339063"/>
                </a:moveTo>
                <a:cubicBezTo>
                  <a:pt x="573578" y="232383"/>
                  <a:pt x="1157599" y="19530"/>
                  <a:pt x="2573029" y="1347"/>
                </a:cubicBezTo>
                <a:cubicBezTo>
                  <a:pt x="3988459" y="-16836"/>
                  <a:pt x="6519395" y="153759"/>
                  <a:pt x="8492578" y="229965"/>
                </a:cubicBezTo>
                <a:cubicBezTo>
                  <a:pt x="10098367" y="248207"/>
                  <a:pt x="11641576" y="56764"/>
                  <a:pt x="12207765" y="110797"/>
                </a:cubicBezTo>
                <a:lnTo>
                  <a:pt x="12207765" y="516146"/>
                </a:lnTo>
                <a:lnTo>
                  <a:pt x="15765" y="516146"/>
                </a:lnTo>
                <a:lnTo>
                  <a:pt x="0" y="339063"/>
                </a:lnTo>
                <a:close/>
              </a:path>
            </a:pathLst>
          </a:custGeom>
          <a:solidFill>
            <a:schemeClr val="accent1">
              <a:alpha val="2588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Lato"/>
              <a:ea typeface="Lato"/>
              <a:cs typeface="Lato"/>
              <a:sym typeface="Lato"/>
            </a:endParaRPr>
          </a:p>
        </p:txBody>
      </p:sp>
      <p:sp>
        <p:nvSpPr>
          <p:cNvPr id="52" name="Google Shape;52;p13"/>
          <p:cNvSpPr/>
          <p:nvPr/>
        </p:nvSpPr>
        <p:spPr>
          <a:xfrm>
            <a:off x="0" y="4517177"/>
            <a:ext cx="9144000" cy="626891"/>
          </a:xfrm>
          <a:custGeom>
            <a:rect b="b" l="l" r="r" t="t"/>
            <a:pathLst>
              <a:path extrusionOk="0" h="562234" w="12192000">
                <a:moveTo>
                  <a:pt x="3881" y="404662"/>
                </a:moveTo>
                <a:cubicBezTo>
                  <a:pt x="577459" y="297982"/>
                  <a:pt x="1017322" y="99636"/>
                  <a:pt x="2492318" y="81214"/>
                </a:cubicBezTo>
                <a:cubicBezTo>
                  <a:pt x="3967314" y="62792"/>
                  <a:pt x="7239872" y="306669"/>
                  <a:pt x="8853858" y="294130"/>
                </a:cubicBezTo>
                <a:cubicBezTo>
                  <a:pt x="10467844" y="281591"/>
                  <a:pt x="11610046" y="-48054"/>
                  <a:pt x="12176235" y="5979"/>
                </a:cubicBezTo>
                <a:lnTo>
                  <a:pt x="12192000" y="562234"/>
                </a:lnTo>
                <a:lnTo>
                  <a:pt x="0" y="562234"/>
                </a:lnTo>
                <a:cubicBezTo>
                  <a:pt x="1294" y="509710"/>
                  <a:pt x="2587" y="457186"/>
                  <a:pt x="3881" y="404662"/>
                </a:cubicBezTo>
                <a:close/>
              </a:path>
            </a:pathLst>
          </a:custGeom>
          <a:solidFill>
            <a:schemeClr val="accent1">
              <a:alpha val="2588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Lato"/>
              <a:ea typeface="Lato"/>
              <a:cs typeface="Lato"/>
              <a:sym typeface="Lato"/>
            </a:endParaRPr>
          </a:p>
        </p:txBody>
      </p:sp>
      <p:sp>
        <p:nvSpPr>
          <p:cNvPr id="53" name="Google Shape;53;p13"/>
          <p:cNvSpPr/>
          <p:nvPr/>
        </p:nvSpPr>
        <p:spPr>
          <a:xfrm>
            <a:off x="0" y="4743449"/>
            <a:ext cx="9144000" cy="400885"/>
          </a:xfrm>
          <a:custGeom>
            <a:rect b="b" l="l" r="r" t="t"/>
            <a:pathLst>
              <a:path extrusionOk="0" h="793832" w="12192000">
                <a:moveTo>
                  <a:pt x="0" y="438017"/>
                </a:moveTo>
                <a:cubicBezTo>
                  <a:pt x="573578" y="331337"/>
                  <a:pt x="1107753" y="101985"/>
                  <a:pt x="2573564" y="107255"/>
                </a:cubicBezTo>
                <a:cubicBezTo>
                  <a:pt x="4039375" y="112525"/>
                  <a:pt x="7191792" y="486833"/>
                  <a:pt x="8794865" y="469635"/>
                </a:cubicBezTo>
                <a:cubicBezTo>
                  <a:pt x="10397938" y="452437"/>
                  <a:pt x="11625811" y="-49969"/>
                  <a:pt x="12192000" y="4064"/>
                </a:cubicBezTo>
                <a:lnTo>
                  <a:pt x="12192000" y="793832"/>
                </a:lnTo>
                <a:lnTo>
                  <a:pt x="0" y="793832"/>
                </a:lnTo>
                <a:lnTo>
                  <a:pt x="0" y="438017"/>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Lato"/>
              <a:ea typeface="Lato"/>
              <a:cs typeface="Lato"/>
              <a:sym typeface="Lato"/>
            </a:endParaRPr>
          </a:p>
        </p:txBody>
      </p:sp>
      <p:sp>
        <p:nvSpPr>
          <p:cNvPr id="54" name="Google Shape;54;p13"/>
          <p:cNvSpPr/>
          <p:nvPr/>
        </p:nvSpPr>
        <p:spPr>
          <a:xfrm>
            <a:off x="260025" y="4096519"/>
            <a:ext cx="1161000" cy="778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Lato"/>
              <a:ea typeface="Lato"/>
              <a:cs typeface="Lato"/>
              <a:sym typeface="Lato"/>
            </a:endParaRPr>
          </a:p>
        </p:txBody>
      </p:sp>
      <p:pic>
        <p:nvPicPr>
          <p:cNvPr id="55" name="Google Shape;55;p13"/>
          <p:cNvPicPr preferRelativeResize="0"/>
          <p:nvPr/>
        </p:nvPicPr>
        <p:blipFill>
          <a:blip r:embed="rId1">
            <a:alphaModFix/>
          </a:blip>
          <a:stretch>
            <a:fillRect/>
          </a:stretch>
        </p:blipFill>
        <p:spPr>
          <a:xfrm>
            <a:off x="359749" y="4178815"/>
            <a:ext cx="1042988" cy="721519"/>
          </a:xfrm>
          <a:prstGeom prst="rect">
            <a:avLst/>
          </a:prstGeom>
          <a:noFill/>
          <a:ln>
            <a:noFill/>
          </a:ln>
        </p:spPr>
      </p:pic>
      <p:sp>
        <p:nvSpPr>
          <p:cNvPr id="56" name="Google Shape;56;p13"/>
          <p:cNvSpPr txBox="1"/>
          <p:nvPr>
            <p:ph type="title"/>
          </p:nvPr>
        </p:nvSpPr>
        <p:spPr>
          <a:xfrm>
            <a:off x="323700" y="310894"/>
            <a:ext cx="8266200" cy="502800"/>
          </a:xfrm>
          <a:prstGeom prst="rect">
            <a:avLst/>
          </a:prstGeom>
          <a:noFill/>
          <a:ln>
            <a:noFill/>
          </a:ln>
        </p:spPr>
        <p:txBody>
          <a:bodyPr anchorCtr="0" anchor="t" bIns="68575" lIns="68575" spcFirstLastPara="1" rIns="68575" wrap="square" tIns="68575">
            <a:noAutofit/>
          </a:bodyPr>
          <a:lstStyle>
            <a:lvl1pPr lvl="0" rtl="0">
              <a:spcBef>
                <a:spcPts val="0"/>
              </a:spcBef>
              <a:spcAft>
                <a:spcPts val="0"/>
              </a:spcAft>
              <a:buSzPts val="2700"/>
              <a:buFont typeface="Montserrat ExtraBold"/>
              <a:buNone/>
              <a:defRPr sz="2700">
                <a:latin typeface="Montserrat ExtraBold"/>
                <a:ea typeface="Montserrat ExtraBold"/>
                <a:cs typeface="Montserrat ExtraBold"/>
                <a:sym typeface="Montserrat ExtraBold"/>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7" name="Google Shape;57;p13"/>
          <p:cNvSpPr txBox="1"/>
          <p:nvPr>
            <p:ph idx="1" type="body"/>
          </p:nvPr>
        </p:nvSpPr>
        <p:spPr>
          <a:xfrm>
            <a:off x="524869" y="1014975"/>
            <a:ext cx="8229600" cy="3318900"/>
          </a:xfrm>
          <a:prstGeom prst="rect">
            <a:avLst/>
          </a:prstGeom>
          <a:noFill/>
          <a:ln>
            <a:noFill/>
          </a:ln>
        </p:spPr>
        <p:txBody>
          <a:bodyPr anchorCtr="0" anchor="t" bIns="68575" lIns="68575" spcFirstLastPara="1" rIns="68575" wrap="square" tIns="68575">
            <a:noAutofit/>
          </a:bodyPr>
          <a:lstStyle>
            <a:lvl1pPr indent="-342900" lvl="0" marL="457200" rtl="0">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rtl="0">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rtl="0">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rtl="0">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rtl="0">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rtl="0">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rtl="0">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rtl="0">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rtl="0">
              <a:spcBef>
                <a:spcPts val="0"/>
              </a:spcBef>
              <a:spcAft>
                <a:spcPts val="0"/>
              </a:spcAft>
              <a:buSzPts val="1800"/>
              <a:buFont typeface="Montserrat"/>
              <a:buChar char="■"/>
              <a:defRPr sz="1800">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1" name="Shape 81"/>
        <p:cNvGrpSpPr/>
        <p:nvPr/>
      </p:nvGrpSpPr>
      <p:grpSpPr>
        <a:xfrm>
          <a:off x="0" y="0"/>
          <a:ext cx="0" cy="0"/>
          <a:chOff x="0" y="0"/>
          <a:chExt cx="0" cy="0"/>
        </a:xfrm>
      </p:grpSpPr>
      <p:sp>
        <p:nvSpPr>
          <p:cNvPr id="82" name="Google Shape;82;p20"/>
          <p:cNvSpPr txBox="1"/>
          <p:nvPr>
            <p:ph type="ctrTitle"/>
          </p:nvPr>
        </p:nvSpPr>
        <p:spPr>
          <a:xfrm>
            <a:off x="1673269" y="1462491"/>
            <a:ext cx="5797500" cy="1536900"/>
          </a:xfrm>
          <a:prstGeom prst="rect">
            <a:avLst/>
          </a:prstGeom>
        </p:spPr>
        <p:txBody>
          <a:bodyPr anchorCtr="0" anchor="ctr" bIns="68575" lIns="68575" spcFirstLastPara="1" rIns="68575" wrap="square" tIns="68575">
            <a:noAutofit/>
          </a:bodyPr>
          <a:lstStyle/>
          <a:p>
            <a:pPr indent="0" lvl="0" marL="0" rtl="0" algn="ctr">
              <a:spcBef>
                <a:spcPts val="0"/>
              </a:spcBef>
              <a:spcAft>
                <a:spcPts val="0"/>
              </a:spcAft>
              <a:buNone/>
            </a:pPr>
            <a:r>
              <a:rPr b="1" lang="en" sz="5300">
                <a:solidFill>
                  <a:schemeClr val="dk1"/>
                </a:solidFill>
                <a:latin typeface="Montserrat"/>
                <a:ea typeface="Montserrat"/>
                <a:cs typeface="Montserrat"/>
                <a:sym typeface="Montserrat"/>
              </a:rPr>
              <a:t>Components</a:t>
            </a:r>
            <a:endParaRPr b="1" sz="53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5300">
                <a:solidFill>
                  <a:schemeClr val="dk1"/>
                </a:solidFill>
                <a:latin typeface="Montserrat"/>
                <a:ea typeface="Montserrat"/>
                <a:cs typeface="Montserrat"/>
                <a:sym typeface="Montserrat"/>
              </a:rPr>
              <a:t>of Time Series</a:t>
            </a:r>
            <a:endParaRPr b="1" sz="5300">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1"/>
          <p:cNvSpPr txBox="1"/>
          <p:nvPr/>
        </p:nvSpPr>
        <p:spPr>
          <a:xfrm>
            <a:off x="508153" y="383353"/>
            <a:ext cx="7860600" cy="5160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3400"/>
              <a:buFont typeface="Arial"/>
              <a:buNone/>
            </a:pPr>
            <a:r>
              <a:rPr b="1" i="0" lang="en" sz="3000" u="none" cap="none" strike="noStrike">
                <a:solidFill>
                  <a:srgbClr val="000000"/>
                </a:solidFill>
                <a:latin typeface="Montserrat"/>
                <a:ea typeface="Montserrat"/>
                <a:cs typeface="Montserrat"/>
                <a:sym typeface="Montserrat"/>
              </a:rPr>
              <a:t>Components of Time Series</a:t>
            </a:r>
            <a:endParaRPr b="1" i="0" sz="3000" u="none" cap="none" strike="noStrike">
              <a:solidFill>
                <a:srgbClr val="000000"/>
              </a:solidFill>
              <a:latin typeface="Montserrat"/>
              <a:ea typeface="Montserrat"/>
              <a:cs typeface="Montserrat"/>
              <a:sym typeface="Montserrat"/>
            </a:endParaRPr>
          </a:p>
        </p:txBody>
      </p:sp>
      <p:sp>
        <p:nvSpPr>
          <p:cNvPr id="88" name="Google Shape;88;p21"/>
          <p:cNvSpPr txBox="1"/>
          <p:nvPr/>
        </p:nvSpPr>
        <p:spPr>
          <a:xfrm>
            <a:off x="5769928" y="1302234"/>
            <a:ext cx="2952600" cy="1350000"/>
          </a:xfrm>
          <a:prstGeom prst="rect">
            <a:avLst/>
          </a:prstGeom>
          <a:noFill/>
          <a:ln>
            <a:noFill/>
          </a:ln>
        </p:spPr>
        <p:txBody>
          <a:bodyPr anchorCtr="0" anchor="t" bIns="34275" lIns="34275" spcFirstLastPara="1" rIns="34275" wrap="square" tIns="34275">
            <a:noAutofit/>
          </a:bodyPr>
          <a:lstStyle/>
          <a:p>
            <a:pPr indent="-209550" lvl="0" marL="177800" marR="0" rtl="0" algn="l">
              <a:lnSpc>
                <a:spcPct val="115000"/>
              </a:lnSpc>
              <a:spcBef>
                <a:spcPts val="0"/>
              </a:spcBef>
              <a:spcAft>
                <a:spcPts val="0"/>
              </a:spcAft>
              <a:buSzPts val="1900"/>
              <a:buFont typeface="Montserrat"/>
              <a:buChar char="●"/>
            </a:pPr>
            <a:r>
              <a:rPr lang="en" sz="1900">
                <a:latin typeface="Montserrat"/>
                <a:ea typeface="Montserrat"/>
                <a:cs typeface="Montserrat"/>
                <a:sym typeface="Montserrat"/>
              </a:rPr>
              <a:t>The Components of time series are </a:t>
            </a:r>
            <a:r>
              <a:rPr i="0" lang="en" sz="1900" u="none" cap="none" strike="noStrike">
                <a:solidFill>
                  <a:srgbClr val="000000"/>
                </a:solidFill>
                <a:latin typeface="Montserrat"/>
                <a:ea typeface="Montserrat"/>
                <a:cs typeface="Montserrat"/>
                <a:sym typeface="Montserrat"/>
              </a:rPr>
              <a:t>Level</a:t>
            </a:r>
            <a:r>
              <a:rPr lang="en" sz="1900">
                <a:latin typeface="Montserrat"/>
                <a:ea typeface="Montserrat"/>
                <a:cs typeface="Montserrat"/>
                <a:sym typeface="Montserrat"/>
              </a:rPr>
              <a:t>, </a:t>
            </a:r>
            <a:r>
              <a:rPr i="0" lang="en" sz="1900" u="none" cap="none" strike="noStrike">
                <a:solidFill>
                  <a:srgbClr val="000000"/>
                </a:solidFill>
                <a:latin typeface="Montserrat"/>
                <a:ea typeface="Montserrat"/>
                <a:cs typeface="Montserrat"/>
                <a:sym typeface="Montserrat"/>
              </a:rPr>
              <a:t>Trend</a:t>
            </a:r>
            <a:r>
              <a:rPr lang="en" sz="1900">
                <a:latin typeface="Montserrat"/>
                <a:ea typeface="Montserrat"/>
                <a:cs typeface="Montserrat"/>
                <a:sym typeface="Montserrat"/>
              </a:rPr>
              <a:t>, </a:t>
            </a:r>
            <a:r>
              <a:rPr i="0" lang="en" sz="1900" u="none" cap="none" strike="noStrike">
                <a:solidFill>
                  <a:srgbClr val="000000"/>
                </a:solidFill>
                <a:latin typeface="Montserrat"/>
                <a:ea typeface="Montserrat"/>
                <a:cs typeface="Montserrat"/>
                <a:sym typeface="Montserrat"/>
              </a:rPr>
              <a:t>Seasonality</a:t>
            </a:r>
            <a:r>
              <a:rPr lang="en" sz="1900">
                <a:latin typeface="Montserrat"/>
                <a:ea typeface="Montserrat"/>
                <a:cs typeface="Montserrat"/>
                <a:sym typeface="Montserrat"/>
              </a:rPr>
              <a:t>, </a:t>
            </a:r>
            <a:r>
              <a:rPr i="0" lang="en" sz="1900" u="none" cap="none" strike="noStrike">
                <a:solidFill>
                  <a:srgbClr val="000000"/>
                </a:solidFill>
                <a:latin typeface="Montserrat"/>
                <a:ea typeface="Montserrat"/>
                <a:cs typeface="Montserrat"/>
                <a:sym typeface="Montserrat"/>
              </a:rPr>
              <a:t>Cyclicity</a:t>
            </a:r>
            <a:r>
              <a:rPr lang="en" sz="1900">
                <a:latin typeface="Montserrat"/>
                <a:ea typeface="Montserrat"/>
                <a:cs typeface="Montserrat"/>
                <a:sym typeface="Montserrat"/>
              </a:rPr>
              <a:t>, </a:t>
            </a:r>
            <a:r>
              <a:rPr i="0" lang="en" sz="1900" u="none" cap="none" strike="noStrike">
                <a:solidFill>
                  <a:srgbClr val="000000"/>
                </a:solidFill>
                <a:latin typeface="Montserrat"/>
                <a:ea typeface="Montserrat"/>
                <a:cs typeface="Montserrat"/>
                <a:sym typeface="Montserrat"/>
              </a:rPr>
              <a:t>Noise</a:t>
            </a:r>
            <a:endParaRPr i="0" sz="1900" u="none" cap="none" strike="noStrike">
              <a:solidFill>
                <a:srgbClr val="000000"/>
              </a:solidFill>
              <a:latin typeface="Montserrat"/>
              <a:ea typeface="Montserrat"/>
              <a:cs typeface="Montserrat"/>
              <a:sym typeface="Montserrat"/>
            </a:endParaRPr>
          </a:p>
        </p:txBody>
      </p:sp>
      <p:pic>
        <p:nvPicPr>
          <p:cNvPr id="89" name="Google Shape;89;p21"/>
          <p:cNvPicPr preferRelativeResize="0"/>
          <p:nvPr/>
        </p:nvPicPr>
        <p:blipFill rotWithShape="1">
          <a:blip r:embed="rId3">
            <a:alphaModFix/>
          </a:blip>
          <a:srcRect b="0" l="0" r="0" t="0"/>
          <a:stretch/>
        </p:blipFill>
        <p:spPr>
          <a:xfrm>
            <a:off x="446184" y="1302234"/>
            <a:ext cx="5141672" cy="2539032"/>
          </a:xfrm>
          <a:prstGeom prst="rect">
            <a:avLst/>
          </a:prstGeom>
          <a:noFill/>
          <a:ln>
            <a:noFill/>
          </a:ln>
        </p:spPr>
      </p:pic>
      <p:cxnSp>
        <p:nvCxnSpPr>
          <p:cNvPr id="90" name="Google Shape;90;p21"/>
          <p:cNvCxnSpPr/>
          <p:nvPr/>
        </p:nvCxnSpPr>
        <p:spPr>
          <a:xfrm>
            <a:off x="359428" y="415191"/>
            <a:ext cx="0" cy="452400"/>
          </a:xfrm>
          <a:prstGeom prst="straightConnector1">
            <a:avLst/>
          </a:prstGeom>
          <a:noFill/>
          <a:ln cap="flat" cmpd="sng" w="2286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0" st="0"/>
                                            </p:txEl>
                                          </p:spTgt>
                                        </p:tgtEl>
                                        <p:attrNameLst>
                                          <p:attrName>style.visibility</p:attrName>
                                        </p:attrNameLst>
                                      </p:cBhvr>
                                      <p:to>
                                        <p:strVal val="visible"/>
                                      </p:to>
                                    </p:set>
                                    <p:animEffect filter="fade" transition="in">
                                      <p:cBhvr>
                                        <p:cTn dur="400"/>
                                        <p:tgtEl>
                                          <p:spTgt spid="8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2"/>
          <p:cNvSpPr txBox="1"/>
          <p:nvPr/>
        </p:nvSpPr>
        <p:spPr>
          <a:xfrm>
            <a:off x="508153" y="415191"/>
            <a:ext cx="7954500" cy="5949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3400"/>
              <a:buFont typeface="Arial"/>
              <a:buNone/>
            </a:pPr>
            <a:r>
              <a:rPr b="1" i="0" lang="en" sz="3000" u="none" cap="none" strike="noStrike">
                <a:solidFill>
                  <a:srgbClr val="000000"/>
                </a:solidFill>
                <a:latin typeface="Montserrat"/>
                <a:ea typeface="Montserrat"/>
                <a:cs typeface="Montserrat"/>
                <a:sym typeface="Montserrat"/>
              </a:rPr>
              <a:t>Time series Component: Level</a:t>
            </a:r>
            <a:endParaRPr b="1" i="0" sz="3000" u="none" cap="none" strike="noStrike">
              <a:solidFill>
                <a:srgbClr val="000000"/>
              </a:solidFill>
              <a:latin typeface="Montserrat"/>
              <a:ea typeface="Montserrat"/>
              <a:cs typeface="Montserrat"/>
              <a:sym typeface="Montserrat"/>
            </a:endParaRPr>
          </a:p>
        </p:txBody>
      </p:sp>
      <p:sp>
        <p:nvSpPr>
          <p:cNvPr id="96" name="Google Shape;96;p22"/>
          <p:cNvSpPr txBox="1"/>
          <p:nvPr/>
        </p:nvSpPr>
        <p:spPr>
          <a:xfrm>
            <a:off x="441169" y="1111303"/>
            <a:ext cx="8261700" cy="1197000"/>
          </a:xfrm>
          <a:prstGeom prst="rect">
            <a:avLst/>
          </a:prstGeom>
          <a:noFill/>
          <a:ln>
            <a:noFill/>
          </a:ln>
        </p:spPr>
        <p:txBody>
          <a:bodyPr anchorCtr="0" anchor="t" bIns="34275" lIns="34275" spcFirstLastPara="1" rIns="34275" wrap="square" tIns="34275">
            <a:noAutofit/>
          </a:bodyPr>
          <a:lstStyle/>
          <a:p>
            <a:pPr indent="-209550" lvl="0" marL="177800" marR="0" rtl="0" algn="l">
              <a:lnSpc>
                <a:spcPct val="150000"/>
              </a:lnSpc>
              <a:spcBef>
                <a:spcPts val="0"/>
              </a:spcBef>
              <a:spcAft>
                <a:spcPts val="0"/>
              </a:spcAft>
              <a:buClr>
                <a:srgbClr val="000000"/>
              </a:buClr>
              <a:buSzPts val="1900"/>
              <a:buFont typeface="Montserrat"/>
              <a:buChar char="●"/>
            </a:pPr>
            <a:r>
              <a:rPr i="0" lang="en" sz="1900" u="none" cap="none" strike="noStrike">
                <a:solidFill>
                  <a:srgbClr val="000000"/>
                </a:solidFill>
                <a:latin typeface="Montserrat"/>
                <a:ea typeface="Montserrat"/>
                <a:cs typeface="Montserrat"/>
                <a:sym typeface="Montserrat"/>
              </a:rPr>
              <a:t>Level is the baseline for the entire time series. It is the average of the time series and the baseline to which we add different other components.</a:t>
            </a:r>
            <a:endParaRPr i="0" sz="1900" u="none" cap="none" strike="noStrike">
              <a:solidFill>
                <a:srgbClr val="000000"/>
              </a:solidFill>
              <a:latin typeface="Montserrat"/>
              <a:ea typeface="Montserrat"/>
              <a:cs typeface="Montserrat"/>
              <a:sym typeface="Montserrat"/>
            </a:endParaRPr>
          </a:p>
        </p:txBody>
      </p:sp>
      <p:pic>
        <p:nvPicPr>
          <p:cNvPr id="97" name="Google Shape;97;p22"/>
          <p:cNvPicPr preferRelativeResize="0"/>
          <p:nvPr/>
        </p:nvPicPr>
        <p:blipFill rotWithShape="1">
          <a:blip r:embed="rId3">
            <a:alphaModFix/>
          </a:blip>
          <a:srcRect b="0" l="0" r="0" t="0"/>
          <a:stretch/>
        </p:blipFill>
        <p:spPr>
          <a:xfrm>
            <a:off x="441169" y="2449838"/>
            <a:ext cx="2827733" cy="1590600"/>
          </a:xfrm>
          <a:prstGeom prst="rect">
            <a:avLst/>
          </a:prstGeom>
          <a:noFill/>
          <a:ln>
            <a:noFill/>
          </a:ln>
        </p:spPr>
      </p:pic>
      <p:cxnSp>
        <p:nvCxnSpPr>
          <p:cNvPr id="98" name="Google Shape;98;p22"/>
          <p:cNvCxnSpPr/>
          <p:nvPr/>
        </p:nvCxnSpPr>
        <p:spPr>
          <a:xfrm>
            <a:off x="359428" y="415191"/>
            <a:ext cx="0" cy="452400"/>
          </a:xfrm>
          <a:prstGeom prst="straightConnector1">
            <a:avLst/>
          </a:prstGeom>
          <a:noFill/>
          <a:ln cap="flat" cmpd="sng" w="2286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4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3"/>
          <p:cNvSpPr txBox="1"/>
          <p:nvPr/>
        </p:nvSpPr>
        <p:spPr>
          <a:xfrm>
            <a:off x="545334" y="377053"/>
            <a:ext cx="8205000" cy="5286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3400"/>
              <a:buFont typeface="Arial"/>
              <a:buNone/>
            </a:pPr>
            <a:r>
              <a:rPr b="1" i="0" lang="en" sz="3000" u="none" cap="none" strike="noStrike">
                <a:solidFill>
                  <a:srgbClr val="000000"/>
                </a:solidFill>
                <a:latin typeface="Montserrat"/>
                <a:ea typeface="Montserrat"/>
                <a:cs typeface="Montserrat"/>
                <a:sym typeface="Montserrat"/>
              </a:rPr>
              <a:t>Time series Component: Trend</a:t>
            </a:r>
            <a:endParaRPr b="1" i="0" sz="3000" u="none" cap="none" strike="noStrike">
              <a:solidFill>
                <a:srgbClr val="000000"/>
              </a:solidFill>
              <a:latin typeface="Montserrat"/>
              <a:ea typeface="Montserrat"/>
              <a:cs typeface="Montserrat"/>
              <a:sym typeface="Montserrat"/>
            </a:endParaRPr>
          </a:p>
        </p:txBody>
      </p:sp>
      <p:sp>
        <p:nvSpPr>
          <p:cNvPr id="104" name="Google Shape;104;p23"/>
          <p:cNvSpPr txBox="1"/>
          <p:nvPr/>
        </p:nvSpPr>
        <p:spPr>
          <a:xfrm>
            <a:off x="457106" y="1116084"/>
            <a:ext cx="8205000" cy="966300"/>
          </a:xfrm>
          <a:prstGeom prst="rect">
            <a:avLst/>
          </a:prstGeom>
          <a:noFill/>
          <a:ln>
            <a:noFill/>
          </a:ln>
        </p:spPr>
        <p:txBody>
          <a:bodyPr anchorCtr="0" anchor="t" bIns="34275" lIns="34275" spcFirstLastPara="1" rIns="34275" wrap="square" tIns="34275">
            <a:noAutofit/>
          </a:bodyPr>
          <a:lstStyle/>
          <a:p>
            <a:pPr indent="-209550" lvl="0" marL="177800" marR="0" rtl="0" algn="l">
              <a:lnSpc>
                <a:spcPct val="150000"/>
              </a:lnSpc>
              <a:spcBef>
                <a:spcPts val="0"/>
              </a:spcBef>
              <a:spcAft>
                <a:spcPts val="0"/>
              </a:spcAft>
              <a:buSzPts val="1900"/>
              <a:buFont typeface="Montserrat"/>
              <a:buChar char="●"/>
            </a:pPr>
            <a:r>
              <a:rPr i="0" lang="en" sz="1900" u="none" cap="none" strike="noStrike">
                <a:solidFill>
                  <a:srgbClr val="000000"/>
                </a:solidFill>
                <a:latin typeface="Montserrat"/>
                <a:ea typeface="Montserrat"/>
                <a:cs typeface="Montserrat"/>
                <a:sym typeface="Montserrat"/>
              </a:rPr>
              <a:t>The </a:t>
            </a:r>
            <a:r>
              <a:rPr lang="en" sz="1900">
                <a:latin typeface="Montserrat"/>
                <a:ea typeface="Montserrat"/>
                <a:cs typeface="Montserrat"/>
                <a:sym typeface="Montserrat"/>
              </a:rPr>
              <a:t>T</a:t>
            </a:r>
            <a:r>
              <a:rPr i="0" lang="en" sz="1900" u="none" cap="none" strike="noStrike">
                <a:solidFill>
                  <a:srgbClr val="000000"/>
                </a:solidFill>
                <a:latin typeface="Montserrat"/>
                <a:ea typeface="Montserrat"/>
                <a:cs typeface="Montserrat"/>
                <a:sym typeface="Montserrat"/>
              </a:rPr>
              <a:t>rend is the indication of whether the time series has moved higher or lower over the time period.</a:t>
            </a:r>
            <a:endParaRPr i="0" sz="1900" u="none" cap="none" strike="noStrike">
              <a:solidFill>
                <a:srgbClr val="000000"/>
              </a:solidFill>
              <a:latin typeface="Montserrat"/>
              <a:ea typeface="Montserrat"/>
              <a:cs typeface="Montserrat"/>
              <a:sym typeface="Montserrat"/>
            </a:endParaRPr>
          </a:p>
        </p:txBody>
      </p:sp>
      <p:cxnSp>
        <p:nvCxnSpPr>
          <p:cNvPr id="105" name="Google Shape;105;p23"/>
          <p:cNvCxnSpPr/>
          <p:nvPr/>
        </p:nvCxnSpPr>
        <p:spPr>
          <a:xfrm>
            <a:off x="359428" y="415191"/>
            <a:ext cx="0" cy="452400"/>
          </a:xfrm>
          <a:prstGeom prst="straightConnector1">
            <a:avLst/>
          </a:prstGeom>
          <a:noFill/>
          <a:ln cap="flat" cmpd="sng" w="228600">
            <a:solidFill>
              <a:srgbClr val="CFE2F3"/>
            </a:solidFill>
            <a:prstDash val="solid"/>
            <a:round/>
            <a:headEnd len="med" w="med" type="none"/>
            <a:tailEnd len="med" w="med" type="none"/>
          </a:ln>
        </p:spPr>
      </p:cxnSp>
      <p:pic>
        <p:nvPicPr>
          <p:cNvPr id="106" name="Google Shape;106;p23"/>
          <p:cNvPicPr preferRelativeResize="0"/>
          <p:nvPr/>
        </p:nvPicPr>
        <p:blipFill>
          <a:blip r:embed="rId3">
            <a:alphaModFix/>
          </a:blip>
          <a:stretch>
            <a:fillRect/>
          </a:stretch>
        </p:blipFill>
        <p:spPr>
          <a:xfrm>
            <a:off x="457106" y="2082234"/>
            <a:ext cx="3657600" cy="191095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3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4"/>
          <p:cNvSpPr txBox="1"/>
          <p:nvPr/>
        </p:nvSpPr>
        <p:spPr>
          <a:xfrm>
            <a:off x="495759" y="415191"/>
            <a:ext cx="8265000" cy="5019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3400"/>
              <a:buFont typeface="Arial"/>
              <a:buNone/>
            </a:pPr>
            <a:r>
              <a:rPr b="1" i="0" lang="en" sz="3000" u="none" cap="none" strike="noStrike">
                <a:solidFill>
                  <a:srgbClr val="000000"/>
                </a:solidFill>
                <a:latin typeface="Montserrat"/>
                <a:ea typeface="Montserrat"/>
                <a:cs typeface="Montserrat"/>
                <a:sym typeface="Montserrat"/>
              </a:rPr>
              <a:t>Time series Component: Seasonality </a:t>
            </a:r>
            <a:endParaRPr b="1" i="0" sz="3000" u="none" cap="none" strike="noStrike">
              <a:solidFill>
                <a:srgbClr val="000000"/>
              </a:solidFill>
              <a:latin typeface="Montserrat"/>
              <a:ea typeface="Montserrat"/>
              <a:cs typeface="Montserrat"/>
              <a:sym typeface="Montserrat"/>
            </a:endParaRPr>
          </a:p>
        </p:txBody>
      </p:sp>
      <p:sp>
        <p:nvSpPr>
          <p:cNvPr id="112" name="Google Shape;112;p24"/>
          <p:cNvSpPr txBox="1"/>
          <p:nvPr/>
        </p:nvSpPr>
        <p:spPr>
          <a:xfrm>
            <a:off x="359428" y="1201406"/>
            <a:ext cx="8031000" cy="880800"/>
          </a:xfrm>
          <a:prstGeom prst="rect">
            <a:avLst/>
          </a:prstGeom>
          <a:noFill/>
          <a:ln>
            <a:noFill/>
          </a:ln>
        </p:spPr>
        <p:txBody>
          <a:bodyPr anchorCtr="0" anchor="t" bIns="34275" lIns="34275" spcFirstLastPara="1" rIns="34275" wrap="square" tIns="34275">
            <a:noAutofit/>
          </a:bodyPr>
          <a:lstStyle/>
          <a:p>
            <a:pPr indent="-209550" lvl="0" marL="177800" marR="0" rtl="0" algn="l">
              <a:lnSpc>
                <a:spcPct val="150000"/>
              </a:lnSpc>
              <a:spcBef>
                <a:spcPts val="0"/>
              </a:spcBef>
              <a:spcAft>
                <a:spcPts val="0"/>
              </a:spcAft>
              <a:buClr>
                <a:srgbClr val="000000"/>
              </a:buClr>
              <a:buSzPts val="1900"/>
              <a:buFont typeface="Montserrat"/>
              <a:buChar char="●"/>
            </a:pPr>
            <a:r>
              <a:rPr i="0" lang="en" sz="1900" u="none" cap="none" strike="noStrike">
                <a:solidFill>
                  <a:srgbClr val="000000"/>
                </a:solidFill>
                <a:latin typeface="Montserrat"/>
                <a:ea typeface="Montserrat"/>
                <a:cs typeface="Montserrat"/>
                <a:sym typeface="Montserrat"/>
              </a:rPr>
              <a:t>Seasonality is the pattern in time series which repeats after a fixed interval of time.</a:t>
            </a:r>
            <a:endParaRPr i="0" sz="1900" u="none" cap="none" strike="noStrike">
              <a:solidFill>
                <a:srgbClr val="000000"/>
              </a:solidFill>
              <a:latin typeface="Montserrat"/>
              <a:ea typeface="Montserrat"/>
              <a:cs typeface="Montserrat"/>
              <a:sym typeface="Montserrat"/>
            </a:endParaRPr>
          </a:p>
        </p:txBody>
      </p:sp>
      <p:cxnSp>
        <p:nvCxnSpPr>
          <p:cNvPr id="113" name="Google Shape;113;p24"/>
          <p:cNvCxnSpPr/>
          <p:nvPr/>
        </p:nvCxnSpPr>
        <p:spPr>
          <a:xfrm>
            <a:off x="359428" y="415191"/>
            <a:ext cx="0" cy="452400"/>
          </a:xfrm>
          <a:prstGeom prst="straightConnector1">
            <a:avLst/>
          </a:prstGeom>
          <a:noFill/>
          <a:ln cap="flat" cmpd="sng" w="228600">
            <a:solidFill>
              <a:srgbClr val="CFE2F3"/>
            </a:solidFill>
            <a:prstDash val="solid"/>
            <a:round/>
            <a:headEnd len="med" w="med" type="none"/>
            <a:tailEnd len="med" w="med" type="none"/>
          </a:ln>
        </p:spPr>
      </p:cxnSp>
      <p:pic>
        <p:nvPicPr>
          <p:cNvPr id="114" name="Google Shape;114;p24"/>
          <p:cNvPicPr preferRelativeResize="0"/>
          <p:nvPr/>
        </p:nvPicPr>
        <p:blipFill>
          <a:blip r:embed="rId3">
            <a:alphaModFix/>
          </a:blip>
          <a:stretch>
            <a:fillRect/>
          </a:stretch>
        </p:blipFill>
        <p:spPr>
          <a:xfrm>
            <a:off x="582525" y="2082169"/>
            <a:ext cx="4189162" cy="23938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3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5"/>
          <p:cNvSpPr txBox="1"/>
          <p:nvPr/>
        </p:nvSpPr>
        <p:spPr>
          <a:xfrm>
            <a:off x="532941" y="415191"/>
            <a:ext cx="8291100" cy="6693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3400"/>
              <a:buFont typeface="Arial"/>
              <a:buNone/>
            </a:pPr>
            <a:r>
              <a:rPr b="1" i="0" lang="en" sz="3000" u="none" cap="none" strike="noStrike">
                <a:solidFill>
                  <a:srgbClr val="000000"/>
                </a:solidFill>
                <a:latin typeface="Montserrat"/>
                <a:ea typeface="Montserrat"/>
                <a:cs typeface="Montserrat"/>
                <a:sym typeface="Montserrat"/>
              </a:rPr>
              <a:t>Time series Component: Cyclicity</a:t>
            </a:r>
            <a:endParaRPr b="1" i="0" sz="3000" u="none" cap="none" strike="noStrike">
              <a:solidFill>
                <a:srgbClr val="000000"/>
              </a:solidFill>
              <a:latin typeface="Montserrat"/>
              <a:ea typeface="Montserrat"/>
              <a:cs typeface="Montserrat"/>
              <a:sym typeface="Montserrat"/>
            </a:endParaRPr>
          </a:p>
        </p:txBody>
      </p:sp>
      <p:sp>
        <p:nvSpPr>
          <p:cNvPr id="120" name="Google Shape;120;p25"/>
          <p:cNvSpPr txBox="1"/>
          <p:nvPr/>
        </p:nvSpPr>
        <p:spPr>
          <a:xfrm>
            <a:off x="330150" y="1088588"/>
            <a:ext cx="8399100" cy="1339500"/>
          </a:xfrm>
          <a:prstGeom prst="rect">
            <a:avLst/>
          </a:prstGeom>
          <a:noFill/>
          <a:ln>
            <a:noFill/>
          </a:ln>
        </p:spPr>
        <p:txBody>
          <a:bodyPr anchorCtr="0" anchor="t" bIns="34275" lIns="34275" spcFirstLastPara="1" rIns="34275" wrap="square" tIns="34275">
            <a:noAutofit/>
          </a:bodyPr>
          <a:lstStyle/>
          <a:p>
            <a:pPr indent="-209550" lvl="0" marL="177800" marR="0" rtl="0" algn="l">
              <a:lnSpc>
                <a:spcPct val="150000"/>
              </a:lnSpc>
              <a:spcBef>
                <a:spcPts val="0"/>
              </a:spcBef>
              <a:spcAft>
                <a:spcPts val="0"/>
              </a:spcAft>
              <a:buClr>
                <a:srgbClr val="000000"/>
              </a:buClr>
              <a:buSzPts val="1900"/>
              <a:buFont typeface="Montserrat"/>
              <a:buChar char="●"/>
            </a:pPr>
            <a:r>
              <a:rPr i="0" lang="en" sz="1900" u="none" cap="none" strike="noStrike">
                <a:solidFill>
                  <a:srgbClr val="000000"/>
                </a:solidFill>
                <a:latin typeface="Montserrat"/>
                <a:ea typeface="Montserrat"/>
                <a:cs typeface="Montserrat"/>
                <a:sym typeface="Montserrat"/>
              </a:rPr>
              <a:t>Cyclicity is the pattern in the time series which repeats itself after some interval of time but the interval of time is not fixed in the case of cyclicity unlike the seasonality.</a:t>
            </a:r>
            <a:endParaRPr i="0" sz="1900" u="none" cap="none" strike="noStrike">
              <a:solidFill>
                <a:srgbClr val="000000"/>
              </a:solidFill>
              <a:latin typeface="Montserrat"/>
              <a:ea typeface="Montserrat"/>
              <a:cs typeface="Montserrat"/>
              <a:sym typeface="Montserrat"/>
            </a:endParaRPr>
          </a:p>
        </p:txBody>
      </p:sp>
      <p:cxnSp>
        <p:nvCxnSpPr>
          <p:cNvPr id="121" name="Google Shape;121;p25"/>
          <p:cNvCxnSpPr/>
          <p:nvPr/>
        </p:nvCxnSpPr>
        <p:spPr>
          <a:xfrm>
            <a:off x="359428" y="415191"/>
            <a:ext cx="0" cy="452400"/>
          </a:xfrm>
          <a:prstGeom prst="straightConnector1">
            <a:avLst/>
          </a:prstGeom>
          <a:noFill/>
          <a:ln cap="flat" cmpd="sng" w="228600">
            <a:solidFill>
              <a:srgbClr val="CFE2F3"/>
            </a:solidFill>
            <a:prstDash val="solid"/>
            <a:round/>
            <a:headEnd len="med" w="med" type="none"/>
            <a:tailEnd len="med" w="med" type="none"/>
          </a:ln>
        </p:spPr>
      </p:cxnSp>
      <p:pic>
        <p:nvPicPr>
          <p:cNvPr id="122" name="Google Shape;122;p25"/>
          <p:cNvPicPr preferRelativeResize="0"/>
          <p:nvPr/>
        </p:nvPicPr>
        <p:blipFill rotWithShape="1">
          <a:blip r:embed="rId3">
            <a:alphaModFix/>
          </a:blip>
          <a:srcRect b="10494" l="-2870" r="5556" t="8025"/>
          <a:stretch/>
        </p:blipFill>
        <p:spPr>
          <a:xfrm>
            <a:off x="359428" y="2341256"/>
            <a:ext cx="3689748" cy="167143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3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6"/>
          <p:cNvSpPr txBox="1"/>
          <p:nvPr/>
        </p:nvSpPr>
        <p:spPr>
          <a:xfrm>
            <a:off x="532941" y="357591"/>
            <a:ext cx="7809000" cy="567600"/>
          </a:xfrm>
          <a:prstGeom prst="rect">
            <a:avLst/>
          </a:prstGeom>
          <a:no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3400"/>
              <a:buFont typeface="Arial"/>
              <a:buNone/>
            </a:pPr>
            <a:r>
              <a:rPr b="1" i="0" lang="en" sz="3000" u="none" cap="none" strike="noStrike">
                <a:solidFill>
                  <a:srgbClr val="000000"/>
                </a:solidFill>
                <a:latin typeface="Montserrat"/>
                <a:ea typeface="Montserrat"/>
                <a:cs typeface="Montserrat"/>
                <a:sym typeface="Montserrat"/>
              </a:rPr>
              <a:t>Time series Component: Noise</a:t>
            </a:r>
            <a:endParaRPr b="1" i="0" sz="3000" u="none" cap="none" strike="noStrike">
              <a:solidFill>
                <a:srgbClr val="000000"/>
              </a:solidFill>
              <a:latin typeface="Montserrat"/>
              <a:ea typeface="Montserrat"/>
              <a:cs typeface="Montserrat"/>
              <a:sym typeface="Montserrat"/>
            </a:endParaRPr>
          </a:p>
        </p:txBody>
      </p:sp>
      <p:sp>
        <p:nvSpPr>
          <p:cNvPr id="128" name="Google Shape;128;p26"/>
          <p:cNvSpPr txBox="1"/>
          <p:nvPr/>
        </p:nvSpPr>
        <p:spPr>
          <a:xfrm>
            <a:off x="429863" y="1044694"/>
            <a:ext cx="8284200" cy="963000"/>
          </a:xfrm>
          <a:prstGeom prst="rect">
            <a:avLst/>
          </a:prstGeom>
          <a:noFill/>
          <a:ln>
            <a:noFill/>
          </a:ln>
        </p:spPr>
        <p:txBody>
          <a:bodyPr anchorCtr="0" anchor="t" bIns="34275" lIns="34275" spcFirstLastPara="1" rIns="34275" wrap="square" tIns="34275">
            <a:noAutofit/>
          </a:bodyPr>
          <a:lstStyle/>
          <a:p>
            <a:pPr indent="-209550" lvl="0" marL="177800" marR="0" rtl="0" algn="l">
              <a:lnSpc>
                <a:spcPct val="150000"/>
              </a:lnSpc>
              <a:spcBef>
                <a:spcPts val="0"/>
              </a:spcBef>
              <a:spcAft>
                <a:spcPts val="0"/>
              </a:spcAft>
              <a:buClr>
                <a:srgbClr val="000000"/>
              </a:buClr>
              <a:buSzPts val="1900"/>
              <a:buFont typeface="Montserrat"/>
              <a:buChar char="●"/>
            </a:pPr>
            <a:r>
              <a:rPr i="0" lang="en" sz="1900" u="none" cap="none" strike="noStrike">
                <a:solidFill>
                  <a:srgbClr val="000000"/>
                </a:solidFill>
                <a:latin typeface="Montserrat"/>
                <a:ea typeface="Montserrat"/>
                <a:cs typeface="Montserrat"/>
                <a:sym typeface="Montserrat"/>
              </a:rPr>
              <a:t>Noise is the random variation in the time series. We can not use noise to forecast the future. </a:t>
            </a:r>
            <a:endParaRPr i="0" sz="1900" u="none" cap="none" strike="noStrike">
              <a:solidFill>
                <a:srgbClr val="000000"/>
              </a:solidFill>
              <a:latin typeface="Montserrat"/>
              <a:ea typeface="Montserrat"/>
              <a:cs typeface="Montserrat"/>
              <a:sym typeface="Montserrat"/>
            </a:endParaRPr>
          </a:p>
        </p:txBody>
      </p:sp>
      <p:pic>
        <p:nvPicPr>
          <p:cNvPr id="129" name="Google Shape;129;p26"/>
          <p:cNvPicPr preferRelativeResize="0"/>
          <p:nvPr/>
        </p:nvPicPr>
        <p:blipFill rotWithShape="1">
          <a:blip r:embed="rId3">
            <a:alphaModFix/>
          </a:blip>
          <a:srcRect b="12074" l="14863" r="11444" t="12556"/>
          <a:stretch/>
        </p:blipFill>
        <p:spPr>
          <a:xfrm>
            <a:off x="199031" y="2077744"/>
            <a:ext cx="2626790" cy="1695779"/>
          </a:xfrm>
          <a:prstGeom prst="rect">
            <a:avLst/>
          </a:prstGeom>
          <a:noFill/>
          <a:ln>
            <a:noFill/>
          </a:ln>
        </p:spPr>
      </p:pic>
      <p:cxnSp>
        <p:nvCxnSpPr>
          <p:cNvPr id="130" name="Google Shape;130;p26"/>
          <p:cNvCxnSpPr/>
          <p:nvPr/>
        </p:nvCxnSpPr>
        <p:spPr>
          <a:xfrm>
            <a:off x="359428" y="415191"/>
            <a:ext cx="0" cy="452400"/>
          </a:xfrm>
          <a:prstGeom prst="straightConnector1">
            <a:avLst/>
          </a:prstGeom>
          <a:noFill/>
          <a:ln cap="flat" cmpd="sng" w="228600">
            <a:solidFill>
              <a:srgbClr val="CFE2F3"/>
            </a:solidFill>
            <a:prstDash val="solid"/>
            <a:round/>
            <a:headEnd len="med" w="med" type="none"/>
            <a:tailEnd len="med" w="med" type="none"/>
          </a:ln>
        </p:spPr>
      </p:cxnSp>
      <p:sp>
        <p:nvSpPr>
          <p:cNvPr id="131" name="Google Shape;131;p26"/>
          <p:cNvSpPr txBox="1"/>
          <p:nvPr/>
        </p:nvSpPr>
        <p:spPr>
          <a:xfrm>
            <a:off x="2949769" y="2232338"/>
            <a:ext cx="5651700" cy="1125000"/>
          </a:xfrm>
          <a:prstGeom prst="rect">
            <a:avLst/>
          </a:prstGeom>
          <a:noFill/>
          <a:ln>
            <a:noFill/>
          </a:ln>
        </p:spPr>
        <p:txBody>
          <a:bodyPr anchorCtr="0" anchor="t" bIns="34275" lIns="34275" spcFirstLastPara="1" rIns="34275" wrap="square" tIns="34275">
            <a:noAutofit/>
          </a:bodyPr>
          <a:lstStyle/>
          <a:p>
            <a:pPr indent="-209550" lvl="0" marL="177800" rtl="0" algn="l">
              <a:lnSpc>
                <a:spcPct val="150000"/>
              </a:lnSpc>
              <a:spcBef>
                <a:spcPts val="0"/>
              </a:spcBef>
              <a:spcAft>
                <a:spcPts val="0"/>
              </a:spcAft>
              <a:buClr>
                <a:schemeClr val="dk1"/>
              </a:buClr>
              <a:buSzPts val="1900"/>
              <a:buFont typeface="Montserrat"/>
              <a:buChar char="●"/>
            </a:pPr>
            <a:r>
              <a:rPr lang="en" sz="1900">
                <a:solidFill>
                  <a:schemeClr val="dk1"/>
                </a:solidFill>
                <a:latin typeface="Montserrat"/>
                <a:ea typeface="Montserrat"/>
                <a:cs typeface="Montserrat"/>
                <a:sym typeface="Montserrat"/>
              </a:rPr>
              <a:t>Noise is just random fluctuations in our data and does not have any Pattern</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300"/>
                                        <p:tgtEl>
                                          <p:spTgt spid="1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