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2D52D5-29CC-4FA3-9769-04E89D076AF9}">
  <a:tblStyle styleId="{0E2D52D5-29CC-4FA3-9769-04E89D076A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Extra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italic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1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3cbfa53b_0_1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d03cbfa53b_0_1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3cbfa53b_0_1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d03cbfa53b_0_1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673269" y="1053488"/>
            <a:ext cx="5797500" cy="1536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Time Series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82478" y="361134"/>
            <a:ext cx="74364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Cross </a:t>
            </a: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Validation in Time Series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45044"/>
            <a:ext cx="45858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There are Two Types of Cross Validation Techniques commonly used for Time series data.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○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One-Step Validation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○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Multi-Step Validation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194" y="1076803"/>
            <a:ext cx="3160510" cy="1832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545334" y="415191"/>
            <a:ext cx="4461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One-Step Validation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59428" y="1189819"/>
            <a:ext cx="83661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one-step validation, the test data is exactly after the train data.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7" name="Google Shape;97;p22"/>
          <p:cNvGraphicFramePr/>
          <p:nvPr/>
        </p:nvGraphicFramePr>
        <p:xfrm>
          <a:off x="359428" y="1797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{0E2D52D5-29CC-4FA3-9769-04E89D076AF9}</a:tableStyleId>
              </a:tblPr>
              <a:tblGrid>
                <a:gridCol w="464775"/>
                <a:gridCol w="464775"/>
                <a:gridCol w="464775"/>
                <a:gridCol w="464775"/>
                <a:gridCol w="464775"/>
                <a:gridCol w="464775"/>
                <a:gridCol w="464775"/>
                <a:gridCol w="464775"/>
                <a:gridCol w="498000"/>
                <a:gridCol w="431550"/>
              </a:tblGrid>
              <a:tr h="40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0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0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0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cxnSp>
        <p:nvCxnSpPr>
          <p:cNvPr id="98" name="Google Shape;98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22"/>
          <p:cNvSpPr/>
          <p:nvPr/>
        </p:nvSpPr>
        <p:spPr>
          <a:xfrm>
            <a:off x="359428" y="3660609"/>
            <a:ext cx="483300" cy="278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929588" y="3600872"/>
            <a:ext cx="1350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 Data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2280488" y="3660609"/>
            <a:ext cx="483300" cy="278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2887791" y="3600872"/>
            <a:ext cx="105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Data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3"/>
          <p:cNvGraphicFramePr/>
          <p:nvPr/>
        </p:nvGraphicFramePr>
        <p:xfrm>
          <a:off x="359428" y="24540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{0E2D52D5-29CC-4FA3-9769-04E89D076AF9}</a:tableStyleId>
              </a:tblPr>
              <a:tblGrid>
                <a:gridCol w="457300"/>
                <a:gridCol w="457300"/>
                <a:gridCol w="457300"/>
                <a:gridCol w="457300"/>
                <a:gridCol w="457300"/>
                <a:gridCol w="457300"/>
                <a:gridCol w="457300"/>
                <a:gridCol w="457300"/>
                <a:gridCol w="490000"/>
                <a:gridCol w="424600"/>
              </a:tblGrid>
              <a:tr h="36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23"/>
          <p:cNvSpPr txBox="1"/>
          <p:nvPr/>
        </p:nvSpPr>
        <p:spPr>
          <a:xfrm>
            <a:off x="532941" y="371859"/>
            <a:ext cx="7089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Multi-Step Validation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359428" y="1103053"/>
            <a:ext cx="78702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Multi-step validation is the same as one-step validation with the difference that in multi-step we do not consider the exact next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point after train data points.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3"/>
          <p:cNvSpPr/>
          <p:nvPr/>
        </p:nvSpPr>
        <p:spPr>
          <a:xfrm>
            <a:off x="5193075" y="2454009"/>
            <a:ext cx="409200" cy="260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5193075" y="2912503"/>
            <a:ext cx="409200" cy="260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5664534" y="2454009"/>
            <a:ext cx="1264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 Data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5683097" y="2843653"/>
            <a:ext cx="1227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Data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" name="Google Shape;114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