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584C31-2A48-4065-8CA6-4DA424D50F02}">
  <a:tblStyle styleId="{35584C31-2A48-4065-8CA6-4DA424D50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font" Target="fonts/Economica-regular.fntdata"/><Relationship Id="rId10" Type="http://schemas.openxmlformats.org/officeDocument/2006/relationships/slide" Target="slides/slide3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5" Type="http://schemas.openxmlformats.org/officeDocument/2006/relationships/font" Target="fonts/Lato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0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0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20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20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425394" y="768422"/>
            <a:ext cx="6543900" cy="230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Autocorrelation Measures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95750" y="357872"/>
            <a:ext cx="7548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Autocorrelation Measures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40244"/>
            <a:ext cx="79818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Autocorrelation is the representation of the degree of similarity between a given time series and the lagged version of itself over successive time intervals.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It helps us to know a variable is influenced by its own lagged values.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45297" y="415191"/>
            <a:ext cx="3656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Autocorrelation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5" name="Google Shape;95;p22"/>
          <p:cNvGraphicFramePr/>
          <p:nvPr/>
        </p:nvGraphicFramePr>
        <p:xfrm>
          <a:off x="433791" y="1170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{35584C31-2A48-4065-8CA6-4DA424D50F02}</a:tableStyleId>
              </a:tblPr>
              <a:tblGrid>
                <a:gridCol w="1491500"/>
                <a:gridCol w="968125"/>
                <a:gridCol w="1034950"/>
              </a:tblGrid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Observations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Lag 1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Lag 2</a:t>
                      </a:r>
                      <a:endParaRPr b="1"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22"/>
          <p:cNvSpPr txBox="1"/>
          <p:nvPr/>
        </p:nvSpPr>
        <p:spPr>
          <a:xfrm>
            <a:off x="4021828" y="1170956"/>
            <a:ext cx="3117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y(t) ---&gt;y(t-1)---&gt;y(t-2)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y(t) ---&gt;y(t-2)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