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italic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9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9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9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9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3cbfa53b_0_19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3cbfa53b_0_19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cbfa53b_0_19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03cbfa53b_0_19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078350" y="1462500"/>
            <a:ext cx="6543900" cy="2408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Stationarity</a:t>
            </a:r>
            <a:endParaRPr b="1" sz="55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45334" y="415191"/>
            <a:ext cx="2640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Stationarity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65031"/>
            <a:ext cx="81552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Stationarity means that the statistical properties of a process generating a time series do not change over time.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statistical properties are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Mean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Variance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Covariance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These remain same irrespective of the time at which you observe.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 rotWithShape="1">
          <a:blip r:embed="rId3">
            <a:alphaModFix/>
          </a:blip>
          <a:srcRect b="15326" l="19435" r="19060" t="11760"/>
          <a:stretch/>
        </p:blipFill>
        <p:spPr>
          <a:xfrm>
            <a:off x="359428" y="1227000"/>
            <a:ext cx="6915833" cy="19210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/>
        </p:nvSpPr>
        <p:spPr>
          <a:xfrm>
            <a:off x="594909" y="470953"/>
            <a:ext cx="7448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532941" y="374916"/>
            <a:ext cx="7795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 Series with Constant Mean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2"/>
          <p:cNvSpPr txBox="1"/>
          <p:nvPr/>
        </p:nvSpPr>
        <p:spPr>
          <a:xfrm>
            <a:off x="359428" y="3061313"/>
            <a:ext cx="5069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Here, the Blue line is the Time series and Red line is representing the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“Mean”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470972" y="371822"/>
            <a:ext cx="851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oppins"/>
                <a:ea typeface="Poppins"/>
                <a:cs typeface="Poppins"/>
                <a:sym typeface="Poppins"/>
              </a:rPr>
              <a:t>Time Series with Constant Variance and Covariance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359428" y="1636003"/>
            <a:ext cx="79074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Variance is the spread between the data points present within a time series data set.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14915" l="11400" r="9429" t="0"/>
          <a:stretch/>
        </p:blipFill>
        <p:spPr>
          <a:xfrm>
            <a:off x="470972" y="2515978"/>
            <a:ext cx="4164375" cy="16607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/>
        </p:nvSpPr>
        <p:spPr>
          <a:xfrm>
            <a:off x="4697316" y="2454009"/>
            <a:ext cx="39909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841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Green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Line, Represents a Chart with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Constant Variance.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Red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Line Represents a Chart with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non constant variance.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520547" y="415191"/>
            <a:ext cx="8217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Why Stationarity is important?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334641" y="1171228"/>
            <a:ext cx="8167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Stationary processes are easier to analyze and model because their statistical properties do not change over time.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 statistical properties are not constant over time then it is said to be a </a:t>
            </a: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Non-Stationary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Time Series.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