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Montserrat SemiBold"/>
      <p:regular r:id="rId10"/>
      <p:bold r:id="rId11"/>
      <p:italic r:id="rId12"/>
      <p:boldItalic r:id="rId13"/>
    </p:embeddedFont>
    <p:embeddedFont>
      <p:font typeface="Economica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font" Target="fonts/MontserratSemiBold-bold.fntdata"/><Relationship Id="rId33" Type="http://schemas.openxmlformats.org/officeDocument/2006/relationships/font" Target="fonts/HelveticaNeueLight-bold.fntdata"/><Relationship Id="rId10" Type="http://schemas.openxmlformats.org/officeDocument/2006/relationships/font" Target="fonts/MontserratSemiBold-regular.fntdata"/><Relationship Id="rId32" Type="http://schemas.openxmlformats.org/officeDocument/2006/relationships/font" Target="fonts/HelveticaNeueLight-regular.fntdata"/><Relationship Id="rId13" Type="http://schemas.openxmlformats.org/officeDocument/2006/relationships/font" Target="fonts/MontserratSemiBold-boldItalic.fntdata"/><Relationship Id="rId35" Type="http://schemas.openxmlformats.org/officeDocument/2006/relationships/font" Target="fonts/HelveticaNeueLight-boldItalic.fntdata"/><Relationship Id="rId12" Type="http://schemas.openxmlformats.org/officeDocument/2006/relationships/font" Target="fonts/MontserratSemiBold-italic.fntdata"/><Relationship Id="rId34" Type="http://schemas.openxmlformats.org/officeDocument/2006/relationships/font" Target="fonts/HelveticaNeueLight-italic.fntdata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8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8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8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8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078359" y="1462491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 Models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57775" y="387291"/>
            <a:ext cx="8265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 To AR Models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20850" y="1103025"/>
            <a:ext cx="85023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AutoRegressive Model predicts future behaviour based on past behaviour.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It is used when there is some correlation between values in a time series and the values that precede and succeed them.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In Autoregression we use a Regression model to formulate a time series problem. We make linear combination of past observations and use them to forecast future observations.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05350" y="415191"/>
            <a:ext cx="8638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Working of AR Models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59428" y="1214606"/>
            <a:ext cx="8750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need to forecast a variable called </a:t>
            </a:r>
            <a:r>
              <a:rPr lang="en" sz="1900">
                <a:latin typeface="Montserrat Medium"/>
                <a:ea typeface="Montserrat Medium"/>
                <a:cs typeface="Montserrat Medium"/>
                <a:sym typeface="Montserrat Medium"/>
              </a:rPr>
              <a:t>yt.</a:t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need past observations such as </a:t>
            </a:r>
            <a:r>
              <a:rPr lang="en" sz="1900">
                <a:latin typeface="Montserrat Medium"/>
                <a:ea typeface="Montserrat Medium"/>
                <a:cs typeface="Montserrat Medium"/>
                <a:sym typeface="Montserrat Medium"/>
              </a:rPr>
              <a:t>yt-1, yt-2, yt-3 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etc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fundamental assumptions of Autoregressive Model: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Stationarity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AutoCorrelation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