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Economica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3cbfa53b_0_20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3cbfa53b_0_20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412991" y="1078275"/>
            <a:ext cx="6543900" cy="230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Auto-Regressive 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09003" y="545334"/>
            <a:ext cx="7572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Simple AutoRegressive 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409003" y="1623609"/>
            <a:ext cx="81924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Regressive model is used for forecasting future observations based on the past observations.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Model has a parameter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is the maximum number of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lags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/>
        </p:nvSpPr>
        <p:spPr>
          <a:xfrm>
            <a:off x="520547" y="470972"/>
            <a:ext cx="8366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Equation for Simple Autoregressive 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483366" y="1388128"/>
            <a:ext cx="8266800" cy="2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Suppose, the highest order lag is 10.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2nd , 4th and 6th have significant correlation with future observations.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Model equation would be:-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2" marL="520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■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 = β0 + </a:t>
            </a: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β1*y(t-2) + β2*y(t-4) + β3*y(t-6)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y(t-2), y(t-4) and y(t-6) are the independent variables.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