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Lato-regular.fntdata"/><Relationship Id="rId16" Type="http://schemas.openxmlformats.org/officeDocument/2006/relationships/font" Target="fonts/Economica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5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5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5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15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3cbfa53b_0_15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d03cbfa53b_0_15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3cbfa53b_0_15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d03cbfa53b_0_15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3cbfa53b_0_15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d03cbfa53b_0_15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411594" y="793209"/>
            <a:ext cx="6320700" cy="245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for Time Series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334" y="356691"/>
            <a:ext cx="756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for Time Series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87541"/>
            <a:ext cx="60234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Error(MFE)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Error(MAE)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Error(MAPE)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Square Error(MSE) 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Error(RMSE)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495759" y="363891"/>
            <a:ext cx="6333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Error(MFE)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71841" y="1110169"/>
            <a:ext cx="83049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Forecast Error shows deviation of the forecast from the actual demand.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is the mean of the sum of all the differences between the actual values and forecasted values.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71841" y="2960944"/>
            <a:ext cx="5713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consider 10 data points </a:t>
            </a:r>
            <a:endParaRPr i="1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-2, -4, 3, 8, -3, -8, 1, -1, 5, -5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 of errors = 0</a:t>
            </a:r>
            <a:endParaRPr b="1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32941" y="353222"/>
            <a:ext cx="6286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Error(MAE)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85753" y="1182244"/>
            <a:ext cx="84594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 takes the absolute values of the differences between actual values and forecasted values.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15718" l="0" r="0" t="0"/>
          <a:stretch/>
        </p:blipFill>
        <p:spPr>
          <a:xfrm>
            <a:off x="1866666" y="2082131"/>
            <a:ext cx="3558469" cy="22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512878" y="353222"/>
            <a:ext cx="8249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Error(MAPE)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354197" y="1158881"/>
            <a:ext cx="8249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 calculates the percentage of mean absolute error to get a clear idea of how much the forecasted values deviates from the actual values.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54871" l="0" r="0" t="0"/>
          <a:stretch/>
        </p:blipFill>
        <p:spPr>
          <a:xfrm>
            <a:off x="602494" y="2571778"/>
            <a:ext cx="5110884" cy="11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495759" y="399759"/>
            <a:ext cx="674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Error(RMSE)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325125" y="1090959"/>
            <a:ext cx="83307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Mean Square Error is equal to the root of the Mean Square error in order to bring error value to the same dimension.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10546"/>
          <a:stretch/>
        </p:blipFill>
        <p:spPr>
          <a:xfrm>
            <a:off x="404259" y="2106975"/>
            <a:ext cx="5442561" cy="1905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5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