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MontserratExtraBold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bold.fntdata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Economica-regular.fntdata"/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9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d03cbfa53b_0_29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/>
        </p:nvSpPr>
        <p:spPr>
          <a:xfrm>
            <a:off x="532941" y="353222"/>
            <a:ext cx="62862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Error(MAE)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20"/>
          <p:cNvSpPr txBox="1"/>
          <p:nvPr/>
        </p:nvSpPr>
        <p:spPr>
          <a:xfrm>
            <a:off x="385753" y="1182244"/>
            <a:ext cx="84594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Error takes the absolute values of the differences between actual values and forecasted values.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" name="Google Shape;84;p20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20"/>
          <p:cNvPicPr preferRelativeResize="0"/>
          <p:nvPr/>
        </p:nvPicPr>
        <p:blipFill rotWithShape="1">
          <a:blip r:embed="rId3">
            <a:alphaModFix/>
          </a:blip>
          <a:srcRect b="15718" l="0" r="0" t="0"/>
          <a:stretch/>
        </p:blipFill>
        <p:spPr>
          <a:xfrm>
            <a:off x="1866666" y="2082131"/>
            <a:ext cx="3558469" cy="224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