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MontserratExtraBold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bold.fntdata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Economica-regular.fntdata"/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9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d03cbfa53b_0_29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512878" y="353222"/>
            <a:ext cx="8249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Percentage Error(MAPE)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20"/>
          <p:cNvSpPr txBox="1"/>
          <p:nvPr/>
        </p:nvSpPr>
        <p:spPr>
          <a:xfrm>
            <a:off x="354197" y="1158881"/>
            <a:ext cx="8249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Mean Absolute Percentage Error calculates the percentage of mean absolute error to get a clear idea of how much the forecasted values deviates from the actual values.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20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20"/>
          <p:cNvPicPr preferRelativeResize="0"/>
          <p:nvPr/>
        </p:nvPicPr>
        <p:blipFill rotWithShape="1">
          <a:blip r:embed="rId3">
            <a:alphaModFix/>
          </a:blip>
          <a:srcRect b="54871" l="0" r="0" t="0"/>
          <a:stretch/>
        </p:blipFill>
        <p:spPr>
          <a:xfrm>
            <a:off x="602494" y="2571778"/>
            <a:ext cx="5110884" cy="11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