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bold.fntdata"/><Relationship Id="rId26" Type="http://schemas.openxmlformats.org/officeDocument/2006/relationships/font" Target="fonts/HelveticaNeueLight-regular.fntdata"/><Relationship Id="rId25" Type="http://schemas.openxmlformats.org/officeDocument/2006/relationships/font" Target="fonts/MontserratExtraBold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font" Target="fonts/Economica-regular.fntdata"/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8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d03cbfa53b_0_28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495759" y="363891"/>
            <a:ext cx="6333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Forecast Error(MFE)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20"/>
          <p:cNvSpPr txBox="1"/>
          <p:nvPr/>
        </p:nvSpPr>
        <p:spPr>
          <a:xfrm>
            <a:off x="371841" y="1110169"/>
            <a:ext cx="8304900" cy="17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Forecast Error shows deviation of the forecast from the actual demand.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is the mean of the sum of all the differences between the actual values and forecasted values.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371841" y="2960944"/>
            <a:ext cx="5713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10 data points </a:t>
            </a:r>
            <a:endParaRPr i="1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-2, -4, 3, 8, -3, -8, 1, -1, 5, -5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Sum of errors = 0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5" name="Google Shape;85;p20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