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MontserratExtraBold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bold.fntdata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Economica-regular.fntdata"/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30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d03cbfa53b_0_30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495759" y="399759"/>
            <a:ext cx="67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Root Mean Square Error(RMSE)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325125" y="1090959"/>
            <a:ext cx="83307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Root Mean Square Error is equal to the root of the Mean Square error in order to bring error value to the same dimension.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3">
            <a:alphaModFix/>
          </a:blip>
          <a:srcRect b="0" l="0" r="0" t="10546"/>
          <a:stretch/>
        </p:blipFill>
        <p:spPr>
          <a:xfrm>
            <a:off x="404259" y="2106975"/>
            <a:ext cx="5442561" cy="19059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20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