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ExtraBold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7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7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7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7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193200" y="288675"/>
            <a:ext cx="7240200" cy="4275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Why do we Evaluate Performance</a:t>
            </a:r>
            <a:endParaRPr b="1" sz="50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57691" y="415191"/>
            <a:ext cx="8527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Why is evaluating models important?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288969"/>
            <a:ext cx="81552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can understand and analyze whether the model’s performance is bad, average or good.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When we have two or more than two best models, we can compare the working of these models and can determine which among all the models is the best for a particular scenario.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57691" y="415191"/>
            <a:ext cx="8527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Why is evaluating models important?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288969"/>
            <a:ext cx="81552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These evaluation or performance metrics help us to justify the predictions or forecasting.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Evaluation metrics tell us how much errors our model can make so that we have a certain level of confidence in our models.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